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4" r:id="rId8"/>
    <p:sldId id="265" r:id="rId9"/>
    <p:sldId id="270" r:id="rId10"/>
    <p:sldId id="271" r:id="rId11"/>
    <p:sldId id="258" r:id="rId12"/>
    <p:sldId id="259" r:id="rId13"/>
    <p:sldId id="260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peland, Jacob" initials="CJ" lastIdx="17" clrIdx="0">
    <p:extLst>
      <p:ext uri="{19B8F6BF-5375-455C-9EA6-DF929625EA0E}">
        <p15:presenceInfo xmlns:p15="http://schemas.microsoft.com/office/powerpoint/2012/main" userId="Copeland, Jac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6:49.721" idx="1">
    <p:pos x="10" y="10"/>
    <p:text>What Wise looks like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1:16.595" idx="17">
    <p:pos x="10" y="10"/>
    <p:text>regwrite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11.529" idx="7">
    <p:pos x="10" y="10"/>
    <p:text>Problem of edit 5 registry keys, how to solve by looking at .wse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24.969" idx="8">
    <p:pos x="10" y="10"/>
    <p:text>Problem of get temporary filename, .wse is unhelpful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38.082" idx="9">
    <p:pos x="10" y="10"/>
    <p:text>Problem of CHeck Windows 95 shell, .wse is unhelpful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56.072" idx="10">
    <p:pos x="10" y="10"/>
    <p:text>Problem of read INI value, .wse is helpful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9:15.002" idx="12">
    <p:pos x="146" y="146"/>
    <p:text>A single module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21:20.864" idx="13">
    <p:pos x="10" y="10"/>
    <p:text>Green/grey boxes during testing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6:58.402" idx="2">
    <p:pos x="10" y="10"/>
    <p:text>What .wse looks like - 14500 lines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7:40.880" idx="3">
    <p:pos x="10" y="10"/>
    <p:text>What inno looks like - a custom function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7:51.074" idx="4">
    <p:pos x="10" y="10"/>
    <p:text>What inno looks like - file installation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0:47.179" idx="14">
    <p:pos x="10" y="10"/>
    <p:text>what wise looks like, file installation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0:57.213" idx="15">
    <p:pos x="10" y="10"/>
    <p:text>Exec statements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01.177" idx="5">
    <p:pos x="10" y="10"/>
    <p:text>Wise wizard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1:18:05.943" idx="6">
    <p:pos x="10" y="10"/>
    <p:text>Inno wizard</p:text>
    <p:extLst>
      <p:ext uri="{C676402C-5697-4E1C-873F-D02D1690AC5C}">
        <p15:threadingInfo xmlns:p15="http://schemas.microsoft.com/office/powerpoint/2012/main" timeZoneBias="-7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5:01:10.347" idx="16">
    <p:pos x="10" y="10"/>
    <p:text>start service</p:text>
    <p:extLst>
      <p:ext uri="{C676402C-5697-4E1C-873F-D02D1690AC5C}">
        <p15:threadingInfo xmlns:p15="http://schemas.microsoft.com/office/powerpoint/2012/main" timeZoneBias="-7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22D1-E4D6-4257-A041-84BA275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7ACF-9967-4D50-85DF-787A6DE3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682-2A63-40E4-9249-8CF86E0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A548-FAE9-49B2-9365-F0D4722B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B94D-6809-416E-BDC7-EF1D2FCA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00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5C2-5F0C-45D7-80F9-A6AC0969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6F96-F633-4754-8744-B8128959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F840-C411-436F-8207-79C2E392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E2DB-DBE9-4F62-9B44-F47612A6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A95F-C6A2-4FAD-BB8F-B4EDFB5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97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E523B-0B72-4E9E-B8A9-990E778BA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5763-2B30-4EFB-9B1D-68B730136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196E-1C5D-4ED2-830F-0643427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39AC-6D05-40D5-B6F4-E2F58C1E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DD4A-F46A-439D-9A70-C90A9E1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45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31FB-F607-4FE4-BD37-BB6D91D0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10AD-F589-44C8-8A7C-D81A0E30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B60C-BA4E-4E80-A0C0-F55D2CDE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20F9-5ED0-4E30-8DE5-E0094967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9886-C68F-4971-B79A-1E188BA5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6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A41B-681F-4A20-AF6E-84E9C4EB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6CC6-C6FB-48B2-9F3B-85548A20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7658-91D2-48C5-8038-D4B27CED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97EE-6400-4554-BE85-8670B26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2A15-422E-4CC8-96CD-C6305DA7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2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AA4-35CD-4C62-B4FB-069F165E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3108-C4FD-4E75-B62F-096F71481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74038-A3FF-450E-B4E8-A24FEA48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2116-9B1F-42EE-9F89-2EA86DAD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05B5-8245-458B-BDE9-B0238F99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D035-EE8D-46E7-A062-9C291358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27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4564-6EDB-4930-B566-CD6954E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E335-9C55-4EA8-BB2F-BF7D7D5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CB5C-D5CE-4058-8148-D2CCBF6C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2C053-ACB9-4FB2-81CC-1B55E74E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87306-FF5E-4A4D-94AA-1DC812CF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93C27-43AC-4BB0-9852-170D096B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AC0BD-579A-4211-941D-D9562E8E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C2CE4-9ADB-4FFC-B373-3D6D1850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84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DBF-565D-4A5B-8BA6-D76AF966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C8718-3689-4DBF-B0A0-04FABF1C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CE367-CF4A-4C02-B2F6-C43FDD3A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017A-1FD1-4F62-A656-94F4C78F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641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B88BA-52DE-4C2B-91FD-43BEBC6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563F-0392-4D00-95F8-FB14C6C7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8EBA-532D-4873-B6ED-FC8DA473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46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535-7276-469D-83F9-966C463A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BE68-186B-4408-95CE-1E86F266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A839-6B1A-4D38-B3B4-2A22594FE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DF57-F410-4E4A-A0B5-215549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8E85-B028-4C8F-A413-0AAE934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F2D9-AA87-4615-907E-4EF6B7BD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37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226-C808-432C-B091-1795209F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31B75-BCC3-4284-A8E4-3862E88F8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D10F-8A87-4847-8CB7-8CC7EA87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C2F0-044B-4E25-B753-58C81EE6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906D-0073-4284-8B34-05CD74D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4BD2-2DF2-4A8C-80C4-875527BF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27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B6DE8-2019-4517-B006-FF07F168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16A5-29FD-4AD4-B883-EDED79E2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72345-90A6-4448-8FBA-C1593D6F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7C38-C7B7-4D15-90A9-C75418D652F4}" type="datetimeFigureOut">
              <a:rPr lang="en-NZ" smtClean="0"/>
              <a:t>13/10/2019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CC28-E892-4B84-89C6-F2E505876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248-2053-4E0F-9C33-EE2B704C9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CEF9-58BD-4F34-BDC2-0543EA5D78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12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90806-9064-4A02-8E90-B718CBED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31" y="0"/>
            <a:ext cx="7916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8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111417-EBAA-4B57-8168-A3059523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3081337"/>
            <a:ext cx="10687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D62673-3F17-4219-A983-6A839B39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590269"/>
            <a:ext cx="9439275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296A5-AD06-44A4-8246-30D4766E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983" y="2976562"/>
            <a:ext cx="4984031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E2514-D604-4992-8F01-E13178DD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3" y="1392331"/>
            <a:ext cx="68675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09F74-ACD7-4D9F-A5C2-F326F6BA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50" y="3515284"/>
            <a:ext cx="6705293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C1D14-DA6D-47B4-8EC1-A6EF3E51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33" y="4733925"/>
            <a:ext cx="6821129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11204-480E-4EDF-A916-2DBC2CFB7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2" b="17088"/>
          <a:stretch/>
        </p:blipFill>
        <p:spPr>
          <a:xfrm>
            <a:off x="1452561" y="413637"/>
            <a:ext cx="9439275" cy="37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6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A6001-0F82-4710-830A-D1A9A61A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5" y="712413"/>
            <a:ext cx="842962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E1C93-428D-4E81-95F8-5DB53F6A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1" y="2791348"/>
            <a:ext cx="6153151" cy="36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15B82-2B7F-453A-B4BE-370A7837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43"/>
            <a:ext cx="12192000" cy="65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2049D7-5C84-406F-8B5C-8C3FFB5DB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0"/>
          <a:stretch/>
        </p:blipFill>
        <p:spPr>
          <a:xfrm>
            <a:off x="0" y="-35312"/>
            <a:ext cx="15430123" cy="68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7CCE3-F0A6-4A5F-B6AB-A33F94BC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53" y="0"/>
            <a:ext cx="8254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A6F37-5ACC-4B18-AEB1-E9646446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7" y="0"/>
            <a:ext cx="11038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EA3AC-2B31-4A2D-8ED6-05503ECF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928812"/>
            <a:ext cx="11934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D0BA9-ACA2-42E0-8B08-ABAF174C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195387"/>
            <a:ext cx="85534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572D5-80ED-43EB-B2C3-07C6BA7A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82028"/>
            <a:ext cx="7943850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23121-C533-4B10-A2A2-C05A5BF6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429000"/>
            <a:ext cx="11601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22A26-251A-4D6E-8D74-82C0F8F5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143000"/>
            <a:ext cx="5953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7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2C988-3B9B-47CE-AA8E-93A8FB42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709612"/>
            <a:ext cx="6657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5D41F-9D43-477D-B0EA-DE9D77B2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404658"/>
            <a:ext cx="32766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51384-CBE1-4846-9B53-6D9C5AE8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2968439"/>
            <a:ext cx="8277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6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Copeland, Jacob</dc:creator>
  <cp:lastModifiedBy>Copeland, Jacob</cp:lastModifiedBy>
  <cp:revision>8</cp:revision>
  <dcterms:created xsi:type="dcterms:W3CDTF">2019-10-10T21:43:40Z</dcterms:created>
  <dcterms:modified xsi:type="dcterms:W3CDTF">2019-10-13T02:04:57Z</dcterms:modified>
</cp:coreProperties>
</file>