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C65-4982-4AE6-8971-B3F15D3B7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8B3A4-1D8C-4F8F-A215-BF1E639C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80B0-453D-4C92-9BF5-58012064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56A8-44C3-4DC5-864A-3D6C29D2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7C70-61D6-4560-8ABA-86307372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43E9-315C-44B0-8FBF-3CA226E7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59B7-B7F9-43B7-BF71-4C3078ED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DE19-6291-4952-A14E-F0A9C3CC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2703-3415-45D3-8F70-2E72098D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3F62-2424-4A22-B1A6-E6E3898E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DF35B-0C12-4D5D-9DB2-F9D10BF34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5DAE-0BE0-4F90-B646-998C3D7F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964A-69C4-43BE-BF85-41B457E2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A850-C691-4049-B361-2111E8F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E9FD-C7D9-4914-9E75-1EB0E1C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4CA-3137-442F-844D-F1D7FE42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35B4-916D-4546-BB26-4902804A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DFBB-84EF-4DE0-88A9-2BBA5376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FD3C-BDFB-46E0-8346-12293BCF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5685-D0CE-4879-ACB4-ED1BF910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C779-284E-4830-A321-86B5DE2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4B66-1EDF-4BF0-B7E7-F3951507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9FF5-5F9C-4F2D-B099-0588F521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FF8F-FDB8-4672-AE1B-F2A9C527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DF3B-3858-4FC4-A813-C6D5058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398C-8855-4056-A490-AA7631D1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17D5-E6BC-4872-82B6-FAB2457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76C2-2B72-4F81-AFD6-95A191BA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F3C-9B51-4E9B-865B-1F141D1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CD6C-F6E6-4FE7-B3DD-AF5C9C9C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452C-A6A9-460D-B2D6-99190BE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F68F-E8FB-407E-92AD-A772FDD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E0B18-B81D-4FDF-8E97-1B3E6561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BF33-2186-4B8A-B618-D1B3652D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7E553-88FA-432B-99FF-EEA26C548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BED09-6B14-4AAF-8F84-CC7B53A2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493F7-4520-49BF-9962-ABE8384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4DBA-14A8-4CD5-8DD7-0424B9FE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64EF2-C94D-4D1E-89AA-CF1671B3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8C5A-CEFF-49AA-9D71-94E5ADB3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4C9D6-FB42-4B95-A870-91155ED8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5D24D-B446-470A-B3B4-CBA72748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5685-3858-41AC-AA54-92714B48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E9412-483A-4B55-B7F0-4BE7E37B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E249-7846-4968-BFD3-F15482F3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57AE-2E9F-46A0-8FD2-B585EBCD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0064-BC13-4C8D-9E47-9FEB3E1A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C683-6DB8-41E7-8D1D-2F2642B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F047-3310-433C-A980-6DFF5445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7BA9-C7F4-4992-8BAF-324E3DC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4002-16AB-4D8D-9924-329C674C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BC72-B59D-4B22-B404-426136FC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C5AF-25F7-4EB8-8DB5-2CC1CFA5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C9704-9463-4575-853A-26F7E4B81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15F7-AFA2-486C-B236-6A295621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0D6E-E980-44C6-B4AA-E0084D83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7D1DD-60AC-4C6B-89D9-4D09BB2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3781-3EDF-45DA-AAF5-A37C01C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8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7717-D5A5-40F7-8607-C44C79A8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6D9E-9CEB-4622-9338-3CB04833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2970-04E0-44B0-A09B-8664CD48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6F60-C039-4049-87FD-40FDEE71C6B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C607-080E-4326-94CE-AC66CE21D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286-DB58-47D7-AC6D-3C856672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3333-7574-461C-B394-256A5C23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8D05D-1E37-445B-A633-6D9E9AF97B5D}"/>
              </a:ext>
            </a:extLst>
          </p:cNvPr>
          <p:cNvCxnSpPr>
            <a:cxnSpLocks/>
          </p:cNvCxnSpPr>
          <p:nvPr/>
        </p:nvCxnSpPr>
        <p:spPr>
          <a:xfrm>
            <a:off x="2477861" y="1542606"/>
            <a:ext cx="7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C649A38-2128-417B-A43F-72CBA7EE2C27}"/>
              </a:ext>
            </a:extLst>
          </p:cNvPr>
          <p:cNvGrpSpPr/>
          <p:nvPr/>
        </p:nvGrpSpPr>
        <p:grpSpPr>
          <a:xfrm>
            <a:off x="1142490" y="1137164"/>
            <a:ext cx="1263883" cy="837801"/>
            <a:chOff x="916247" y="1184298"/>
            <a:chExt cx="1263883" cy="8378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8E5139-D0BA-48D4-89C4-8A2495C03CA7}"/>
                </a:ext>
              </a:extLst>
            </p:cNvPr>
            <p:cNvSpPr/>
            <p:nvPr/>
          </p:nvSpPr>
          <p:spPr>
            <a:xfrm>
              <a:off x="916247" y="1184298"/>
              <a:ext cx="1263883" cy="837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6A4BDD-4D2A-49A1-917A-0A6AEA30E45D}"/>
                </a:ext>
              </a:extLst>
            </p:cNvPr>
            <p:cNvSpPr/>
            <p:nvPr/>
          </p:nvSpPr>
          <p:spPr>
            <a:xfrm>
              <a:off x="1491609" y="1545349"/>
              <a:ext cx="113158" cy="1081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0E40E8-77D5-4E9D-8674-459D686E3029}"/>
                </a:ext>
              </a:extLst>
            </p:cNvPr>
            <p:cNvSpPr/>
            <p:nvPr/>
          </p:nvSpPr>
          <p:spPr>
            <a:xfrm>
              <a:off x="1385668" y="1445173"/>
              <a:ext cx="320040" cy="320040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5720E-5226-4930-B460-C2598BED6123}"/>
              </a:ext>
            </a:extLst>
          </p:cNvPr>
          <p:cNvCxnSpPr>
            <a:cxnSpLocks/>
          </p:cNvCxnSpPr>
          <p:nvPr/>
        </p:nvCxnSpPr>
        <p:spPr>
          <a:xfrm>
            <a:off x="4636710" y="1546513"/>
            <a:ext cx="7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6955F9-2E74-4B72-87D2-68B6B83BC1E1}"/>
              </a:ext>
            </a:extLst>
          </p:cNvPr>
          <p:cNvSpPr txBox="1"/>
          <p:nvPr/>
        </p:nvSpPr>
        <p:spPr>
          <a:xfrm>
            <a:off x="569009" y="714773"/>
            <a:ext cx="24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Fixation (500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C834-CB82-4F94-B30E-7B4B8DA99D53}"/>
              </a:ext>
            </a:extLst>
          </p:cNvPr>
          <p:cNvSpPr txBox="1"/>
          <p:nvPr/>
        </p:nvSpPr>
        <p:spPr>
          <a:xfrm>
            <a:off x="5175667" y="710477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(800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53A707-F0AF-44BE-9303-2A194CF088B4}"/>
              </a:ext>
            </a:extLst>
          </p:cNvPr>
          <p:cNvSpPr txBox="1"/>
          <p:nvPr/>
        </p:nvSpPr>
        <p:spPr>
          <a:xfrm>
            <a:off x="2734771" y="710477"/>
            <a:ext cx="24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Cue (1000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14A34B-7470-49DF-9420-947747026AAA}"/>
              </a:ext>
            </a:extLst>
          </p:cNvPr>
          <p:cNvGrpSpPr/>
          <p:nvPr/>
        </p:nvGrpSpPr>
        <p:grpSpPr>
          <a:xfrm>
            <a:off x="9750868" y="1123705"/>
            <a:ext cx="1263883" cy="837801"/>
            <a:chOff x="9750868" y="1123705"/>
            <a:chExt cx="1263883" cy="8378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59E3C-2A43-43E1-8053-598874C791BB}"/>
                </a:ext>
              </a:extLst>
            </p:cNvPr>
            <p:cNvSpPr/>
            <p:nvPr/>
          </p:nvSpPr>
          <p:spPr>
            <a:xfrm>
              <a:off x="9750868" y="1123705"/>
              <a:ext cx="1263883" cy="837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85DB66-9FA0-4983-AAF9-519E251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428" y="1414501"/>
              <a:ext cx="282761" cy="28276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2C3562-2BB8-4AE5-93C5-F82CB6496561}"/>
              </a:ext>
            </a:extLst>
          </p:cNvPr>
          <p:cNvSpPr txBox="1"/>
          <p:nvPr/>
        </p:nvSpPr>
        <p:spPr>
          <a:xfrm>
            <a:off x="9457522" y="710477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9321EE5-6713-4726-920B-9140412D68FD}"/>
              </a:ext>
            </a:extLst>
          </p:cNvPr>
          <p:cNvCxnSpPr>
            <a:cxnSpLocks/>
          </p:cNvCxnSpPr>
          <p:nvPr/>
        </p:nvCxnSpPr>
        <p:spPr>
          <a:xfrm>
            <a:off x="6777878" y="1550919"/>
            <a:ext cx="7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C9E9EAD-38D3-4CA5-8500-E13DC87EE219}"/>
              </a:ext>
            </a:extLst>
          </p:cNvPr>
          <p:cNvSpPr txBox="1"/>
          <p:nvPr/>
        </p:nvSpPr>
        <p:spPr>
          <a:xfrm>
            <a:off x="7315514" y="710477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(8000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66A4DB-0FAB-4861-8797-88DB1DD74F99}"/>
              </a:ext>
            </a:extLst>
          </p:cNvPr>
          <p:cNvGrpSpPr/>
          <p:nvPr/>
        </p:nvGrpSpPr>
        <p:grpSpPr>
          <a:xfrm>
            <a:off x="7608860" y="1123705"/>
            <a:ext cx="1263883" cy="837801"/>
            <a:chOff x="7608860" y="1123705"/>
            <a:chExt cx="1263883" cy="83780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B967DB-D0F6-4CDF-9DD5-4C0585DD3E67}"/>
                </a:ext>
              </a:extLst>
            </p:cNvPr>
            <p:cNvSpPr/>
            <p:nvPr/>
          </p:nvSpPr>
          <p:spPr>
            <a:xfrm>
              <a:off x="7608860" y="1123705"/>
              <a:ext cx="1263883" cy="837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2992850-47EC-4871-BB95-117E1734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018" y="1649500"/>
              <a:ext cx="205055" cy="20505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D589674-9082-4CCC-9BF7-1BA6C9CE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678" y="1652542"/>
              <a:ext cx="203246" cy="20324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08F1D4D-F739-45EA-9F64-D2A0D8A7E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827" y="1261370"/>
              <a:ext cx="203246" cy="20324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6532A9E-2D91-4065-81A1-B08145A0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678" y="1261370"/>
              <a:ext cx="203246" cy="203246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BE7D576-DBB1-493F-BF54-816319FA5B73}"/>
                </a:ext>
              </a:extLst>
            </p:cNvPr>
            <p:cNvSpPr/>
            <p:nvPr/>
          </p:nvSpPr>
          <p:spPr>
            <a:xfrm>
              <a:off x="7802281" y="1202973"/>
              <a:ext cx="320040" cy="320040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52D0B85-FE26-406E-930C-0EDF90576C39}"/>
              </a:ext>
            </a:extLst>
          </p:cNvPr>
          <p:cNvGrpSpPr/>
          <p:nvPr/>
        </p:nvGrpSpPr>
        <p:grpSpPr>
          <a:xfrm>
            <a:off x="5450011" y="1132868"/>
            <a:ext cx="1263883" cy="837801"/>
            <a:chOff x="916247" y="1184298"/>
            <a:chExt cx="1263883" cy="8378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2198DA-2A2E-4E32-BBD7-2574C9B37D97}"/>
                </a:ext>
              </a:extLst>
            </p:cNvPr>
            <p:cNvSpPr/>
            <p:nvPr/>
          </p:nvSpPr>
          <p:spPr>
            <a:xfrm>
              <a:off x="916247" y="1184298"/>
              <a:ext cx="1263883" cy="837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C308266-9DED-466B-AEBB-B681EDC6A256}"/>
                </a:ext>
              </a:extLst>
            </p:cNvPr>
            <p:cNvSpPr/>
            <p:nvPr/>
          </p:nvSpPr>
          <p:spPr>
            <a:xfrm>
              <a:off x="1491609" y="1545349"/>
              <a:ext cx="113158" cy="1081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4675FEC-8377-4BF9-A10D-79037DCB4806}"/>
                </a:ext>
              </a:extLst>
            </p:cNvPr>
            <p:cNvSpPr/>
            <p:nvPr/>
          </p:nvSpPr>
          <p:spPr>
            <a:xfrm>
              <a:off x="1388168" y="1442329"/>
              <a:ext cx="320040" cy="320040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62A2A8-4D41-4F5E-9794-88B61E004542}"/>
              </a:ext>
            </a:extLst>
          </p:cNvPr>
          <p:cNvCxnSpPr>
            <a:cxnSpLocks/>
          </p:cNvCxnSpPr>
          <p:nvPr/>
        </p:nvCxnSpPr>
        <p:spPr>
          <a:xfrm>
            <a:off x="8934101" y="1550919"/>
            <a:ext cx="7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959DBEF-DD70-4858-B37D-469379086065}"/>
              </a:ext>
            </a:extLst>
          </p:cNvPr>
          <p:cNvSpPr txBox="1"/>
          <p:nvPr/>
        </p:nvSpPr>
        <p:spPr>
          <a:xfrm>
            <a:off x="710502" y="2620652"/>
            <a:ext cx="1031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Search ends when fixation is maintained for 800 </a:t>
            </a:r>
            <a:r>
              <a:rPr lang="en-US" dirty="0" err="1"/>
              <a:t>ms</a:t>
            </a:r>
            <a:r>
              <a:rPr lang="en-US" dirty="0"/>
              <a:t> on either cued image (= target) or distractor.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Reward is delivered if the target is chosen.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the target is NOT chosen, the same condition (i.e., the same target image &amp; the same target location) is repeated </a:t>
            </a:r>
            <a:r>
              <a:rPr lang="en-US"/>
              <a:t>in the next trial, </a:t>
            </a:r>
            <a:r>
              <a:rPr lang="en-US" dirty="0"/>
              <a:t>but the locations of distractors are </a:t>
            </a:r>
            <a:r>
              <a:rPr lang="en-US"/>
              <a:t>randomized again. </a:t>
            </a:r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472F6C-680D-4D77-B9BD-53827BD81ED5}"/>
              </a:ext>
            </a:extLst>
          </p:cNvPr>
          <p:cNvGrpSpPr/>
          <p:nvPr/>
        </p:nvGrpSpPr>
        <p:grpSpPr>
          <a:xfrm>
            <a:off x="3291162" y="1132868"/>
            <a:ext cx="1263883" cy="837801"/>
            <a:chOff x="3291162" y="1132868"/>
            <a:chExt cx="1263883" cy="8378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38F50-6386-460E-970E-0E9012E4E81B}"/>
                </a:ext>
              </a:extLst>
            </p:cNvPr>
            <p:cNvSpPr/>
            <p:nvPr/>
          </p:nvSpPr>
          <p:spPr>
            <a:xfrm>
              <a:off x="3291162" y="1132868"/>
              <a:ext cx="1263883" cy="837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E012B6-DF0B-4360-8EEE-71966A05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80" y="1449296"/>
              <a:ext cx="203246" cy="203246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48E11D-8A9B-425C-9154-57D3030EECF9}"/>
                </a:ext>
              </a:extLst>
            </p:cNvPr>
            <p:cNvSpPr/>
            <p:nvPr/>
          </p:nvSpPr>
          <p:spPr>
            <a:xfrm>
              <a:off x="3756198" y="1390899"/>
              <a:ext cx="320040" cy="320040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4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Jaewon (NIH/NIMH) [E]</dc:creator>
  <cp:lastModifiedBy>Hwang, Jaewon (NIH/NIMH) [E]</cp:lastModifiedBy>
  <cp:revision>7</cp:revision>
  <dcterms:created xsi:type="dcterms:W3CDTF">2020-06-26T16:12:46Z</dcterms:created>
  <dcterms:modified xsi:type="dcterms:W3CDTF">2020-06-26T16:51:24Z</dcterms:modified>
</cp:coreProperties>
</file>