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52" y="571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B0D46-C019-448F-9CD3-E8B5D644AEE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50D94-08A5-4AFE-8B93-ECDDDCB1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3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9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590F-B0D0-4579-835F-F0B249698BC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2379-F379-4833-9828-266E918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akewestling@gmail.com" TargetMode="External"/><Relationship Id="rId4" Type="http://schemas.openxmlformats.org/officeDocument/2006/relationships/hyperlink" Target="as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152AD6B-EEF9-4E01-976F-C08EA6B3A3BD}"/>
              </a:ext>
            </a:extLst>
          </p:cNvPr>
          <p:cNvSpPr/>
          <p:nvPr/>
        </p:nvSpPr>
        <p:spPr>
          <a:xfrm>
            <a:off x="0" y="11074131"/>
            <a:ext cx="6858000" cy="1142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E5B1CB4-EE69-4306-8032-9725E5839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3" y="995516"/>
            <a:ext cx="4274821" cy="3192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1675A7-F42B-460F-95E5-A4646C74E368}"/>
              </a:ext>
            </a:extLst>
          </p:cNvPr>
          <p:cNvSpPr txBox="1"/>
          <p:nvPr/>
        </p:nvSpPr>
        <p:spPr>
          <a:xfrm>
            <a:off x="0" y="0"/>
            <a:ext cx="6858000" cy="738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 Light SemiCondensed" panose="020B0502040204020203" pitchFamily="34" charset="0"/>
              </a:rPr>
              <a:t>Electric Circuits For Beginners     </a:t>
            </a:r>
            <a:r>
              <a:rPr lang="en-US" dirty="0">
                <a:latin typeface="Bahnschrift Light SemiCondensed" panose="020B0502040204020203" pitchFamily="34" charset="0"/>
              </a:rPr>
              <a:t>	                        [Search Topics] O-          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410868-C11B-48B1-AA1B-0E6B8B85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800"/>
            <a:ext cx="1657350" cy="534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47EE78-804F-4939-8DF0-EE949EA177CA}"/>
              </a:ext>
            </a:extLst>
          </p:cNvPr>
          <p:cNvSpPr txBox="1"/>
          <p:nvPr/>
        </p:nvSpPr>
        <p:spPr>
          <a:xfrm>
            <a:off x="1970753" y="4350774"/>
            <a:ext cx="4542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Light SemiCondensedy)" panose="020B0502040204020203" pitchFamily="34" charset="0"/>
              </a:rPr>
              <a:t>Welcome! </a:t>
            </a:r>
          </a:p>
          <a:p>
            <a:r>
              <a:rPr lang="en-US" sz="4800" dirty="0">
                <a:latin typeface="Bahnschrift Light SemiCondensedy)" panose="020B0502040204020203" pitchFamily="34" charset="0"/>
              </a:rPr>
              <a:t>Get Started </a:t>
            </a:r>
            <a:r>
              <a:rPr lang="en-US" sz="4800" dirty="0">
                <a:latin typeface="Bahnschrift Light SemiCondensedy)" panose="020B0502040204020203" pitchFamily="34" charset="0"/>
                <a:hlinkClick r:id="rId4" action="ppaction://hlinkfile"/>
              </a:rPr>
              <a:t>Here!</a:t>
            </a:r>
            <a:endParaRPr lang="en-US" sz="4800" dirty="0">
              <a:latin typeface="Bahnschrift Light SemiCondensedy)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BABC99-185B-44BE-ADE8-C849AD5E6295}"/>
              </a:ext>
            </a:extLst>
          </p:cNvPr>
          <p:cNvSpPr txBox="1"/>
          <p:nvPr/>
        </p:nvSpPr>
        <p:spPr>
          <a:xfrm>
            <a:off x="940210" y="6463564"/>
            <a:ext cx="691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Light SemiCondensedy)" panose="020B0502040204020203" pitchFamily="34" charset="0"/>
              </a:rPr>
              <a:t>Fun Projects at Home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xmlns="" id="{B8437829-B52C-4398-8E40-5BC10370335E}"/>
              </a:ext>
            </a:extLst>
          </p:cNvPr>
          <p:cNvSpPr/>
          <p:nvPr/>
        </p:nvSpPr>
        <p:spPr>
          <a:xfrm>
            <a:off x="2097343" y="7352071"/>
            <a:ext cx="1133782" cy="1157749"/>
          </a:xfrm>
          <a:prstGeom prst="donut">
            <a:avLst>
              <a:gd name="adj" fmla="val 8719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xmlns="" id="{A450CC4F-FC1F-4AF7-8D81-96A88965089B}"/>
              </a:ext>
            </a:extLst>
          </p:cNvPr>
          <p:cNvSpPr/>
          <p:nvPr/>
        </p:nvSpPr>
        <p:spPr>
          <a:xfrm>
            <a:off x="3466485" y="7352072"/>
            <a:ext cx="1133782" cy="1157749"/>
          </a:xfrm>
          <a:prstGeom prst="donut">
            <a:avLst>
              <a:gd name="adj" fmla="val 8719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xmlns="" id="{1BCFAB8C-E26C-438C-B23B-FBA3AAB9ED0B}"/>
              </a:ext>
            </a:extLst>
          </p:cNvPr>
          <p:cNvSpPr/>
          <p:nvPr/>
        </p:nvSpPr>
        <p:spPr>
          <a:xfrm>
            <a:off x="4835627" y="7352071"/>
            <a:ext cx="1133782" cy="1157749"/>
          </a:xfrm>
          <a:prstGeom prst="donut">
            <a:avLst>
              <a:gd name="adj" fmla="val 8719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C1237D4-EE5B-490F-BC5B-2902A935988B}"/>
              </a:ext>
            </a:extLst>
          </p:cNvPr>
          <p:cNvSpPr/>
          <p:nvPr/>
        </p:nvSpPr>
        <p:spPr>
          <a:xfrm>
            <a:off x="1070179" y="7617542"/>
            <a:ext cx="449826" cy="626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8F83257A-E2F1-4A08-8060-718248004AF4}"/>
              </a:ext>
            </a:extLst>
          </p:cNvPr>
          <p:cNvSpPr/>
          <p:nvPr/>
        </p:nvSpPr>
        <p:spPr>
          <a:xfrm>
            <a:off x="728201" y="7352072"/>
            <a:ext cx="1133782" cy="1157749"/>
          </a:xfrm>
          <a:prstGeom prst="donut">
            <a:avLst>
              <a:gd name="adj" fmla="val 8719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9B10035-503E-4D86-B7A4-DE4DA2343A76}"/>
              </a:ext>
            </a:extLst>
          </p:cNvPr>
          <p:cNvSpPr/>
          <p:nvPr/>
        </p:nvSpPr>
        <p:spPr>
          <a:xfrm>
            <a:off x="1190163" y="7541226"/>
            <a:ext cx="209857" cy="76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xmlns="" id="{77C82032-987D-4495-BFA1-F5062F329FDC}"/>
              </a:ext>
            </a:extLst>
          </p:cNvPr>
          <p:cNvSpPr/>
          <p:nvPr/>
        </p:nvSpPr>
        <p:spPr>
          <a:xfrm>
            <a:off x="2304436" y="7853516"/>
            <a:ext cx="154858" cy="15485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xmlns="" id="{B4D705E7-8A56-4095-BB04-1F19CE8B19A5}"/>
              </a:ext>
            </a:extLst>
          </p:cNvPr>
          <p:cNvSpPr/>
          <p:nvPr/>
        </p:nvSpPr>
        <p:spPr>
          <a:xfrm>
            <a:off x="2862416" y="7853516"/>
            <a:ext cx="154858" cy="15485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017EB5-FAC3-42CE-B3C9-2B7642D46BD7}"/>
              </a:ext>
            </a:extLst>
          </p:cNvPr>
          <p:cNvSpPr/>
          <p:nvPr/>
        </p:nvSpPr>
        <p:spPr>
          <a:xfrm rot="20007686">
            <a:off x="2430411" y="7765137"/>
            <a:ext cx="4608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xmlns="" id="{AABD3C0B-93C6-44D7-8DBC-8155A4A37C1D}"/>
              </a:ext>
            </a:extLst>
          </p:cNvPr>
          <p:cNvSpPr/>
          <p:nvPr/>
        </p:nvSpPr>
        <p:spPr>
          <a:xfrm>
            <a:off x="5192353" y="7616100"/>
            <a:ext cx="420329" cy="343791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E213EC-E9C8-4B09-AC26-2A977CAA2DC7}"/>
              </a:ext>
            </a:extLst>
          </p:cNvPr>
          <p:cNvSpPr/>
          <p:nvPr/>
        </p:nvSpPr>
        <p:spPr>
          <a:xfrm rot="16200000">
            <a:off x="5050190" y="7930157"/>
            <a:ext cx="371267" cy="86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BB22CCE-1BB0-4D63-8A41-DBA9C159A36B}"/>
              </a:ext>
            </a:extLst>
          </p:cNvPr>
          <p:cNvSpPr/>
          <p:nvPr/>
        </p:nvSpPr>
        <p:spPr>
          <a:xfrm rot="16200000">
            <a:off x="5383578" y="7930157"/>
            <a:ext cx="371267" cy="86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C69F528-4D85-49A2-9E31-3BB9A2512C18}"/>
              </a:ext>
            </a:extLst>
          </p:cNvPr>
          <p:cNvSpPr/>
          <p:nvPr/>
        </p:nvSpPr>
        <p:spPr>
          <a:xfrm rot="16200000">
            <a:off x="3720184" y="7769247"/>
            <a:ext cx="289091" cy="79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55222D9-6046-4B6B-92E9-78F6701295AC}"/>
              </a:ext>
            </a:extLst>
          </p:cNvPr>
          <p:cNvSpPr/>
          <p:nvPr/>
        </p:nvSpPr>
        <p:spPr>
          <a:xfrm rot="16200000">
            <a:off x="4078585" y="7780358"/>
            <a:ext cx="224705" cy="79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xmlns="" id="{5BD650B1-3D75-46A4-8101-5E671D4E63CD}"/>
              </a:ext>
            </a:extLst>
          </p:cNvPr>
          <p:cNvSpPr/>
          <p:nvPr/>
        </p:nvSpPr>
        <p:spPr>
          <a:xfrm>
            <a:off x="3930649" y="8051179"/>
            <a:ext cx="205454" cy="289091"/>
          </a:xfrm>
          <a:prstGeom prst="blockArc">
            <a:avLst>
              <a:gd name="adj1" fmla="val 10800000"/>
              <a:gd name="adj2" fmla="val 260"/>
              <a:gd name="adj3" fmla="val 480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E9BEB67-004E-4FA8-97E8-88D3EA884FF9}"/>
              </a:ext>
            </a:extLst>
          </p:cNvPr>
          <p:cNvSpPr/>
          <p:nvPr/>
        </p:nvSpPr>
        <p:spPr>
          <a:xfrm rot="16200000">
            <a:off x="4016871" y="8123038"/>
            <a:ext cx="45719" cy="99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46CF7BC-24C3-4ED9-8BF4-B994C5D1C27B}"/>
              </a:ext>
            </a:extLst>
          </p:cNvPr>
          <p:cNvSpPr txBox="1"/>
          <p:nvPr/>
        </p:nvSpPr>
        <p:spPr>
          <a:xfrm>
            <a:off x="59607" y="11168280"/>
            <a:ext cx="25781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SemiCondensed" panose="020B0502040204020203" pitchFamily="34" charset="0"/>
              </a:rPr>
              <a:t>Terms &amp; Agreements: We are not responsible for anything that you do. All experiments and learning are done at your own risk!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9E99697-D086-47DC-B1B6-6BBE28B2B8D8}"/>
              </a:ext>
            </a:extLst>
          </p:cNvPr>
          <p:cNvSpPr txBox="1"/>
          <p:nvPr/>
        </p:nvSpPr>
        <p:spPr>
          <a:xfrm>
            <a:off x="4956524" y="11168279"/>
            <a:ext cx="25781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SemiCondensed" panose="020B0502040204020203" pitchFamily="34" charset="0"/>
              </a:rPr>
              <a:t>Contact Information:</a:t>
            </a: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Jake Westling</a:t>
            </a:r>
          </a:p>
          <a:p>
            <a:r>
              <a:rPr lang="en-US" sz="1400" dirty="0">
                <a:latin typeface="Bahnschrift Light SemiCondensed" panose="020B0502040204020203" pitchFamily="34" charset="0"/>
                <a:hlinkClick r:id="rId5"/>
              </a:rPr>
              <a:t>jakewestling@gmail.com</a:t>
            </a:r>
            <a:endParaRPr lang="en-US" sz="1400" dirty="0">
              <a:latin typeface="Bahnschrift Light SemiCondensed" panose="020B0502040204020203" pitchFamily="34" charset="0"/>
            </a:endParaRPr>
          </a:p>
          <a:p>
            <a:r>
              <a:rPr lang="en-US" sz="1400" dirty="0">
                <a:latin typeface="Bahnschrift Light SemiCondensed" panose="020B0502040204020203" pitchFamily="34" charset="0"/>
              </a:rPr>
              <a:t>Steubenville, OH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04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48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Westling</dc:creator>
  <cp:lastModifiedBy>Jake</cp:lastModifiedBy>
  <cp:revision>11</cp:revision>
  <dcterms:created xsi:type="dcterms:W3CDTF">2019-08-22T19:49:33Z</dcterms:created>
  <dcterms:modified xsi:type="dcterms:W3CDTF">2019-09-13T15:23:59Z</dcterms:modified>
</cp:coreProperties>
</file>