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sldIdLst>
    <p:sldId id="257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250" y="-84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8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701C-EB90-4DCF-8ACE-A9CCBBC25F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900C-BD39-4B0A-ADE1-D0F788DA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701C-EB90-4DCF-8ACE-A9CCBBC25F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900C-BD39-4B0A-ADE1-D0F788DA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8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41"/>
            <a:ext cx="15430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41"/>
            <a:ext cx="4514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701C-EB90-4DCF-8ACE-A9CCBBC25F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900C-BD39-4B0A-ADE1-D0F788DA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0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701C-EB90-4DCF-8ACE-A9CCBBC25F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900C-BD39-4B0A-ADE1-D0F788DA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4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3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701C-EB90-4DCF-8ACE-A9CCBBC25F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900C-BD39-4B0A-ADE1-D0F788DA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0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3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3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701C-EB90-4DCF-8ACE-A9CCBBC25F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900C-BD39-4B0A-ADE1-D0F788DA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701C-EB90-4DCF-8ACE-A9CCBBC25F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900C-BD39-4B0A-ADE1-D0F788DA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0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701C-EB90-4DCF-8ACE-A9CCBBC25F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900C-BD39-4B0A-ADE1-D0F788DA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0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701C-EB90-4DCF-8ACE-A9CCBBC25F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900C-BD39-4B0A-ADE1-D0F788DA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6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73053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435103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701C-EB90-4DCF-8ACE-A9CCBBC25F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900C-BD39-4B0A-ADE1-D0F788DA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9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701C-EB90-4DCF-8ACE-A9CCBBC25F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900C-BD39-4B0A-ADE1-D0F788DA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3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3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701C-EB90-4DCF-8ACE-A9CCBBC25F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3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900C-BD39-4B0A-ADE1-D0F788DA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858000" cy="68712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63985" y="1524000"/>
            <a:ext cx="92685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57150">
                  <a:solidFill>
                    <a:schemeClr val="tx1"/>
                  </a:solidFill>
                  <a:prstDash val="solid"/>
                </a:ln>
                <a:solidFill>
                  <a:srgbClr val="92D050"/>
                </a:solidFill>
                <a:latin typeface="Lucida Sans Typewriter" panose="020B0509030504030204" pitchFamily="49" charset="0"/>
              </a:rPr>
              <a:t>$</a:t>
            </a:r>
            <a:endParaRPr lang="en-US" sz="9600" b="1" cap="none" spc="0" dirty="0">
              <a:ln w="57150">
                <a:solidFill>
                  <a:schemeClr val="tx1"/>
                </a:solidFill>
                <a:prstDash val="solid"/>
              </a:ln>
              <a:solidFill>
                <a:srgbClr val="92D05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5800" y="3614057"/>
            <a:ext cx="16690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5715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Lucida Sans Typewriter" panose="020B0509030504030204" pitchFamily="49" charset="0"/>
              </a:rPr>
              <a:t>$$</a:t>
            </a:r>
            <a:endParaRPr lang="en-US" sz="9600" b="1" cap="none" spc="0" dirty="0">
              <a:ln w="57150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01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</dc:creator>
  <cp:lastModifiedBy>Jake</cp:lastModifiedBy>
  <cp:revision>6</cp:revision>
  <dcterms:created xsi:type="dcterms:W3CDTF">2020-01-07T23:12:33Z</dcterms:created>
  <dcterms:modified xsi:type="dcterms:W3CDTF">2020-01-08T00:08:02Z</dcterms:modified>
</cp:coreProperties>
</file>