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8229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0" autoAdjust="0"/>
  </p:normalViewPr>
  <p:slideViewPr>
    <p:cSldViewPr>
      <p:cViewPr varScale="1">
        <p:scale>
          <a:sx n="33" d="100"/>
          <a:sy n="33" d="100"/>
        </p:scale>
        <p:origin x="-3120" y="-78"/>
      </p:cViewPr>
      <p:guideLst>
        <p:guide orient="horz" pos="46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CB395-F337-4BC7-9B32-70A319C779EC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D749-653F-45C0-A973-78219410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unitsofmeasur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MVP:two</a:t>
            </a:r>
            <a:r>
              <a:rPr lang="en-US" dirty="0" smtClean="0"/>
              <a:t> items, clear and compare button</a:t>
            </a:r>
          </a:p>
          <a:p>
            <a:endParaRPr lang="en-US" dirty="0" smtClean="0"/>
          </a:p>
          <a:p>
            <a:r>
              <a:rPr lang="en-US" dirty="0" smtClean="0"/>
              <a:t>Later:</a:t>
            </a:r>
          </a:p>
          <a:p>
            <a:r>
              <a:rPr lang="en-US" dirty="0" smtClean="0"/>
              <a:t>Add checkbox to allow for more than</a:t>
            </a:r>
            <a:r>
              <a:rPr lang="en-US" baseline="0" dirty="0" smtClean="0"/>
              <a:t> 2 items</a:t>
            </a:r>
          </a:p>
          <a:p>
            <a:r>
              <a:rPr lang="en-US" dirty="0" smtClean="0"/>
              <a:t>Allow for user math input in fields? i.e. =5+17</a:t>
            </a:r>
          </a:p>
          <a:p>
            <a:r>
              <a:rPr lang="en-US" dirty="0" smtClean="0"/>
              <a:t>Add checkbox to allow for unit conversion -&gt;Use</a:t>
            </a:r>
            <a:r>
              <a:rPr lang="en-US" baseline="0" dirty="0" smtClean="0"/>
              <a:t> google Unit converter API for those calculations?</a:t>
            </a:r>
          </a:p>
          <a:p>
            <a:r>
              <a:rPr lang="en-US" smtClean="0">
                <a:hlinkClick r:id="rId3"/>
              </a:rPr>
              <a:t>https://code.google.com/archive/p/unitsofmeasure/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D749-653F-45C0-A973-7821941047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5D749-653F-45C0-A973-782194104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544908"/>
            <a:ext cx="699516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8290560"/>
            <a:ext cx="576072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1249681"/>
            <a:ext cx="1665923" cy="26632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1249681"/>
            <a:ext cx="4863465" cy="266327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9401388"/>
            <a:ext cx="6995160" cy="29057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6200989"/>
            <a:ext cx="6995160" cy="3200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7281335"/>
            <a:ext cx="3264693" cy="2060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7281335"/>
            <a:ext cx="3264694" cy="2060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5894"/>
            <a:ext cx="740664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274908"/>
            <a:ext cx="3636169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4639734"/>
            <a:ext cx="3636169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3274908"/>
            <a:ext cx="3637598" cy="13648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4639734"/>
            <a:ext cx="3637598" cy="84294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582507"/>
            <a:ext cx="2707482" cy="24790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582508"/>
            <a:ext cx="4600575" cy="124866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3061548"/>
            <a:ext cx="2707482" cy="100076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10241280"/>
            <a:ext cx="4937760" cy="12090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1307253"/>
            <a:ext cx="4937760" cy="8778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11450321"/>
            <a:ext cx="4937760" cy="1717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585894"/>
            <a:ext cx="740664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3413761"/>
            <a:ext cx="7406640" cy="965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6BC6-00E9-4B55-988E-02F56DF053F5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13560215"/>
            <a:ext cx="26060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13560215"/>
            <a:ext cx="1920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548F-5D76-45AE-AD41-0D32C22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0323" y="2630654"/>
            <a:ext cx="7848600" cy="107721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sz="2800" b="1" dirty="0" smtClean="0"/>
              <a:t> Best Deal!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6995160" cy="762000"/>
          </a:xfrm>
        </p:spPr>
        <p:txBody>
          <a:bodyPr/>
          <a:lstStyle/>
          <a:p>
            <a:r>
              <a:rPr lang="en-US" dirty="0" smtClean="0"/>
              <a:t>PricePer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576072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“Compare grocery prices fast”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3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Price ($):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139478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Quantity: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7595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Item #1: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46184" y="398800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Item #2:</a:t>
            </a:r>
            <a:endParaRPr lang="en-US" sz="28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2759571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2.85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28446" y="3988006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6.97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2759571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12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85846" y="3970421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28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25662" y="2759571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0.2375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49108" y="3988006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0.2489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25662" y="2133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PricePer: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2738" y="512298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Item #3</a:t>
            </a:r>
            <a:endParaRPr lang="en-US" sz="28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5122985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6.97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5105400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28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25662" y="5122985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0.2489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6184" y="4800600"/>
            <a:ext cx="784273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7315" y="4886456"/>
            <a:ext cx="1503485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36984" y="4886456"/>
            <a:ext cx="4706815" cy="78319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Compare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149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98076" y="2139478"/>
            <a:ext cx="2221523" cy="446276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b="1" dirty="0" smtClean="0"/>
              <a:t>Best Deal!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6995160" cy="762000"/>
          </a:xfrm>
        </p:spPr>
        <p:txBody>
          <a:bodyPr/>
          <a:lstStyle/>
          <a:p>
            <a:r>
              <a:rPr lang="en-US" dirty="0" smtClean="0"/>
              <a:t>PricePer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576072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“Compare grocery prices fast”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2133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Item #1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2133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Item #2</a:t>
            </a:r>
            <a:endParaRPr lang="en-US" sz="2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Price ($):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91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Quantity: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20504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Price Per: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3124200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2.85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3124200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6.97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4191000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12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4191000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28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5205046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0.2375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5205046"/>
            <a:ext cx="1752600" cy="5232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0.2489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7772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layout that I no longer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129</Words>
  <Application>Microsoft Office PowerPoint</Application>
  <PresentationFormat>Custom</PresentationFormat>
  <Paragraphs>63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PricePer</vt:lpstr>
      <vt:lpstr>PricePer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</cp:lastModifiedBy>
  <cp:revision>16</cp:revision>
  <dcterms:created xsi:type="dcterms:W3CDTF">2020-01-02T16:04:43Z</dcterms:created>
  <dcterms:modified xsi:type="dcterms:W3CDTF">2020-01-07T00:39:49Z</dcterms:modified>
</cp:coreProperties>
</file>