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1"/>
  </p:notesMasterIdLst>
  <p:handoutMasterIdLst>
    <p:handoutMasterId r:id="rId12"/>
  </p:handoutMasterIdLst>
  <p:sldIdLst>
    <p:sldId id="257" r:id="rId3"/>
    <p:sldId id="264" r:id="rId4"/>
    <p:sldId id="265" r:id="rId5"/>
    <p:sldId id="263" r:id="rId6"/>
    <p:sldId id="258" r:id="rId7"/>
    <p:sldId id="259" r:id="rId8"/>
    <p:sldId id="260" r:id="rId9"/>
    <p:sldId id="261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104" d="100"/>
          <a:sy n="104" d="100"/>
        </p:scale>
        <p:origin x="144" y="3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12/7/2015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12/7/2015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12/7/2015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12/7/2015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12/7/2015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12/7/2015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12/7/2015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12/7/2015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12/7/2015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12/7/2015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Butterfly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Nate Christiansen</a:t>
            </a:r>
          </a:p>
          <a:p>
            <a:r>
              <a:rPr lang="en-US" dirty="0" smtClean="0"/>
              <a:t>Jake Wheeler</a:t>
            </a:r>
          </a:p>
          <a:p>
            <a:r>
              <a:rPr lang="en-US" dirty="0" smtClean="0"/>
              <a:t>Nick </a:t>
            </a:r>
            <a:r>
              <a:rPr lang="en-US" dirty="0" err="1" smtClean="0"/>
              <a:t>kapty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599" dirty="0"/>
              <a:t>The ability to play, pause, cycle through mp3 files</a:t>
            </a:r>
          </a:p>
          <a:p>
            <a:r>
              <a:rPr lang="en-US" sz="3599" dirty="0"/>
              <a:t>The ability to add songs to custom playlists</a:t>
            </a:r>
          </a:p>
          <a:p>
            <a:r>
              <a:rPr lang="en-US" sz="3599" dirty="0"/>
              <a:t>The ability to find and browse songs by various </a:t>
            </a:r>
            <a:r>
              <a:rPr lang="en-US" sz="3599" dirty="0" smtClean="0"/>
              <a:t>tags</a:t>
            </a:r>
          </a:p>
          <a:p>
            <a:r>
              <a:rPr lang="en-US" sz="3599" dirty="0" smtClean="0"/>
              <a:t>Add and remove music folders to library</a:t>
            </a:r>
          </a:p>
          <a:p>
            <a:r>
              <a:rPr lang="en-US" sz="3599" dirty="0" smtClean="0"/>
              <a:t>Edit song, artist, album, and playlist information</a:t>
            </a:r>
            <a:endParaRPr lang="en-US" sz="3599" dirty="0"/>
          </a:p>
          <a:p>
            <a:r>
              <a:rPr lang="en-US" sz="3599" dirty="0"/>
              <a:t>The ability to utilize Twitter to tweet about the song the user is listening to</a:t>
            </a:r>
          </a:p>
        </p:txBody>
      </p:sp>
    </p:spTree>
    <p:extLst>
      <p:ext uri="{BB962C8B-B14F-4D97-AF65-F5344CB8AC3E}">
        <p14:creationId xmlns:p14="http://schemas.microsoft.com/office/powerpoint/2010/main" val="145131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99" dirty="0"/>
              <a:t>We are using an MVC </a:t>
            </a:r>
            <a:r>
              <a:rPr lang="en-US" sz="3599" dirty="0" smtClean="0"/>
              <a:t>system architecture.  </a:t>
            </a:r>
            <a:endParaRPr lang="en-US" sz="3599" dirty="0"/>
          </a:p>
          <a:p>
            <a:r>
              <a:rPr lang="en-US" sz="3599" dirty="0" smtClean="0"/>
              <a:t>We use the façade pattern with our </a:t>
            </a:r>
            <a:r>
              <a:rPr lang="en-US" sz="3599" dirty="0" err="1" smtClean="0"/>
              <a:t>AudioPlayer</a:t>
            </a:r>
            <a:r>
              <a:rPr lang="en-US" sz="3599" dirty="0" smtClean="0"/>
              <a:t> class</a:t>
            </a:r>
          </a:p>
          <a:p>
            <a:r>
              <a:rPr lang="en-US" sz="3599" dirty="0" smtClean="0"/>
              <a:t>We use singleton design for the </a:t>
            </a:r>
            <a:r>
              <a:rPr lang="en-US" sz="3599" dirty="0" err="1" smtClean="0"/>
              <a:t>RightClickMenu</a:t>
            </a:r>
            <a:endParaRPr lang="en-US" sz="3599" dirty="0" smtClean="0"/>
          </a:p>
          <a:p>
            <a:r>
              <a:rPr lang="en-US" sz="3599" dirty="0" smtClean="0"/>
              <a:t>We use general hierarchy for the audio organization</a:t>
            </a:r>
            <a:endParaRPr lang="en-US" sz="3599" dirty="0"/>
          </a:p>
        </p:txBody>
      </p:sp>
    </p:spTree>
    <p:extLst>
      <p:ext uri="{BB962C8B-B14F-4D97-AF65-F5344CB8AC3E}">
        <p14:creationId xmlns:p14="http://schemas.microsoft.com/office/powerpoint/2010/main" val="4321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412" y="1498600"/>
            <a:ext cx="5637529" cy="5038775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856240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12" y="1295400"/>
            <a:ext cx="10715368" cy="54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1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812" y="274637"/>
            <a:ext cx="9125439" cy="639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752600"/>
            <a:ext cx="10744200" cy="294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82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295400"/>
            <a:ext cx="10787898" cy="541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24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110</Words>
  <Application>Microsoft Office PowerPoint</Application>
  <PresentationFormat>Custom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Tech 16x9</vt:lpstr>
      <vt:lpstr>Butterfly</vt:lpstr>
      <vt:lpstr>System Features</vt:lpstr>
      <vt:lpstr>System Architecture</vt:lpstr>
      <vt:lpstr>Full Diagram</vt:lpstr>
      <vt:lpstr>Audio</vt:lpstr>
      <vt:lpstr>System</vt:lpstr>
      <vt:lpstr>UI</vt:lpstr>
      <vt:lpstr>Tools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2015-12-07T17:21:21Z</dcterms:created>
  <dcterms:modified xsi:type="dcterms:W3CDTF">2015-12-07T18:13:52Z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