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Butterfly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Nate Christiansen</a:t>
            </a:r>
          </a:p>
          <a:p>
            <a:r>
              <a:rPr lang="en-US" dirty="0" smtClean="0"/>
              <a:t>Jake Wheeler</a:t>
            </a:r>
          </a:p>
          <a:p>
            <a:r>
              <a:rPr lang="en-US" dirty="0" smtClean="0"/>
              <a:t>Nick </a:t>
            </a:r>
            <a:r>
              <a:rPr lang="en-US" dirty="0" err="1" smtClean="0"/>
              <a:t>kapty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295400"/>
            <a:ext cx="10715368" cy="5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247864"/>
            <a:ext cx="7381009" cy="640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752600"/>
            <a:ext cx="10744200" cy="294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2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95400"/>
            <a:ext cx="10787898" cy="54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41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11</Words>
  <Application>Microsoft Office PowerPoint</Application>
  <PresentationFormat>Custom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Butterfly</vt:lpstr>
      <vt:lpstr>Audio</vt:lpstr>
      <vt:lpstr>System</vt:lpstr>
      <vt:lpstr>U</vt:lpstr>
      <vt:lpstr>Tools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2015-12-07T17:21:21Z</dcterms:created>
  <dcterms:modified xsi:type="dcterms:W3CDTF">2015-12-07T17:35:42Z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