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4" r:id="rId4"/>
    <p:sldId id="265" r:id="rId5"/>
    <p:sldId id="263" r:id="rId6"/>
    <p:sldId id="258" r:id="rId7"/>
    <p:sldId id="259" r:id="rId8"/>
    <p:sldId id="260" r:id="rId9"/>
    <p:sldId id="261" r:id="rId10"/>
    <p:sldId id="268" r:id="rId11"/>
    <p:sldId id="266" r:id="rId12"/>
    <p:sldId id="267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9" d="100"/>
          <a:sy n="89" d="100"/>
        </p:scale>
        <p:origin x="466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Butterfly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Nate Christiansen</a:t>
            </a:r>
          </a:p>
          <a:p>
            <a:r>
              <a:rPr lang="en-US" dirty="0" smtClean="0"/>
              <a:t>Jake Wheeler</a:t>
            </a:r>
          </a:p>
          <a:p>
            <a:r>
              <a:rPr lang="en-US" dirty="0" smtClean="0"/>
              <a:t>Nick kapty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762000"/>
            <a:ext cx="10360501" cy="50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Butterfly 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33" y="1371600"/>
            <a:ext cx="10134600" cy="54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7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As 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be difficult to split work</a:t>
            </a:r>
          </a:p>
          <a:p>
            <a:r>
              <a:rPr lang="en-US" dirty="0" smtClean="0"/>
              <a:t>Staying on top of documentation is important</a:t>
            </a:r>
          </a:p>
          <a:p>
            <a:r>
              <a:rPr lang="en-US" dirty="0" smtClean="0"/>
              <a:t>Team members must compromise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1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0"/>
            <a:ext cx="3580128" cy="1223963"/>
          </a:xfrm>
        </p:spPr>
        <p:txBody>
          <a:bodyPr/>
          <a:lstStyle/>
          <a:p>
            <a:r>
              <a:rPr lang="en-US" dirty="0" smtClean="0"/>
              <a:t>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475596"/>
            <a:ext cx="6019799" cy="5153804"/>
          </a:xfrm>
        </p:spPr>
        <p:txBody>
          <a:bodyPr>
            <a:normAutofit fontScale="77500" lnSpcReduction="20000"/>
          </a:bodyPr>
          <a:lstStyle/>
          <a:p>
            <a:r>
              <a:rPr lang="en-US" sz="3599" dirty="0"/>
              <a:t>The ability to play, pause, cycle through </a:t>
            </a:r>
            <a:r>
              <a:rPr lang="en-US" sz="3599" dirty="0" smtClean="0"/>
              <a:t>MP3 </a:t>
            </a:r>
            <a:r>
              <a:rPr lang="en-US" sz="3599" dirty="0"/>
              <a:t>files</a:t>
            </a:r>
          </a:p>
          <a:p>
            <a:r>
              <a:rPr lang="en-US" sz="3599" dirty="0"/>
              <a:t>The ability to add songs to custom playlists</a:t>
            </a:r>
          </a:p>
          <a:p>
            <a:r>
              <a:rPr lang="en-US" sz="3599" dirty="0"/>
              <a:t>The ability to find and browse songs by various </a:t>
            </a:r>
            <a:r>
              <a:rPr lang="en-US" sz="3599" dirty="0" smtClean="0"/>
              <a:t>tags</a:t>
            </a:r>
          </a:p>
          <a:p>
            <a:r>
              <a:rPr lang="en-US" sz="3599" dirty="0" smtClean="0"/>
              <a:t>Add and remove music folders </a:t>
            </a:r>
            <a:r>
              <a:rPr lang="en-US" sz="3599" dirty="0" smtClean="0"/>
              <a:t>in </a:t>
            </a:r>
            <a:r>
              <a:rPr lang="en-US" sz="3599" dirty="0" smtClean="0"/>
              <a:t>library</a:t>
            </a:r>
            <a:endParaRPr lang="en-US" sz="3599" dirty="0" smtClean="0"/>
          </a:p>
          <a:p>
            <a:r>
              <a:rPr lang="en-US" sz="3599" dirty="0" smtClean="0"/>
              <a:t>Edit song, artist, album, and playlist information</a:t>
            </a:r>
            <a:endParaRPr lang="en-US" sz="3599" dirty="0"/>
          </a:p>
          <a:p>
            <a:r>
              <a:rPr lang="en-US" sz="3599" dirty="0"/>
              <a:t>The ability to utilize Twitter to tweet about the song the user is listening 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169" y="1226838"/>
            <a:ext cx="5648751" cy="42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1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99" dirty="0"/>
              <a:t>We are using an MVC </a:t>
            </a:r>
            <a:r>
              <a:rPr lang="en-US" sz="3599" dirty="0" smtClean="0"/>
              <a:t>system architecture.  </a:t>
            </a:r>
            <a:endParaRPr lang="en-US" sz="3599" dirty="0"/>
          </a:p>
          <a:p>
            <a:r>
              <a:rPr lang="en-US" sz="3599" dirty="0" smtClean="0"/>
              <a:t>We use the façade pattern with our </a:t>
            </a:r>
            <a:r>
              <a:rPr lang="en-US" sz="3599" dirty="0" err="1" smtClean="0"/>
              <a:t>AudioPlayer</a:t>
            </a:r>
            <a:r>
              <a:rPr lang="en-US" sz="3599" dirty="0" smtClean="0"/>
              <a:t> class</a:t>
            </a:r>
          </a:p>
          <a:p>
            <a:r>
              <a:rPr lang="en-US" sz="3599" dirty="0" smtClean="0"/>
              <a:t>We use singleton design for the </a:t>
            </a:r>
            <a:r>
              <a:rPr lang="en-US" sz="3599" dirty="0" err="1" smtClean="0"/>
              <a:t>RightClickMenu</a:t>
            </a:r>
            <a:endParaRPr lang="en-US" sz="3599" dirty="0" smtClean="0"/>
          </a:p>
          <a:p>
            <a:r>
              <a:rPr lang="en-US" sz="3599" dirty="0" smtClean="0"/>
              <a:t>We use general hierarchy for the audio organization</a:t>
            </a:r>
            <a:endParaRPr lang="en-US" sz="3599" dirty="0"/>
          </a:p>
        </p:txBody>
      </p:sp>
    </p:spTree>
    <p:extLst>
      <p:ext uri="{BB962C8B-B14F-4D97-AF65-F5344CB8AC3E}">
        <p14:creationId xmlns:p14="http://schemas.microsoft.com/office/powerpoint/2010/main" val="432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1498600"/>
            <a:ext cx="5637529" cy="50387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562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295400"/>
            <a:ext cx="10715368" cy="5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2" y="274637"/>
            <a:ext cx="9125439" cy="639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752600"/>
            <a:ext cx="10744200" cy="29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2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95400"/>
            <a:ext cx="10787898" cy="54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Butterfly is complete!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144" y="2596259"/>
            <a:ext cx="17526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12" y="742949"/>
            <a:ext cx="1781175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862" y="4418162"/>
            <a:ext cx="1762125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3154" y="741511"/>
            <a:ext cx="1790700" cy="2257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1630" y="3323333"/>
            <a:ext cx="18097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8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142</Words>
  <Application>Microsoft Office PowerPoint</Application>
  <PresentationFormat>Custom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Butterfly</vt:lpstr>
      <vt:lpstr>System Features</vt:lpstr>
      <vt:lpstr>System Architecture</vt:lpstr>
      <vt:lpstr>Final Design</vt:lpstr>
      <vt:lpstr>Audio</vt:lpstr>
      <vt:lpstr>System</vt:lpstr>
      <vt:lpstr>UI</vt:lpstr>
      <vt:lpstr>Tools</vt:lpstr>
      <vt:lpstr>Implementation Progress</vt:lpstr>
      <vt:lpstr>Butterfly Live Demo</vt:lpstr>
      <vt:lpstr>Lessons Learned As a Team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2015-12-07T17:21:21Z</dcterms:created>
  <dcterms:modified xsi:type="dcterms:W3CDTF">2015-12-10T15:35:27Z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