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72" r:id="rId4"/>
    <p:sldId id="276" r:id="rId5"/>
    <p:sldId id="269" r:id="rId6"/>
    <p:sldId id="275" r:id="rId7"/>
    <p:sldId id="271" r:id="rId8"/>
    <p:sldId id="274" r:id="rId9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Wisniewski" initials="GW" lastIdx="1" clrIdx="0">
    <p:extLst>
      <p:ext uri="{19B8F6BF-5375-455C-9EA6-DF929625EA0E}">
        <p15:presenceInfo xmlns:p15="http://schemas.microsoft.com/office/powerpoint/2012/main" userId="75ddedd61a8d47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013" autoAdjust="0"/>
  </p:normalViewPr>
  <p:slideViewPr>
    <p:cSldViewPr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76B61B3-8B8B-499D-A697-2AD1FDA99DBF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DAC3F9A-AD01-48D7-975F-56C3562268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94465" indent="-294465">
              <a:buFont typeface="Arial" panose="020B0604020202020204" pitchFamily="34" charset="0"/>
              <a:buChar char="•"/>
            </a:pPr>
            <a:r>
              <a:rPr lang="en-US" sz="1600" dirty="0"/>
              <a:t>We talk about it at every meeting</a:t>
            </a:r>
          </a:p>
          <a:p>
            <a:pPr marL="294465" indent="-294465">
              <a:buFont typeface="Arial" panose="020B0604020202020204" pitchFamily="34" charset="0"/>
              <a:buChar char="•"/>
            </a:pPr>
            <a:r>
              <a:rPr lang="en-US" sz="1600" dirty="0"/>
              <a:t>Do we care about growing the order</a:t>
            </a:r>
          </a:p>
          <a:p>
            <a:pPr marL="294465" indent="-294465">
              <a:buFont typeface="Arial" panose="020B0604020202020204" pitchFamily="34" charset="0"/>
              <a:buChar char="•"/>
            </a:pPr>
            <a:r>
              <a:rPr lang="en-US" sz="1600" dirty="0"/>
              <a:t>Is the state and supreme realistic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5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r>
              <a:rPr lang="en-US" dirty="0" smtClean="0"/>
              <a:t>Do I believe I can Make a difference</a:t>
            </a:r>
          </a:p>
          <a:p>
            <a:pPr marL="176679" indent="-176679">
              <a:buFont typeface="Arial" panose="020B0604020202020204" pitchFamily="34" charset="0"/>
              <a:buChar char="•"/>
            </a:pPr>
            <a:r>
              <a:rPr lang="en-US" dirty="0" smtClean="0"/>
              <a:t>What are some best practices</a:t>
            </a:r>
          </a:p>
          <a:p>
            <a:pPr marL="176679" indent="-176679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6679" indent="-176679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7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you not growing?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3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believe we can make a difference if we keep</a:t>
            </a:r>
            <a:r>
              <a:rPr lang="en-US" baseline="0" dirty="0" smtClean="0"/>
              <a:t> shrinking?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7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r>
              <a:rPr lang="en-US" baseline="0" dirty="0" smtClean="0"/>
              <a:t> some evil people</a:t>
            </a:r>
          </a:p>
          <a:p>
            <a:r>
              <a:rPr lang="en-US" baseline="0" dirty="0" smtClean="0"/>
              <a:t>Radical Islam</a:t>
            </a:r>
          </a:p>
          <a:p>
            <a:r>
              <a:rPr lang="en-US" baseline="0" dirty="0" smtClean="0"/>
              <a:t>Madeline </a:t>
            </a:r>
            <a:r>
              <a:rPr lang="en-US" baseline="0" dirty="0" err="1" smtClean="0"/>
              <a:t>O’hare</a:t>
            </a:r>
            <a:endParaRPr lang="en-US" baseline="0" dirty="0" smtClean="0"/>
          </a:p>
          <a:p>
            <a:r>
              <a:rPr lang="en-US" baseline="0" dirty="0" smtClean="0"/>
              <a:t>Our own leaders (congress, supreme court)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6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24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8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3F9A-AD01-48D7-975F-56C3562268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0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1ED965-5C97-424A-9F2E-6E987D41CA5C}" type="datetimeFigureOut">
              <a:rPr lang="en-US" smtClean="0"/>
              <a:t>1/9/2016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F4C151-35C5-47C8-9AB0-E7188676174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dreads.com/author/show/9810.Albert_Einste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Is Membership Really Important?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64" y="5791200"/>
            <a:ext cx="7772400" cy="92511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Gary Wisniewski</a:t>
            </a:r>
          </a:p>
          <a:p>
            <a:pPr algn="ctr"/>
            <a:r>
              <a:rPr lang="en-US" sz="2000" dirty="0" smtClean="0"/>
              <a:t>2015-2016 State Membership Director</a:t>
            </a: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533400"/>
            <a:ext cx="45720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  Teamwork Makes our dream work!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25371"/>
            <a:ext cx="8229600" cy="503430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endParaRPr lang="en-US" sz="9600" b="0" dirty="0">
              <a:solidFill>
                <a:srgbClr val="FF0000"/>
              </a:solidFill>
            </a:endParaRP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1433512" y="3962400"/>
            <a:ext cx="8229600" cy="24384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8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533400"/>
            <a:ext cx="45720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  Teamwork Makes our dream work!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828801"/>
            <a:ext cx="8001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Why did I become a Knight of Columbus?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Why did I accept a leadership position in The Knights?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What can I do to help the Knights Grow?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What is my plan of action?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When am I going to start?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8438" y="1272115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0000"/>
                </a:solidFill>
              </a:rPr>
              <a:t>Thoughts for Today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25371"/>
            <a:ext cx="8229600" cy="1494030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endParaRPr lang="en-US" sz="9600" b="0" dirty="0">
              <a:solidFill>
                <a:srgbClr val="FF0000"/>
              </a:solidFill>
            </a:endParaRP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457200" y="2812197"/>
            <a:ext cx="8229600" cy="305520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8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533400"/>
            <a:ext cx="45720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  Teamwork Makes our dream work!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981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Roadblocks to Growth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47523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Too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Too Young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 support from the Pastor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 support from The State or Supreme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Parish is not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Apathy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5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25371"/>
            <a:ext cx="8229600" cy="745186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endParaRPr lang="en-US" sz="9600" b="0" dirty="0">
              <a:solidFill>
                <a:srgbClr val="FF0000"/>
              </a:solidFill>
            </a:endParaRP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381000" y="3048000"/>
            <a:ext cx="8305800" cy="33528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8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533400"/>
            <a:ext cx="45720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  Teamwork Makes our dream work!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2098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Reasons to Grow and Strengthen our Order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200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 to End Abortion </a:t>
            </a:r>
          </a:p>
          <a:p>
            <a:r>
              <a:rPr lang="en-US" dirty="0" smtClean="0"/>
              <a:t>Bring GOD back into our Schools and Public Places</a:t>
            </a:r>
          </a:p>
          <a:p>
            <a:r>
              <a:rPr lang="en-US" dirty="0" smtClean="0"/>
              <a:t>Restore our Country Back to the Place it was when it was founded</a:t>
            </a:r>
          </a:p>
          <a:p>
            <a:r>
              <a:rPr lang="en-US" dirty="0" smtClean="0"/>
              <a:t>Leave the world in a better place for my children and Grandchildren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216098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There is strength in Numbers!!!!!!!!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0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25371"/>
            <a:ext cx="8229600" cy="1494030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endParaRPr lang="en-US" sz="9600" b="0" dirty="0">
              <a:solidFill>
                <a:srgbClr val="FF0000"/>
              </a:solidFill>
            </a:endParaRP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1433512" y="3962400"/>
            <a:ext cx="8229600" cy="24384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8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533400"/>
            <a:ext cx="45720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  Teamwork Makes our dream work!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80780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Why does evil exist in our world? 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44525" y="2600990"/>
            <a:ext cx="811847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6665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181818"/>
                </a:solidFill>
                <a:latin typeface="Merriweather"/>
              </a:rPr>
              <a:t>“The world is a dangerous place to live, not because of the people who are evil, but because of the people who don't do anything about it.” </a:t>
            </a:r>
            <a:br>
              <a:rPr lang="en-US" altLang="en-US" dirty="0">
                <a:solidFill>
                  <a:srgbClr val="181818"/>
                </a:solidFill>
                <a:latin typeface="Merriweather"/>
              </a:rPr>
            </a:br>
            <a:r>
              <a:rPr lang="en-US" altLang="en-US" dirty="0">
                <a:solidFill>
                  <a:srgbClr val="181818"/>
                </a:solidFill>
                <a:latin typeface="Merriweather"/>
              </a:rPr>
              <a:t>― </a:t>
            </a:r>
            <a:r>
              <a:rPr lang="en-US" altLang="en-US" b="1" dirty="0">
                <a:solidFill>
                  <a:srgbClr val="333333"/>
                </a:solidFill>
                <a:latin typeface="Lato"/>
                <a:hlinkClick r:id="rId4"/>
              </a:rPr>
              <a:t>Albert Einstein</a:t>
            </a:r>
            <a:endParaRPr lang="en-US" altLang="en-US" dirty="0">
              <a:solidFill>
                <a:srgbClr val="00635D"/>
              </a:solidFill>
              <a:latin typeface="Lato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4525" y="4278792"/>
            <a:ext cx="7813675" cy="769441"/>
          </a:xfrm>
          <a:prstGeom prst="rect">
            <a:avLst/>
          </a:prstGeom>
          <a:solidFill>
            <a:srgbClr val="FFE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0000"/>
                </a:solidFill>
                <a:effectLst/>
                <a:latin typeface="Arial Unicode MS" panose="020B0604020202020204" pitchFamily="34" charset="-128"/>
              </a:rPr>
              <a:t>"All tyranny needs to gain a foothold is for people of good conscience to remain silent" -- Thomas Jefferson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1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25371"/>
            <a:ext cx="8229600" cy="1494030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endParaRPr lang="en-US" sz="9600" b="0" dirty="0">
              <a:solidFill>
                <a:srgbClr val="FF0000"/>
              </a:solidFill>
            </a:endParaRP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457200" y="3962400"/>
            <a:ext cx="8382000" cy="1587043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endParaRPr lang="en-US" sz="8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533400"/>
            <a:ext cx="45720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  Teamwork Makes our dream work!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2098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Am I going to be the “silent Majority”?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3581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500" y="4093810"/>
            <a:ext cx="662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Am I going to make a Difference for: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My family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My Church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My GOD?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25371"/>
            <a:ext cx="8229600" cy="1494030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endParaRPr lang="en-US" sz="9600" b="0" dirty="0">
              <a:solidFill>
                <a:srgbClr val="FF0000"/>
              </a:solidFill>
            </a:endParaRP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1433512" y="3962400"/>
            <a:ext cx="6415088" cy="24384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8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533400"/>
            <a:ext cx="45720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  Teamwork Makes our dream work!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209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How Can I or The State officers Help?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5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25371"/>
            <a:ext cx="8229600" cy="1494030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r>
              <a:rPr lang="en-US" sz="9600" dirty="0" smtClean="0">
                <a:solidFill>
                  <a:srgbClr val="FF0000"/>
                </a:solidFill>
              </a:rPr>
              <a:t/>
            </a:r>
            <a:br>
              <a:rPr lang="en-US" sz="9600" dirty="0" smtClean="0">
                <a:solidFill>
                  <a:srgbClr val="FF0000"/>
                </a:solidFill>
              </a:rPr>
            </a:br>
            <a:endParaRPr lang="en-US" sz="9600" b="0" dirty="0">
              <a:solidFill>
                <a:srgbClr val="FF0000"/>
              </a:solidFill>
            </a:endParaRPr>
          </a:p>
        </p:txBody>
      </p:sp>
      <p:pic>
        <p:nvPicPr>
          <p:cNvPr id="4" name="Picture 3" descr="logo-k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3429000" cy="805542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1433512" y="3962400"/>
            <a:ext cx="8229600" cy="24384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8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533400"/>
            <a:ext cx="45720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  Teamwork Makes our dream work!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828801"/>
            <a:ext cx="8153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Why did I become a Knight of Columbus?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Why did I accept a leadership position in The Knights?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What can I do to help the Knights Grow?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What is my plan of action?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When am I going to start?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3512" y="1143000"/>
            <a:ext cx="580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2"/>
                </a:solidFill>
              </a:rPr>
              <a:t>Thoughts for the ride Home </a:t>
            </a:r>
            <a:endParaRPr lang="en-US" sz="32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4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774</TotalTime>
  <Words>414</Words>
  <Application>Microsoft Office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Lato</vt:lpstr>
      <vt:lpstr>Lucida Sans Unicode</vt:lpstr>
      <vt:lpstr>Merriweather</vt:lpstr>
      <vt:lpstr>Verdana</vt:lpstr>
      <vt:lpstr>Wingdings 2</vt:lpstr>
      <vt:lpstr>Wingdings 3</vt:lpstr>
      <vt:lpstr>Concourse</vt:lpstr>
      <vt:lpstr>Is Membership Really Important?    </vt:lpstr>
      <vt:lpstr>  </vt:lpstr>
      <vt:lpstr>  </vt:lpstr>
      <vt:lpstr>  </vt:lpstr>
      <vt:lpstr>  </vt:lpstr>
      <vt:lpstr>  </vt:lpstr>
      <vt:lpstr>  </vt:lpstr>
      <vt:lpstr> 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Star Filled Year</dc:title>
  <dc:creator>Scott</dc:creator>
  <cp:lastModifiedBy>Gary Wisniewski</cp:lastModifiedBy>
  <cp:revision>32</cp:revision>
  <cp:lastPrinted>2016-01-09T11:03:26Z</cp:lastPrinted>
  <dcterms:created xsi:type="dcterms:W3CDTF">2013-06-08T20:22:35Z</dcterms:created>
  <dcterms:modified xsi:type="dcterms:W3CDTF">2016-01-09T11:09:49Z</dcterms:modified>
</cp:coreProperties>
</file>