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56"/>
  </p:notesMasterIdLst>
  <p:handoutMasterIdLst>
    <p:handoutMasterId r:id="rId57"/>
  </p:handoutMasterIdLst>
  <p:sldIdLst>
    <p:sldId id="452" r:id="rId6"/>
    <p:sldId id="453" r:id="rId7"/>
    <p:sldId id="454" r:id="rId8"/>
    <p:sldId id="455" r:id="rId9"/>
    <p:sldId id="456" r:id="rId10"/>
    <p:sldId id="457" r:id="rId11"/>
    <p:sldId id="458" r:id="rId12"/>
    <p:sldId id="459" r:id="rId13"/>
    <p:sldId id="460" r:id="rId14"/>
    <p:sldId id="461" r:id="rId15"/>
    <p:sldId id="462" r:id="rId16"/>
    <p:sldId id="463" r:id="rId17"/>
    <p:sldId id="464" r:id="rId18"/>
    <p:sldId id="465" r:id="rId19"/>
    <p:sldId id="466" r:id="rId20"/>
    <p:sldId id="467" r:id="rId21"/>
    <p:sldId id="468" r:id="rId22"/>
    <p:sldId id="469" r:id="rId23"/>
    <p:sldId id="470" r:id="rId24"/>
    <p:sldId id="471" r:id="rId25"/>
    <p:sldId id="472" r:id="rId26"/>
    <p:sldId id="473" r:id="rId27"/>
    <p:sldId id="474" r:id="rId28"/>
    <p:sldId id="475" r:id="rId29"/>
    <p:sldId id="476" r:id="rId30"/>
    <p:sldId id="477" r:id="rId31"/>
    <p:sldId id="478" r:id="rId32"/>
    <p:sldId id="479" r:id="rId33"/>
    <p:sldId id="480" r:id="rId34"/>
    <p:sldId id="481" r:id="rId35"/>
    <p:sldId id="482" r:id="rId36"/>
    <p:sldId id="483" r:id="rId37"/>
    <p:sldId id="484" r:id="rId38"/>
    <p:sldId id="485" r:id="rId39"/>
    <p:sldId id="486" r:id="rId40"/>
    <p:sldId id="487" r:id="rId41"/>
    <p:sldId id="488" r:id="rId42"/>
    <p:sldId id="489" r:id="rId43"/>
    <p:sldId id="490" r:id="rId44"/>
    <p:sldId id="491" r:id="rId45"/>
    <p:sldId id="492" r:id="rId46"/>
    <p:sldId id="493" r:id="rId47"/>
    <p:sldId id="494" r:id="rId48"/>
    <p:sldId id="495" r:id="rId49"/>
    <p:sldId id="496" r:id="rId50"/>
    <p:sldId id="497" r:id="rId51"/>
    <p:sldId id="498" r:id="rId52"/>
    <p:sldId id="499" r:id="rId53"/>
    <p:sldId id="500" r:id="rId54"/>
    <p:sldId id="501" r:id="rId55"/>
  </p:sldIdLst>
  <p:sldSz cx="9144000" cy="6858000" type="screen4x3"/>
  <p:notesSz cx="9144000" cy="6858000"/>
  <p:defaultTextStyle>
    <a:defPPr>
      <a:defRPr lang="en-US"/>
    </a:defPPr>
    <a:lvl1pPr algn="l" rtl="0" fontAlgn="base">
      <a:spcBef>
        <a:spcPct val="0"/>
      </a:spcBef>
      <a:spcAft>
        <a:spcPct val="0"/>
      </a:spcAft>
      <a:defRPr sz="2800" kern="1200">
        <a:solidFill>
          <a:schemeClr val="tx1"/>
        </a:solidFill>
        <a:latin typeface="Times"/>
        <a:ea typeface="+mn-ea"/>
        <a:cs typeface="+mn-cs"/>
      </a:defRPr>
    </a:lvl1pPr>
    <a:lvl2pPr marL="457200" algn="l" rtl="0" fontAlgn="base">
      <a:spcBef>
        <a:spcPct val="0"/>
      </a:spcBef>
      <a:spcAft>
        <a:spcPct val="0"/>
      </a:spcAft>
      <a:defRPr sz="2800" kern="1200">
        <a:solidFill>
          <a:schemeClr val="tx1"/>
        </a:solidFill>
        <a:latin typeface="Times"/>
        <a:ea typeface="+mn-ea"/>
        <a:cs typeface="+mn-cs"/>
      </a:defRPr>
    </a:lvl2pPr>
    <a:lvl3pPr marL="914400" algn="l" rtl="0" fontAlgn="base">
      <a:spcBef>
        <a:spcPct val="0"/>
      </a:spcBef>
      <a:spcAft>
        <a:spcPct val="0"/>
      </a:spcAft>
      <a:defRPr sz="2800" kern="1200">
        <a:solidFill>
          <a:schemeClr val="tx1"/>
        </a:solidFill>
        <a:latin typeface="Times"/>
        <a:ea typeface="+mn-ea"/>
        <a:cs typeface="+mn-cs"/>
      </a:defRPr>
    </a:lvl3pPr>
    <a:lvl4pPr marL="1371600" algn="l" rtl="0" fontAlgn="base">
      <a:spcBef>
        <a:spcPct val="0"/>
      </a:spcBef>
      <a:spcAft>
        <a:spcPct val="0"/>
      </a:spcAft>
      <a:defRPr sz="2800" kern="1200">
        <a:solidFill>
          <a:schemeClr val="tx1"/>
        </a:solidFill>
        <a:latin typeface="Times"/>
        <a:ea typeface="+mn-ea"/>
        <a:cs typeface="+mn-cs"/>
      </a:defRPr>
    </a:lvl4pPr>
    <a:lvl5pPr marL="1828800" algn="l" rtl="0" fontAlgn="base">
      <a:spcBef>
        <a:spcPct val="0"/>
      </a:spcBef>
      <a:spcAft>
        <a:spcPct val="0"/>
      </a:spcAft>
      <a:defRPr sz="2800" kern="1200">
        <a:solidFill>
          <a:schemeClr val="tx1"/>
        </a:solidFill>
        <a:latin typeface="Times"/>
        <a:ea typeface="+mn-ea"/>
        <a:cs typeface="+mn-cs"/>
      </a:defRPr>
    </a:lvl5pPr>
    <a:lvl6pPr marL="2286000" algn="l" defTabSz="914400" rtl="0" eaLnBrk="1" latinLnBrk="0" hangingPunct="1">
      <a:defRPr sz="2800" kern="1200">
        <a:solidFill>
          <a:schemeClr val="tx1"/>
        </a:solidFill>
        <a:latin typeface="Times"/>
        <a:ea typeface="+mn-ea"/>
        <a:cs typeface="+mn-cs"/>
      </a:defRPr>
    </a:lvl6pPr>
    <a:lvl7pPr marL="2743200" algn="l" defTabSz="914400" rtl="0" eaLnBrk="1" latinLnBrk="0" hangingPunct="1">
      <a:defRPr sz="2800" kern="1200">
        <a:solidFill>
          <a:schemeClr val="tx1"/>
        </a:solidFill>
        <a:latin typeface="Times"/>
        <a:ea typeface="+mn-ea"/>
        <a:cs typeface="+mn-cs"/>
      </a:defRPr>
    </a:lvl7pPr>
    <a:lvl8pPr marL="3200400" algn="l" defTabSz="914400" rtl="0" eaLnBrk="1" latinLnBrk="0" hangingPunct="1">
      <a:defRPr sz="2800" kern="1200">
        <a:solidFill>
          <a:schemeClr val="tx1"/>
        </a:solidFill>
        <a:latin typeface="Times"/>
        <a:ea typeface="+mn-ea"/>
        <a:cs typeface="+mn-cs"/>
      </a:defRPr>
    </a:lvl8pPr>
    <a:lvl9pPr marL="3657600" algn="l" defTabSz="914400" rtl="0" eaLnBrk="1" latinLnBrk="0" hangingPunct="1">
      <a:defRPr sz="28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ABB3"/>
    <a:srgbClr val="FF0000"/>
    <a:srgbClr val="993366"/>
    <a:srgbClr val="874439"/>
    <a:srgbClr val="2E9233"/>
    <a:srgbClr val="0A0058"/>
    <a:srgbClr val="080042"/>
    <a:srgbClr val="0C005D"/>
    <a:srgbClr val="00112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95958" autoAdjust="0"/>
  </p:normalViewPr>
  <p:slideViewPr>
    <p:cSldViewPr>
      <p:cViewPr varScale="1">
        <p:scale>
          <a:sx n="70" d="100"/>
          <a:sy n="70" d="100"/>
        </p:scale>
        <p:origin x="1344" y="60"/>
      </p:cViewPr>
      <p:guideLst>
        <p:guide orient="horz" pos="2160"/>
        <p:guide pos="2880"/>
      </p:guideLst>
    </p:cSldViewPr>
  </p:slideViewPr>
  <p:outlineViewPr>
    <p:cViewPr>
      <p:scale>
        <a:sx n="33" d="100"/>
        <a:sy n="33" d="100"/>
      </p:scale>
      <p:origin x="0" y="450"/>
    </p:cViewPr>
  </p:outlineViewPr>
  <p:notesTextViewPr>
    <p:cViewPr>
      <p:scale>
        <a:sx n="100" d="100"/>
        <a:sy n="100" d="100"/>
      </p:scale>
      <p:origin x="0" y="0"/>
    </p:cViewPr>
  </p:notesTextViewPr>
  <p:sorterViewPr>
    <p:cViewPr>
      <p:scale>
        <a:sx n="66" d="100"/>
        <a:sy n="66" d="100"/>
      </p:scale>
      <p:origin x="0" y="123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680F97-A969-45DD-A003-5D7DEF47A1F2}" type="doc">
      <dgm:prSet loTypeId="urn:microsoft.com/office/officeart/2005/8/layout/hierarchy3" loCatId="list" qsTypeId="urn:microsoft.com/office/officeart/2005/8/quickstyle/simple1" qsCatId="simple" csTypeId="urn:microsoft.com/office/officeart/2005/8/colors/colorful3" csCatId="colorful" phldr="1"/>
      <dgm:spPr/>
      <dgm:t>
        <a:bodyPr/>
        <a:lstStyle/>
        <a:p>
          <a:endParaRPr lang="en-US"/>
        </a:p>
      </dgm:t>
    </dgm:pt>
    <dgm:pt modelId="{A0DC8974-2FC0-496C-AF85-ED8899C3EED3}">
      <dgm:prSet phldrT="[Text]" custT="1"/>
      <dgm:spPr/>
      <dgm:t>
        <a:bodyPr/>
        <a:lstStyle/>
        <a:p>
          <a:r>
            <a:rPr lang="en-US" sz="2400" dirty="0" smtClean="0"/>
            <a:t>Other</a:t>
          </a:r>
        </a:p>
        <a:p>
          <a:r>
            <a:rPr lang="en-US" sz="2400" dirty="0" smtClean="0"/>
            <a:t>Resources</a:t>
          </a:r>
          <a:endParaRPr lang="en-US" sz="2400" dirty="0"/>
        </a:p>
      </dgm:t>
    </dgm:pt>
    <dgm:pt modelId="{CA4EFAF8-EA06-4593-84D8-0AF4A666832D}" type="parTrans" cxnId="{A1F4DDCA-870F-4A4C-856B-CC87045E33A6}">
      <dgm:prSet/>
      <dgm:spPr/>
      <dgm:t>
        <a:bodyPr/>
        <a:lstStyle/>
        <a:p>
          <a:endParaRPr lang="en-US"/>
        </a:p>
      </dgm:t>
    </dgm:pt>
    <dgm:pt modelId="{ADB80909-D266-4A6B-9F1F-580193CDA25B}" type="sibTrans" cxnId="{A1F4DDCA-870F-4A4C-856B-CC87045E33A6}">
      <dgm:prSet/>
      <dgm:spPr/>
      <dgm:t>
        <a:bodyPr/>
        <a:lstStyle/>
        <a:p>
          <a:endParaRPr lang="en-US"/>
        </a:p>
      </dgm:t>
    </dgm:pt>
    <dgm:pt modelId="{4DAD5CEE-2894-4F9D-A7EF-0DE000E055BC}">
      <dgm:prSet phldrT="[Text]"/>
      <dgm:spPr/>
      <dgm:t>
        <a:bodyPr/>
        <a:lstStyle/>
        <a:p>
          <a:r>
            <a:rPr lang="en-US" dirty="0" smtClean="0"/>
            <a:t>Charter Constitution Laws of the Order   #30</a:t>
          </a:r>
          <a:endParaRPr lang="en-US" dirty="0"/>
        </a:p>
      </dgm:t>
    </dgm:pt>
    <dgm:pt modelId="{DA99BBE4-3E2E-46D3-B9F4-E1CC7133916A}" type="parTrans" cxnId="{081F48ED-6BF2-4311-B663-4EBEA605B607}">
      <dgm:prSet/>
      <dgm:spPr>
        <a:ln>
          <a:solidFill>
            <a:schemeClr val="accent3">
              <a:lumMod val="75000"/>
            </a:schemeClr>
          </a:solidFill>
        </a:ln>
      </dgm:spPr>
      <dgm:t>
        <a:bodyPr/>
        <a:lstStyle/>
        <a:p>
          <a:endParaRPr lang="en-US"/>
        </a:p>
      </dgm:t>
    </dgm:pt>
    <dgm:pt modelId="{7DB05EB8-C092-423F-9EA6-CAC1DD7064AD}" type="sibTrans" cxnId="{081F48ED-6BF2-4311-B663-4EBEA605B607}">
      <dgm:prSet/>
      <dgm:spPr/>
      <dgm:t>
        <a:bodyPr/>
        <a:lstStyle/>
        <a:p>
          <a:endParaRPr lang="en-US"/>
        </a:p>
      </dgm:t>
    </dgm:pt>
    <dgm:pt modelId="{F2AC3CFE-7FFD-44DD-9F53-70D9585FACE2}">
      <dgm:prSet phldrT="[Text]" custT="1"/>
      <dgm:spPr/>
      <dgm:t>
        <a:bodyPr/>
        <a:lstStyle/>
        <a:p>
          <a:r>
            <a:rPr lang="en-US" sz="2400" dirty="0" smtClean="0"/>
            <a:t>Other </a:t>
          </a:r>
        </a:p>
        <a:p>
          <a:r>
            <a:rPr lang="en-US" sz="2400" dirty="0" smtClean="0"/>
            <a:t>Resources</a:t>
          </a:r>
          <a:endParaRPr lang="en-US" sz="2400" dirty="0"/>
        </a:p>
      </dgm:t>
    </dgm:pt>
    <dgm:pt modelId="{7700E69E-3A46-4A8B-BE8F-842E3D456262}" type="parTrans" cxnId="{C00FA60C-C531-4679-BBBA-C81C969DA635}">
      <dgm:prSet/>
      <dgm:spPr/>
      <dgm:t>
        <a:bodyPr/>
        <a:lstStyle/>
        <a:p>
          <a:endParaRPr lang="en-US"/>
        </a:p>
      </dgm:t>
    </dgm:pt>
    <dgm:pt modelId="{ADAB9A19-8579-4C74-88ED-5EB4ED4DA529}" type="sibTrans" cxnId="{C00FA60C-C531-4679-BBBA-C81C969DA635}">
      <dgm:prSet/>
      <dgm:spPr/>
      <dgm:t>
        <a:bodyPr/>
        <a:lstStyle/>
        <a:p>
          <a:endParaRPr lang="en-US"/>
        </a:p>
      </dgm:t>
    </dgm:pt>
    <dgm:pt modelId="{1B9C6267-FBD1-4301-B264-642EC7C7B002}">
      <dgm:prSet phldrT="[Text]" custT="1"/>
      <dgm:spPr>
        <a:solidFill>
          <a:schemeClr val="accent4">
            <a:lumMod val="40000"/>
            <a:lumOff val="60000"/>
          </a:schemeClr>
        </a:solidFill>
      </dgm:spPr>
      <dgm:t>
        <a:bodyPr/>
        <a:lstStyle/>
        <a:p>
          <a:r>
            <a:rPr lang="en-US" sz="2400" dirty="0" smtClean="0"/>
            <a:t>Other Resources</a:t>
          </a:r>
          <a:endParaRPr lang="en-US" sz="2400" dirty="0"/>
        </a:p>
      </dgm:t>
    </dgm:pt>
    <dgm:pt modelId="{454E152C-D36E-4AE1-96FD-F9B467FBE176}" type="parTrans" cxnId="{029866E2-9E0B-432F-9C0C-3D04B7E5453D}">
      <dgm:prSet/>
      <dgm:spPr/>
      <dgm:t>
        <a:bodyPr/>
        <a:lstStyle/>
        <a:p>
          <a:endParaRPr lang="en-US"/>
        </a:p>
      </dgm:t>
    </dgm:pt>
    <dgm:pt modelId="{95AF94C6-5800-44BE-8EE2-BBDE55632F1A}" type="sibTrans" cxnId="{029866E2-9E0B-432F-9C0C-3D04B7E5453D}">
      <dgm:prSet/>
      <dgm:spPr/>
      <dgm:t>
        <a:bodyPr/>
        <a:lstStyle/>
        <a:p>
          <a:endParaRPr lang="en-US"/>
        </a:p>
      </dgm:t>
    </dgm:pt>
    <dgm:pt modelId="{3F449CE6-56E5-45EC-B8AE-35596998C34C}">
      <dgm:prSet phldrT="[Text]"/>
      <dgm:spPr>
        <a:ln>
          <a:solidFill>
            <a:schemeClr val="accent4">
              <a:lumMod val="40000"/>
              <a:lumOff val="60000"/>
            </a:schemeClr>
          </a:solidFill>
        </a:ln>
      </dgm:spPr>
      <dgm:t>
        <a:bodyPr/>
        <a:lstStyle/>
        <a:p>
          <a:pPr algn="ctr"/>
          <a:r>
            <a:rPr lang="en-US" dirty="0" smtClean="0"/>
            <a:t>Surge, With          Service   #962</a:t>
          </a:r>
          <a:endParaRPr lang="en-US" dirty="0"/>
        </a:p>
      </dgm:t>
    </dgm:pt>
    <dgm:pt modelId="{A9CA6A4B-5B61-44C1-B269-B36CB9C2AE83}" type="parTrans" cxnId="{7D01C2A4-1840-46F6-9045-96164B37B1F8}">
      <dgm:prSet/>
      <dgm:spPr/>
      <dgm:t>
        <a:bodyPr/>
        <a:lstStyle/>
        <a:p>
          <a:endParaRPr lang="en-US"/>
        </a:p>
      </dgm:t>
    </dgm:pt>
    <dgm:pt modelId="{93D26BA1-9955-47F5-A231-7C43F97C2D16}" type="sibTrans" cxnId="{7D01C2A4-1840-46F6-9045-96164B37B1F8}">
      <dgm:prSet/>
      <dgm:spPr/>
      <dgm:t>
        <a:bodyPr/>
        <a:lstStyle/>
        <a:p>
          <a:endParaRPr lang="en-US"/>
        </a:p>
      </dgm:t>
    </dgm:pt>
    <dgm:pt modelId="{6E95C673-D0B2-4162-B102-8F46E47C4448}">
      <dgm:prSet/>
      <dgm:spPr/>
      <dgm:t>
        <a:bodyPr/>
        <a:lstStyle/>
        <a:p>
          <a:r>
            <a:rPr lang="en-US" dirty="0" smtClean="0"/>
            <a:t>Chaplain’s Handbook   #945</a:t>
          </a:r>
          <a:endParaRPr lang="en-US" dirty="0"/>
        </a:p>
      </dgm:t>
    </dgm:pt>
    <dgm:pt modelId="{BB33C53A-FA65-4CAC-A123-E18A7474FD02}" type="parTrans" cxnId="{031F6DB9-BB67-4F10-A6A6-F588F69C155E}">
      <dgm:prSet/>
      <dgm:spPr/>
      <dgm:t>
        <a:bodyPr/>
        <a:lstStyle/>
        <a:p>
          <a:endParaRPr lang="en-US"/>
        </a:p>
      </dgm:t>
    </dgm:pt>
    <dgm:pt modelId="{E57FB775-0F1F-45EE-A5EF-B4F2EBEBE9C9}" type="sibTrans" cxnId="{031F6DB9-BB67-4F10-A6A6-F588F69C155E}">
      <dgm:prSet/>
      <dgm:spPr/>
      <dgm:t>
        <a:bodyPr/>
        <a:lstStyle/>
        <a:p>
          <a:endParaRPr lang="en-US"/>
        </a:p>
      </dgm:t>
    </dgm:pt>
    <dgm:pt modelId="{58DEA7B8-5E9D-4BB3-9017-F901E51A3221}">
      <dgm:prSet phldrT="[Text]"/>
      <dgm:spPr>
        <a:ln>
          <a:solidFill>
            <a:schemeClr val="accent3">
              <a:lumMod val="75000"/>
            </a:schemeClr>
          </a:solidFill>
        </a:ln>
      </dgm:spPr>
      <dgm:t>
        <a:bodyPr/>
        <a:lstStyle/>
        <a:p>
          <a:r>
            <a:rPr lang="en-US" dirty="0" smtClean="0"/>
            <a:t>Grand Knights Handbook   #915</a:t>
          </a:r>
          <a:endParaRPr lang="en-US" dirty="0"/>
        </a:p>
      </dgm:t>
    </dgm:pt>
    <dgm:pt modelId="{A4B462D0-0AF8-4BAB-8BF4-5417A6A33405}" type="parTrans" cxnId="{9F90F5E1-EBD2-4C35-8E2D-47FC73C98993}">
      <dgm:prSet/>
      <dgm:spPr>
        <a:ln>
          <a:solidFill>
            <a:schemeClr val="accent3">
              <a:lumMod val="75000"/>
            </a:schemeClr>
          </a:solidFill>
        </a:ln>
      </dgm:spPr>
      <dgm:t>
        <a:bodyPr/>
        <a:lstStyle/>
        <a:p>
          <a:endParaRPr lang="en-US"/>
        </a:p>
      </dgm:t>
    </dgm:pt>
    <dgm:pt modelId="{9896BE49-7F5D-4340-926F-4FEE2E899751}" type="sibTrans" cxnId="{9F90F5E1-EBD2-4C35-8E2D-47FC73C98993}">
      <dgm:prSet/>
      <dgm:spPr/>
      <dgm:t>
        <a:bodyPr/>
        <a:lstStyle/>
        <a:p>
          <a:endParaRPr lang="en-US"/>
        </a:p>
      </dgm:t>
    </dgm:pt>
    <dgm:pt modelId="{223A60B2-C9EC-48EC-997D-ADBEB79661BC}">
      <dgm:prSet phldrT="[Text]"/>
      <dgm:spPr>
        <a:ln>
          <a:solidFill>
            <a:schemeClr val="accent3">
              <a:lumMod val="75000"/>
            </a:schemeClr>
          </a:solidFill>
        </a:ln>
      </dgm:spPr>
      <dgm:t>
        <a:bodyPr/>
        <a:lstStyle/>
        <a:p>
          <a:r>
            <a:rPr lang="en-US" dirty="0" smtClean="0"/>
            <a:t>How to Conduct a Meeting  #483</a:t>
          </a:r>
          <a:endParaRPr lang="en-US" dirty="0"/>
        </a:p>
      </dgm:t>
    </dgm:pt>
    <dgm:pt modelId="{9E28CF2F-F2E3-4409-9C8C-2680E5DC2046}" type="parTrans" cxnId="{08CF2C9C-78D0-42A9-B2D4-0159BFE80E6A}">
      <dgm:prSet/>
      <dgm:spPr>
        <a:solidFill>
          <a:schemeClr val="accent3">
            <a:lumMod val="75000"/>
          </a:schemeClr>
        </a:solidFill>
        <a:ln>
          <a:solidFill>
            <a:schemeClr val="accent3">
              <a:lumMod val="75000"/>
            </a:schemeClr>
          </a:solidFill>
        </a:ln>
      </dgm:spPr>
      <dgm:t>
        <a:bodyPr/>
        <a:lstStyle/>
        <a:p>
          <a:endParaRPr lang="en-US"/>
        </a:p>
      </dgm:t>
    </dgm:pt>
    <dgm:pt modelId="{66603FD7-DB7F-441E-A5D8-F193EDD6E078}" type="sibTrans" cxnId="{08CF2C9C-78D0-42A9-B2D4-0159BFE80E6A}">
      <dgm:prSet/>
      <dgm:spPr/>
      <dgm:t>
        <a:bodyPr/>
        <a:lstStyle/>
        <a:p>
          <a:endParaRPr lang="en-US"/>
        </a:p>
      </dgm:t>
    </dgm:pt>
    <dgm:pt modelId="{1F59FC4D-8CC6-4C16-8F78-6E4D7CF5E4BA}">
      <dgm:prSet/>
      <dgm:spPr/>
      <dgm:t>
        <a:bodyPr/>
        <a:lstStyle/>
        <a:p>
          <a:r>
            <a:rPr lang="en-US" dirty="0" smtClean="0"/>
            <a:t>Financial Secretary’s Handbook  #1410</a:t>
          </a:r>
          <a:endParaRPr lang="en-US" dirty="0"/>
        </a:p>
      </dgm:t>
    </dgm:pt>
    <dgm:pt modelId="{4915D436-4F21-4CB5-B29D-9E170DA1BD82}" type="parTrans" cxnId="{B59B8DB0-0667-4260-A82F-D803EA0464FA}">
      <dgm:prSet/>
      <dgm:spPr/>
      <dgm:t>
        <a:bodyPr/>
        <a:lstStyle/>
        <a:p>
          <a:endParaRPr lang="en-US"/>
        </a:p>
      </dgm:t>
    </dgm:pt>
    <dgm:pt modelId="{627D0234-D34B-4514-A7B9-6B7957AE7774}" type="sibTrans" cxnId="{B59B8DB0-0667-4260-A82F-D803EA0464FA}">
      <dgm:prSet/>
      <dgm:spPr/>
      <dgm:t>
        <a:bodyPr/>
        <a:lstStyle/>
        <a:p>
          <a:endParaRPr lang="en-US"/>
        </a:p>
      </dgm:t>
    </dgm:pt>
    <dgm:pt modelId="{95C50E51-D9FB-44BA-950A-B80E3AC37CB9}">
      <dgm:prSet phldrT="[Text]"/>
      <dgm:spPr>
        <a:ln>
          <a:solidFill>
            <a:schemeClr val="accent4">
              <a:lumMod val="40000"/>
              <a:lumOff val="60000"/>
            </a:schemeClr>
          </a:solidFill>
        </a:ln>
      </dgm:spPr>
      <dgm:t>
        <a:bodyPr/>
        <a:lstStyle/>
        <a:p>
          <a:r>
            <a:rPr lang="en-US" dirty="0" smtClean="0"/>
            <a:t>Leadership Guide for Membership Recruitment  </a:t>
          </a:r>
          <a:endParaRPr lang="en-US" dirty="0"/>
        </a:p>
      </dgm:t>
    </dgm:pt>
    <dgm:pt modelId="{61FED9BB-28A9-4043-A220-04EE73AEFFDE}" type="parTrans" cxnId="{7318D27D-ED40-44F5-9012-97492169DB00}">
      <dgm:prSet/>
      <dgm:spPr>
        <a:ln>
          <a:solidFill>
            <a:schemeClr val="accent4">
              <a:lumMod val="40000"/>
              <a:lumOff val="60000"/>
            </a:schemeClr>
          </a:solidFill>
        </a:ln>
      </dgm:spPr>
      <dgm:t>
        <a:bodyPr/>
        <a:lstStyle/>
        <a:p>
          <a:endParaRPr lang="en-US"/>
        </a:p>
      </dgm:t>
    </dgm:pt>
    <dgm:pt modelId="{4F332095-46E7-4615-92CA-DBB9BF9B8AF4}" type="sibTrans" cxnId="{7318D27D-ED40-44F5-9012-97492169DB00}">
      <dgm:prSet/>
      <dgm:spPr/>
      <dgm:t>
        <a:bodyPr/>
        <a:lstStyle/>
        <a:p>
          <a:endParaRPr lang="en-US"/>
        </a:p>
      </dgm:t>
    </dgm:pt>
    <dgm:pt modelId="{01F9AEA6-FD76-481B-B780-505D281AD40A}" type="pres">
      <dgm:prSet presAssocID="{3B680F97-A969-45DD-A003-5D7DEF47A1F2}" presName="diagram" presStyleCnt="0">
        <dgm:presLayoutVars>
          <dgm:chPref val="1"/>
          <dgm:dir/>
          <dgm:animOne val="branch"/>
          <dgm:animLvl val="lvl"/>
          <dgm:resizeHandles/>
        </dgm:presLayoutVars>
      </dgm:prSet>
      <dgm:spPr/>
      <dgm:t>
        <a:bodyPr/>
        <a:lstStyle/>
        <a:p>
          <a:endParaRPr lang="en-US"/>
        </a:p>
      </dgm:t>
    </dgm:pt>
    <dgm:pt modelId="{9FB9EE31-E263-4CA0-AC27-B3CBF5A8B7A6}" type="pres">
      <dgm:prSet presAssocID="{A0DC8974-2FC0-496C-AF85-ED8899C3EED3}" presName="root" presStyleCnt="0"/>
      <dgm:spPr/>
    </dgm:pt>
    <dgm:pt modelId="{03700CF8-A3C6-4E0D-8683-8468845093F9}" type="pres">
      <dgm:prSet presAssocID="{A0DC8974-2FC0-496C-AF85-ED8899C3EED3}" presName="rootComposite" presStyleCnt="0"/>
      <dgm:spPr/>
    </dgm:pt>
    <dgm:pt modelId="{FD66C9AE-19BA-45D5-83C2-5673A40C1636}" type="pres">
      <dgm:prSet presAssocID="{A0DC8974-2FC0-496C-AF85-ED8899C3EED3}" presName="rootText" presStyleLbl="node1" presStyleIdx="0" presStyleCnt="3"/>
      <dgm:spPr/>
      <dgm:t>
        <a:bodyPr/>
        <a:lstStyle/>
        <a:p>
          <a:endParaRPr lang="en-US"/>
        </a:p>
      </dgm:t>
    </dgm:pt>
    <dgm:pt modelId="{3CDBD5B7-06F9-4969-B3D1-CDBAD3BFEEFB}" type="pres">
      <dgm:prSet presAssocID="{A0DC8974-2FC0-496C-AF85-ED8899C3EED3}" presName="rootConnector" presStyleLbl="node1" presStyleIdx="0" presStyleCnt="3"/>
      <dgm:spPr/>
      <dgm:t>
        <a:bodyPr/>
        <a:lstStyle/>
        <a:p>
          <a:endParaRPr lang="en-US"/>
        </a:p>
      </dgm:t>
    </dgm:pt>
    <dgm:pt modelId="{8991D864-C91C-47C5-AE1D-10BEC3C5C9C3}" type="pres">
      <dgm:prSet presAssocID="{A0DC8974-2FC0-496C-AF85-ED8899C3EED3}" presName="childShape" presStyleCnt="0"/>
      <dgm:spPr/>
    </dgm:pt>
    <dgm:pt modelId="{41B9CAB8-06A3-4C04-8952-AAFD668D68D3}" type="pres">
      <dgm:prSet presAssocID="{DA99BBE4-3E2E-46D3-B9F4-E1CC7133916A}" presName="Name13" presStyleLbl="parChTrans1D2" presStyleIdx="0" presStyleCnt="7"/>
      <dgm:spPr/>
      <dgm:t>
        <a:bodyPr/>
        <a:lstStyle/>
        <a:p>
          <a:endParaRPr lang="en-US"/>
        </a:p>
      </dgm:t>
    </dgm:pt>
    <dgm:pt modelId="{754C403C-8E37-4015-82CD-6D0D95184A01}" type="pres">
      <dgm:prSet presAssocID="{4DAD5CEE-2894-4F9D-A7EF-0DE000E055BC}" presName="childText" presStyleLbl="bgAcc1" presStyleIdx="0" presStyleCnt="7">
        <dgm:presLayoutVars>
          <dgm:bulletEnabled val="1"/>
        </dgm:presLayoutVars>
      </dgm:prSet>
      <dgm:spPr/>
      <dgm:t>
        <a:bodyPr/>
        <a:lstStyle/>
        <a:p>
          <a:endParaRPr lang="en-US"/>
        </a:p>
      </dgm:t>
    </dgm:pt>
    <dgm:pt modelId="{85A6BD04-9E62-4B13-8220-03B0C0CFC543}" type="pres">
      <dgm:prSet presAssocID="{A4B462D0-0AF8-4BAB-8BF4-5417A6A33405}" presName="Name13" presStyleLbl="parChTrans1D2" presStyleIdx="1" presStyleCnt="7"/>
      <dgm:spPr/>
      <dgm:t>
        <a:bodyPr/>
        <a:lstStyle/>
        <a:p>
          <a:endParaRPr lang="en-US"/>
        </a:p>
      </dgm:t>
    </dgm:pt>
    <dgm:pt modelId="{78BB9868-711A-4688-941E-A0C129785064}" type="pres">
      <dgm:prSet presAssocID="{58DEA7B8-5E9D-4BB3-9017-F901E51A3221}" presName="childText" presStyleLbl="bgAcc1" presStyleIdx="1" presStyleCnt="7">
        <dgm:presLayoutVars>
          <dgm:bulletEnabled val="1"/>
        </dgm:presLayoutVars>
      </dgm:prSet>
      <dgm:spPr/>
      <dgm:t>
        <a:bodyPr/>
        <a:lstStyle/>
        <a:p>
          <a:endParaRPr lang="en-US"/>
        </a:p>
      </dgm:t>
    </dgm:pt>
    <dgm:pt modelId="{BB051522-4C78-4B56-B896-4CB2BB3DF8D8}" type="pres">
      <dgm:prSet presAssocID="{9E28CF2F-F2E3-4409-9C8C-2680E5DC2046}" presName="Name13" presStyleLbl="parChTrans1D2" presStyleIdx="2" presStyleCnt="7"/>
      <dgm:spPr/>
      <dgm:t>
        <a:bodyPr/>
        <a:lstStyle/>
        <a:p>
          <a:endParaRPr lang="en-US"/>
        </a:p>
      </dgm:t>
    </dgm:pt>
    <dgm:pt modelId="{EC1D8FEB-625F-4419-84E9-68D53DCD3552}" type="pres">
      <dgm:prSet presAssocID="{223A60B2-C9EC-48EC-997D-ADBEB79661BC}" presName="childText" presStyleLbl="bgAcc1" presStyleIdx="2" presStyleCnt="7">
        <dgm:presLayoutVars>
          <dgm:bulletEnabled val="1"/>
        </dgm:presLayoutVars>
      </dgm:prSet>
      <dgm:spPr/>
      <dgm:t>
        <a:bodyPr/>
        <a:lstStyle/>
        <a:p>
          <a:endParaRPr lang="en-US"/>
        </a:p>
      </dgm:t>
    </dgm:pt>
    <dgm:pt modelId="{0A1C2DBF-31EF-43CE-B39B-36A1391E4EC1}" type="pres">
      <dgm:prSet presAssocID="{F2AC3CFE-7FFD-44DD-9F53-70D9585FACE2}" presName="root" presStyleCnt="0"/>
      <dgm:spPr/>
    </dgm:pt>
    <dgm:pt modelId="{A884FDB3-B6A6-4E39-8F3C-A8F9089BE7A6}" type="pres">
      <dgm:prSet presAssocID="{F2AC3CFE-7FFD-44DD-9F53-70D9585FACE2}" presName="rootComposite" presStyleCnt="0"/>
      <dgm:spPr/>
    </dgm:pt>
    <dgm:pt modelId="{9A283D5E-06CC-4F61-B24F-AD5C05416D2A}" type="pres">
      <dgm:prSet presAssocID="{F2AC3CFE-7FFD-44DD-9F53-70D9585FACE2}" presName="rootText" presStyleLbl="node1" presStyleIdx="1" presStyleCnt="3"/>
      <dgm:spPr/>
      <dgm:t>
        <a:bodyPr/>
        <a:lstStyle/>
        <a:p>
          <a:endParaRPr lang="en-US"/>
        </a:p>
      </dgm:t>
    </dgm:pt>
    <dgm:pt modelId="{5B156F60-AF2C-449C-A808-CC8CE5D57AB0}" type="pres">
      <dgm:prSet presAssocID="{F2AC3CFE-7FFD-44DD-9F53-70D9585FACE2}" presName="rootConnector" presStyleLbl="node1" presStyleIdx="1" presStyleCnt="3"/>
      <dgm:spPr/>
      <dgm:t>
        <a:bodyPr/>
        <a:lstStyle/>
        <a:p>
          <a:endParaRPr lang="en-US"/>
        </a:p>
      </dgm:t>
    </dgm:pt>
    <dgm:pt modelId="{8D48A8AC-BB89-4B76-A95E-1C0AD75E28B1}" type="pres">
      <dgm:prSet presAssocID="{F2AC3CFE-7FFD-44DD-9F53-70D9585FACE2}" presName="childShape" presStyleCnt="0"/>
      <dgm:spPr/>
    </dgm:pt>
    <dgm:pt modelId="{970D0B47-41FB-4B61-9D23-6ACCFDF0EA87}" type="pres">
      <dgm:prSet presAssocID="{BB33C53A-FA65-4CAC-A123-E18A7474FD02}" presName="Name13" presStyleLbl="parChTrans1D2" presStyleIdx="3" presStyleCnt="7"/>
      <dgm:spPr/>
      <dgm:t>
        <a:bodyPr/>
        <a:lstStyle/>
        <a:p>
          <a:endParaRPr lang="en-US"/>
        </a:p>
      </dgm:t>
    </dgm:pt>
    <dgm:pt modelId="{1A32AB88-CCF6-4221-8C34-1F41E94896CF}" type="pres">
      <dgm:prSet presAssocID="{6E95C673-D0B2-4162-B102-8F46E47C4448}" presName="childText" presStyleLbl="bgAcc1" presStyleIdx="3" presStyleCnt="7">
        <dgm:presLayoutVars>
          <dgm:bulletEnabled val="1"/>
        </dgm:presLayoutVars>
      </dgm:prSet>
      <dgm:spPr/>
      <dgm:t>
        <a:bodyPr/>
        <a:lstStyle/>
        <a:p>
          <a:endParaRPr lang="en-US"/>
        </a:p>
      </dgm:t>
    </dgm:pt>
    <dgm:pt modelId="{10D347E8-F686-4F04-BB55-2633C9B788F9}" type="pres">
      <dgm:prSet presAssocID="{4915D436-4F21-4CB5-B29D-9E170DA1BD82}" presName="Name13" presStyleLbl="parChTrans1D2" presStyleIdx="4" presStyleCnt="7"/>
      <dgm:spPr/>
      <dgm:t>
        <a:bodyPr/>
        <a:lstStyle/>
        <a:p>
          <a:endParaRPr lang="en-US"/>
        </a:p>
      </dgm:t>
    </dgm:pt>
    <dgm:pt modelId="{46A32610-C429-4A29-B1FE-ACA277926260}" type="pres">
      <dgm:prSet presAssocID="{1F59FC4D-8CC6-4C16-8F78-6E4D7CF5E4BA}" presName="childText" presStyleLbl="bgAcc1" presStyleIdx="4" presStyleCnt="7">
        <dgm:presLayoutVars>
          <dgm:bulletEnabled val="1"/>
        </dgm:presLayoutVars>
      </dgm:prSet>
      <dgm:spPr/>
      <dgm:t>
        <a:bodyPr/>
        <a:lstStyle/>
        <a:p>
          <a:endParaRPr lang="en-US"/>
        </a:p>
      </dgm:t>
    </dgm:pt>
    <dgm:pt modelId="{2040785D-24D3-4D10-B9F3-46248245815A}" type="pres">
      <dgm:prSet presAssocID="{1B9C6267-FBD1-4301-B264-642EC7C7B002}" presName="root" presStyleCnt="0"/>
      <dgm:spPr/>
    </dgm:pt>
    <dgm:pt modelId="{8AD45DDE-564C-4766-BAFC-0CE2C8FD18BE}" type="pres">
      <dgm:prSet presAssocID="{1B9C6267-FBD1-4301-B264-642EC7C7B002}" presName="rootComposite" presStyleCnt="0"/>
      <dgm:spPr/>
    </dgm:pt>
    <dgm:pt modelId="{F06E557E-8DA7-4A33-96AF-735B5424B3F3}" type="pres">
      <dgm:prSet presAssocID="{1B9C6267-FBD1-4301-B264-642EC7C7B002}" presName="rootText" presStyleLbl="node1" presStyleIdx="2" presStyleCnt="3"/>
      <dgm:spPr/>
      <dgm:t>
        <a:bodyPr/>
        <a:lstStyle/>
        <a:p>
          <a:endParaRPr lang="en-US"/>
        </a:p>
      </dgm:t>
    </dgm:pt>
    <dgm:pt modelId="{74830427-6388-4FF6-ACC2-E769933D7F41}" type="pres">
      <dgm:prSet presAssocID="{1B9C6267-FBD1-4301-B264-642EC7C7B002}" presName="rootConnector" presStyleLbl="node1" presStyleIdx="2" presStyleCnt="3"/>
      <dgm:spPr/>
      <dgm:t>
        <a:bodyPr/>
        <a:lstStyle/>
        <a:p>
          <a:endParaRPr lang="en-US"/>
        </a:p>
      </dgm:t>
    </dgm:pt>
    <dgm:pt modelId="{0AB1DA94-6643-4169-8B63-0F489EADEC23}" type="pres">
      <dgm:prSet presAssocID="{1B9C6267-FBD1-4301-B264-642EC7C7B002}" presName="childShape" presStyleCnt="0"/>
      <dgm:spPr/>
    </dgm:pt>
    <dgm:pt modelId="{25177D6B-B5E5-4D91-AAE8-168C7006A93D}" type="pres">
      <dgm:prSet presAssocID="{A9CA6A4B-5B61-44C1-B269-B36CB9C2AE83}" presName="Name13" presStyleLbl="parChTrans1D2" presStyleIdx="5" presStyleCnt="7"/>
      <dgm:spPr/>
      <dgm:t>
        <a:bodyPr/>
        <a:lstStyle/>
        <a:p>
          <a:endParaRPr lang="en-US"/>
        </a:p>
      </dgm:t>
    </dgm:pt>
    <dgm:pt modelId="{737A2EF4-44AA-4F28-BA4A-CDE8F34EF214}" type="pres">
      <dgm:prSet presAssocID="{3F449CE6-56E5-45EC-B8AE-35596998C34C}" presName="childText" presStyleLbl="bgAcc1" presStyleIdx="5" presStyleCnt="7">
        <dgm:presLayoutVars>
          <dgm:bulletEnabled val="1"/>
        </dgm:presLayoutVars>
      </dgm:prSet>
      <dgm:spPr/>
      <dgm:t>
        <a:bodyPr/>
        <a:lstStyle/>
        <a:p>
          <a:endParaRPr lang="en-US"/>
        </a:p>
      </dgm:t>
    </dgm:pt>
    <dgm:pt modelId="{2BD58A2A-3CC5-4F4C-8FC9-680FB05C792B}" type="pres">
      <dgm:prSet presAssocID="{61FED9BB-28A9-4043-A220-04EE73AEFFDE}" presName="Name13" presStyleLbl="parChTrans1D2" presStyleIdx="6" presStyleCnt="7"/>
      <dgm:spPr/>
      <dgm:t>
        <a:bodyPr/>
        <a:lstStyle/>
        <a:p>
          <a:endParaRPr lang="en-US"/>
        </a:p>
      </dgm:t>
    </dgm:pt>
    <dgm:pt modelId="{527E6272-B8E8-4603-874B-2888A4C48AB2}" type="pres">
      <dgm:prSet presAssocID="{95C50E51-D9FB-44BA-950A-B80E3AC37CB9}" presName="childText" presStyleLbl="bgAcc1" presStyleIdx="6" presStyleCnt="7">
        <dgm:presLayoutVars>
          <dgm:bulletEnabled val="1"/>
        </dgm:presLayoutVars>
      </dgm:prSet>
      <dgm:spPr/>
      <dgm:t>
        <a:bodyPr/>
        <a:lstStyle/>
        <a:p>
          <a:endParaRPr lang="en-US"/>
        </a:p>
      </dgm:t>
    </dgm:pt>
  </dgm:ptLst>
  <dgm:cxnLst>
    <dgm:cxn modelId="{029866E2-9E0B-432F-9C0C-3D04B7E5453D}" srcId="{3B680F97-A969-45DD-A003-5D7DEF47A1F2}" destId="{1B9C6267-FBD1-4301-B264-642EC7C7B002}" srcOrd="2" destOrd="0" parTransId="{454E152C-D36E-4AE1-96FD-F9B467FBE176}" sibTransId="{95AF94C6-5800-44BE-8EE2-BBDE55632F1A}"/>
    <dgm:cxn modelId="{01EB522B-A072-4073-B3FD-4419207D1519}" type="presOf" srcId="{4915D436-4F21-4CB5-B29D-9E170DA1BD82}" destId="{10D347E8-F686-4F04-BB55-2633C9B788F9}" srcOrd="0" destOrd="0" presId="urn:microsoft.com/office/officeart/2005/8/layout/hierarchy3"/>
    <dgm:cxn modelId="{B3B373FE-04AD-4092-A7E6-15B3B65BCD40}" type="presOf" srcId="{58DEA7B8-5E9D-4BB3-9017-F901E51A3221}" destId="{78BB9868-711A-4688-941E-A0C129785064}" srcOrd="0" destOrd="0" presId="urn:microsoft.com/office/officeart/2005/8/layout/hierarchy3"/>
    <dgm:cxn modelId="{31971A42-907E-4044-B8D1-C865E27AD212}" type="presOf" srcId="{6E95C673-D0B2-4162-B102-8F46E47C4448}" destId="{1A32AB88-CCF6-4221-8C34-1F41E94896CF}" srcOrd="0" destOrd="0" presId="urn:microsoft.com/office/officeart/2005/8/layout/hierarchy3"/>
    <dgm:cxn modelId="{42AA5A6B-806D-4335-9C89-D7B1526110DB}" type="presOf" srcId="{9E28CF2F-F2E3-4409-9C8C-2680E5DC2046}" destId="{BB051522-4C78-4B56-B896-4CB2BB3DF8D8}" srcOrd="0" destOrd="0" presId="urn:microsoft.com/office/officeart/2005/8/layout/hierarchy3"/>
    <dgm:cxn modelId="{08CF2C9C-78D0-42A9-B2D4-0159BFE80E6A}" srcId="{A0DC8974-2FC0-496C-AF85-ED8899C3EED3}" destId="{223A60B2-C9EC-48EC-997D-ADBEB79661BC}" srcOrd="2" destOrd="0" parTransId="{9E28CF2F-F2E3-4409-9C8C-2680E5DC2046}" sibTransId="{66603FD7-DB7F-441E-A5D8-F193EDD6E078}"/>
    <dgm:cxn modelId="{04B6ADAA-299D-4A0C-B46E-0C45D6438376}" type="presOf" srcId="{1B9C6267-FBD1-4301-B264-642EC7C7B002}" destId="{F06E557E-8DA7-4A33-96AF-735B5424B3F3}" srcOrd="0" destOrd="0" presId="urn:microsoft.com/office/officeart/2005/8/layout/hierarchy3"/>
    <dgm:cxn modelId="{C00FA60C-C531-4679-BBBA-C81C969DA635}" srcId="{3B680F97-A969-45DD-A003-5D7DEF47A1F2}" destId="{F2AC3CFE-7FFD-44DD-9F53-70D9585FACE2}" srcOrd="1" destOrd="0" parTransId="{7700E69E-3A46-4A8B-BE8F-842E3D456262}" sibTransId="{ADAB9A19-8579-4C74-88ED-5EB4ED4DA529}"/>
    <dgm:cxn modelId="{B59B8DB0-0667-4260-A82F-D803EA0464FA}" srcId="{F2AC3CFE-7FFD-44DD-9F53-70D9585FACE2}" destId="{1F59FC4D-8CC6-4C16-8F78-6E4D7CF5E4BA}" srcOrd="1" destOrd="0" parTransId="{4915D436-4F21-4CB5-B29D-9E170DA1BD82}" sibTransId="{627D0234-D34B-4514-A7B9-6B7957AE7774}"/>
    <dgm:cxn modelId="{603EAAEA-A2A6-4B77-A18E-6C0B2AB4C68F}" type="presOf" srcId="{BB33C53A-FA65-4CAC-A123-E18A7474FD02}" destId="{970D0B47-41FB-4B61-9D23-6ACCFDF0EA87}" srcOrd="0" destOrd="0" presId="urn:microsoft.com/office/officeart/2005/8/layout/hierarchy3"/>
    <dgm:cxn modelId="{BF6D32AC-FC61-42F7-8460-0DD4C74A9F93}" type="presOf" srcId="{223A60B2-C9EC-48EC-997D-ADBEB79661BC}" destId="{EC1D8FEB-625F-4419-84E9-68D53DCD3552}" srcOrd="0" destOrd="0" presId="urn:microsoft.com/office/officeart/2005/8/layout/hierarchy3"/>
    <dgm:cxn modelId="{031F6DB9-BB67-4F10-A6A6-F588F69C155E}" srcId="{F2AC3CFE-7FFD-44DD-9F53-70D9585FACE2}" destId="{6E95C673-D0B2-4162-B102-8F46E47C4448}" srcOrd="0" destOrd="0" parTransId="{BB33C53A-FA65-4CAC-A123-E18A7474FD02}" sibTransId="{E57FB775-0F1F-45EE-A5EF-B4F2EBEBE9C9}"/>
    <dgm:cxn modelId="{22A709DC-5AF2-4D26-A193-6998F48D9C79}" type="presOf" srcId="{61FED9BB-28A9-4043-A220-04EE73AEFFDE}" destId="{2BD58A2A-3CC5-4F4C-8FC9-680FB05C792B}" srcOrd="0" destOrd="0" presId="urn:microsoft.com/office/officeart/2005/8/layout/hierarchy3"/>
    <dgm:cxn modelId="{482E243B-21A8-4F6D-9B99-18B9E6BA8804}" type="presOf" srcId="{4DAD5CEE-2894-4F9D-A7EF-0DE000E055BC}" destId="{754C403C-8E37-4015-82CD-6D0D95184A01}" srcOrd="0" destOrd="0" presId="urn:microsoft.com/office/officeart/2005/8/layout/hierarchy3"/>
    <dgm:cxn modelId="{26061210-16AC-4031-8B87-AFC831758D62}" type="presOf" srcId="{3F449CE6-56E5-45EC-B8AE-35596998C34C}" destId="{737A2EF4-44AA-4F28-BA4A-CDE8F34EF214}" srcOrd="0" destOrd="0" presId="urn:microsoft.com/office/officeart/2005/8/layout/hierarchy3"/>
    <dgm:cxn modelId="{CE19EC55-6151-4556-BBC5-33CC72D2EA81}" type="presOf" srcId="{F2AC3CFE-7FFD-44DD-9F53-70D9585FACE2}" destId="{5B156F60-AF2C-449C-A808-CC8CE5D57AB0}" srcOrd="1" destOrd="0" presId="urn:microsoft.com/office/officeart/2005/8/layout/hierarchy3"/>
    <dgm:cxn modelId="{4D185E2C-93AC-443D-B531-C018DFFFFB1E}" type="presOf" srcId="{95C50E51-D9FB-44BA-950A-B80E3AC37CB9}" destId="{527E6272-B8E8-4603-874B-2888A4C48AB2}" srcOrd="0" destOrd="0" presId="urn:microsoft.com/office/officeart/2005/8/layout/hierarchy3"/>
    <dgm:cxn modelId="{A1F4DDCA-870F-4A4C-856B-CC87045E33A6}" srcId="{3B680F97-A969-45DD-A003-5D7DEF47A1F2}" destId="{A0DC8974-2FC0-496C-AF85-ED8899C3EED3}" srcOrd="0" destOrd="0" parTransId="{CA4EFAF8-EA06-4593-84D8-0AF4A666832D}" sibTransId="{ADB80909-D266-4A6B-9F1F-580193CDA25B}"/>
    <dgm:cxn modelId="{9F90F5E1-EBD2-4C35-8E2D-47FC73C98993}" srcId="{A0DC8974-2FC0-496C-AF85-ED8899C3EED3}" destId="{58DEA7B8-5E9D-4BB3-9017-F901E51A3221}" srcOrd="1" destOrd="0" parTransId="{A4B462D0-0AF8-4BAB-8BF4-5417A6A33405}" sibTransId="{9896BE49-7F5D-4340-926F-4FEE2E899751}"/>
    <dgm:cxn modelId="{58CE8DB5-9449-4F7A-98AC-ACFEE3DFE9E5}" type="presOf" srcId="{3B680F97-A969-45DD-A003-5D7DEF47A1F2}" destId="{01F9AEA6-FD76-481B-B780-505D281AD40A}" srcOrd="0" destOrd="0" presId="urn:microsoft.com/office/officeart/2005/8/layout/hierarchy3"/>
    <dgm:cxn modelId="{96E27B00-D301-4ACD-89B0-1D2160EFE322}" type="presOf" srcId="{1F59FC4D-8CC6-4C16-8F78-6E4D7CF5E4BA}" destId="{46A32610-C429-4A29-B1FE-ACA277926260}" srcOrd="0" destOrd="0" presId="urn:microsoft.com/office/officeart/2005/8/layout/hierarchy3"/>
    <dgm:cxn modelId="{56BDE079-686B-4839-AA45-43066CC7511D}" type="presOf" srcId="{A0DC8974-2FC0-496C-AF85-ED8899C3EED3}" destId="{3CDBD5B7-06F9-4969-B3D1-CDBAD3BFEEFB}" srcOrd="1" destOrd="0" presId="urn:microsoft.com/office/officeart/2005/8/layout/hierarchy3"/>
    <dgm:cxn modelId="{F68A8826-BEDC-4F14-BA2C-E3B5D3EE74EC}" type="presOf" srcId="{DA99BBE4-3E2E-46D3-B9F4-E1CC7133916A}" destId="{41B9CAB8-06A3-4C04-8952-AAFD668D68D3}" srcOrd="0" destOrd="0" presId="urn:microsoft.com/office/officeart/2005/8/layout/hierarchy3"/>
    <dgm:cxn modelId="{48A02B93-5F07-4E8D-AB81-170E9ED5F2FE}" type="presOf" srcId="{F2AC3CFE-7FFD-44DD-9F53-70D9585FACE2}" destId="{9A283D5E-06CC-4F61-B24F-AD5C05416D2A}" srcOrd="0" destOrd="0" presId="urn:microsoft.com/office/officeart/2005/8/layout/hierarchy3"/>
    <dgm:cxn modelId="{ABBEF7AE-2FB9-4F6F-AA19-B2C496AF123C}" type="presOf" srcId="{1B9C6267-FBD1-4301-B264-642EC7C7B002}" destId="{74830427-6388-4FF6-ACC2-E769933D7F41}" srcOrd="1" destOrd="0" presId="urn:microsoft.com/office/officeart/2005/8/layout/hierarchy3"/>
    <dgm:cxn modelId="{1EA8C659-949C-4949-961A-0AB39239B05D}" type="presOf" srcId="{A9CA6A4B-5B61-44C1-B269-B36CB9C2AE83}" destId="{25177D6B-B5E5-4D91-AAE8-168C7006A93D}" srcOrd="0" destOrd="0" presId="urn:microsoft.com/office/officeart/2005/8/layout/hierarchy3"/>
    <dgm:cxn modelId="{081F48ED-6BF2-4311-B663-4EBEA605B607}" srcId="{A0DC8974-2FC0-496C-AF85-ED8899C3EED3}" destId="{4DAD5CEE-2894-4F9D-A7EF-0DE000E055BC}" srcOrd="0" destOrd="0" parTransId="{DA99BBE4-3E2E-46D3-B9F4-E1CC7133916A}" sibTransId="{7DB05EB8-C092-423F-9EA6-CAC1DD7064AD}"/>
    <dgm:cxn modelId="{55DE8BCC-F4F0-4476-89D9-C4398C723D7B}" type="presOf" srcId="{A0DC8974-2FC0-496C-AF85-ED8899C3EED3}" destId="{FD66C9AE-19BA-45D5-83C2-5673A40C1636}" srcOrd="0" destOrd="0" presId="urn:microsoft.com/office/officeart/2005/8/layout/hierarchy3"/>
    <dgm:cxn modelId="{61417F00-A1C5-49D2-AB1C-638ABC561882}" type="presOf" srcId="{A4B462D0-0AF8-4BAB-8BF4-5417A6A33405}" destId="{85A6BD04-9E62-4B13-8220-03B0C0CFC543}" srcOrd="0" destOrd="0" presId="urn:microsoft.com/office/officeart/2005/8/layout/hierarchy3"/>
    <dgm:cxn modelId="{7318D27D-ED40-44F5-9012-97492169DB00}" srcId="{1B9C6267-FBD1-4301-B264-642EC7C7B002}" destId="{95C50E51-D9FB-44BA-950A-B80E3AC37CB9}" srcOrd="1" destOrd="0" parTransId="{61FED9BB-28A9-4043-A220-04EE73AEFFDE}" sibTransId="{4F332095-46E7-4615-92CA-DBB9BF9B8AF4}"/>
    <dgm:cxn modelId="{7D01C2A4-1840-46F6-9045-96164B37B1F8}" srcId="{1B9C6267-FBD1-4301-B264-642EC7C7B002}" destId="{3F449CE6-56E5-45EC-B8AE-35596998C34C}" srcOrd="0" destOrd="0" parTransId="{A9CA6A4B-5B61-44C1-B269-B36CB9C2AE83}" sibTransId="{93D26BA1-9955-47F5-A231-7C43F97C2D16}"/>
    <dgm:cxn modelId="{36EEDBD8-B786-4CAA-AD0B-1BA610AB1B8C}" type="presParOf" srcId="{01F9AEA6-FD76-481B-B780-505D281AD40A}" destId="{9FB9EE31-E263-4CA0-AC27-B3CBF5A8B7A6}" srcOrd="0" destOrd="0" presId="urn:microsoft.com/office/officeart/2005/8/layout/hierarchy3"/>
    <dgm:cxn modelId="{95B40DBA-9256-4D46-B8DA-6265B22D3CAB}" type="presParOf" srcId="{9FB9EE31-E263-4CA0-AC27-B3CBF5A8B7A6}" destId="{03700CF8-A3C6-4E0D-8683-8468845093F9}" srcOrd="0" destOrd="0" presId="urn:microsoft.com/office/officeart/2005/8/layout/hierarchy3"/>
    <dgm:cxn modelId="{9388A07B-515D-4D18-A67A-52A3400F4038}" type="presParOf" srcId="{03700CF8-A3C6-4E0D-8683-8468845093F9}" destId="{FD66C9AE-19BA-45D5-83C2-5673A40C1636}" srcOrd="0" destOrd="0" presId="urn:microsoft.com/office/officeart/2005/8/layout/hierarchy3"/>
    <dgm:cxn modelId="{60D296E3-0999-4DE8-8878-90A9A5B3B958}" type="presParOf" srcId="{03700CF8-A3C6-4E0D-8683-8468845093F9}" destId="{3CDBD5B7-06F9-4969-B3D1-CDBAD3BFEEFB}" srcOrd="1" destOrd="0" presId="urn:microsoft.com/office/officeart/2005/8/layout/hierarchy3"/>
    <dgm:cxn modelId="{0F7827A3-DC82-4BE4-9AE3-97FADC3E4CD8}" type="presParOf" srcId="{9FB9EE31-E263-4CA0-AC27-B3CBF5A8B7A6}" destId="{8991D864-C91C-47C5-AE1D-10BEC3C5C9C3}" srcOrd="1" destOrd="0" presId="urn:microsoft.com/office/officeart/2005/8/layout/hierarchy3"/>
    <dgm:cxn modelId="{6DE852BF-AB4E-4E13-BCA5-041A41F1097E}" type="presParOf" srcId="{8991D864-C91C-47C5-AE1D-10BEC3C5C9C3}" destId="{41B9CAB8-06A3-4C04-8952-AAFD668D68D3}" srcOrd="0" destOrd="0" presId="urn:microsoft.com/office/officeart/2005/8/layout/hierarchy3"/>
    <dgm:cxn modelId="{66071642-1036-4CAD-953D-6337844F57CC}" type="presParOf" srcId="{8991D864-C91C-47C5-AE1D-10BEC3C5C9C3}" destId="{754C403C-8E37-4015-82CD-6D0D95184A01}" srcOrd="1" destOrd="0" presId="urn:microsoft.com/office/officeart/2005/8/layout/hierarchy3"/>
    <dgm:cxn modelId="{E9A05B4C-0477-4372-83BC-03E641FA0C51}" type="presParOf" srcId="{8991D864-C91C-47C5-AE1D-10BEC3C5C9C3}" destId="{85A6BD04-9E62-4B13-8220-03B0C0CFC543}" srcOrd="2" destOrd="0" presId="urn:microsoft.com/office/officeart/2005/8/layout/hierarchy3"/>
    <dgm:cxn modelId="{5FEF126A-7220-41B5-A9EB-EDBF74EAD3AD}" type="presParOf" srcId="{8991D864-C91C-47C5-AE1D-10BEC3C5C9C3}" destId="{78BB9868-711A-4688-941E-A0C129785064}" srcOrd="3" destOrd="0" presId="urn:microsoft.com/office/officeart/2005/8/layout/hierarchy3"/>
    <dgm:cxn modelId="{99045D74-60E4-4564-B9C7-CFBB99DF0DD5}" type="presParOf" srcId="{8991D864-C91C-47C5-AE1D-10BEC3C5C9C3}" destId="{BB051522-4C78-4B56-B896-4CB2BB3DF8D8}" srcOrd="4" destOrd="0" presId="urn:microsoft.com/office/officeart/2005/8/layout/hierarchy3"/>
    <dgm:cxn modelId="{76872874-4C41-479A-8957-A0B123E63900}" type="presParOf" srcId="{8991D864-C91C-47C5-AE1D-10BEC3C5C9C3}" destId="{EC1D8FEB-625F-4419-84E9-68D53DCD3552}" srcOrd="5" destOrd="0" presId="urn:microsoft.com/office/officeart/2005/8/layout/hierarchy3"/>
    <dgm:cxn modelId="{A5914DF8-F935-4EAD-B0B2-92D6F828077A}" type="presParOf" srcId="{01F9AEA6-FD76-481B-B780-505D281AD40A}" destId="{0A1C2DBF-31EF-43CE-B39B-36A1391E4EC1}" srcOrd="1" destOrd="0" presId="urn:microsoft.com/office/officeart/2005/8/layout/hierarchy3"/>
    <dgm:cxn modelId="{1BC9FA19-9F2B-4692-BB4A-56CC5B6DB2F0}" type="presParOf" srcId="{0A1C2DBF-31EF-43CE-B39B-36A1391E4EC1}" destId="{A884FDB3-B6A6-4E39-8F3C-A8F9089BE7A6}" srcOrd="0" destOrd="0" presId="urn:microsoft.com/office/officeart/2005/8/layout/hierarchy3"/>
    <dgm:cxn modelId="{EAB2536A-2FCA-4330-9DF3-59AAAA92A477}" type="presParOf" srcId="{A884FDB3-B6A6-4E39-8F3C-A8F9089BE7A6}" destId="{9A283D5E-06CC-4F61-B24F-AD5C05416D2A}" srcOrd="0" destOrd="0" presId="urn:microsoft.com/office/officeart/2005/8/layout/hierarchy3"/>
    <dgm:cxn modelId="{D8E5D606-185D-43D0-898B-B3E4291E2786}" type="presParOf" srcId="{A884FDB3-B6A6-4E39-8F3C-A8F9089BE7A6}" destId="{5B156F60-AF2C-449C-A808-CC8CE5D57AB0}" srcOrd="1" destOrd="0" presId="urn:microsoft.com/office/officeart/2005/8/layout/hierarchy3"/>
    <dgm:cxn modelId="{56766CD0-8580-4F4E-A8DC-9EC1A826088F}" type="presParOf" srcId="{0A1C2DBF-31EF-43CE-B39B-36A1391E4EC1}" destId="{8D48A8AC-BB89-4B76-A95E-1C0AD75E28B1}" srcOrd="1" destOrd="0" presId="urn:microsoft.com/office/officeart/2005/8/layout/hierarchy3"/>
    <dgm:cxn modelId="{184EF9C5-E68F-42E2-8FE0-DB74FAF355B4}" type="presParOf" srcId="{8D48A8AC-BB89-4B76-A95E-1C0AD75E28B1}" destId="{970D0B47-41FB-4B61-9D23-6ACCFDF0EA87}" srcOrd="0" destOrd="0" presId="urn:microsoft.com/office/officeart/2005/8/layout/hierarchy3"/>
    <dgm:cxn modelId="{0A807B5C-EDFA-4EBF-9C8B-479492134098}" type="presParOf" srcId="{8D48A8AC-BB89-4B76-A95E-1C0AD75E28B1}" destId="{1A32AB88-CCF6-4221-8C34-1F41E94896CF}" srcOrd="1" destOrd="0" presId="urn:microsoft.com/office/officeart/2005/8/layout/hierarchy3"/>
    <dgm:cxn modelId="{295BF88D-4D0F-4C2F-B135-3DB7A9683FF8}" type="presParOf" srcId="{8D48A8AC-BB89-4B76-A95E-1C0AD75E28B1}" destId="{10D347E8-F686-4F04-BB55-2633C9B788F9}" srcOrd="2" destOrd="0" presId="urn:microsoft.com/office/officeart/2005/8/layout/hierarchy3"/>
    <dgm:cxn modelId="{AC26A73A-F35C-4740-8E5C-6A5BBD84ECD1}" type="presParOf" srcId="{8D48A8AC-BB89-4B76-A95E-1C0AD75E28B1}" destId="{46A32610-C429-4A29-B1FE-ACA277926260}" srcOrd="3" destOrd="0" presId="urn:microsoft.com/office/officeart/2005/8/layout/hierarchy3"/>
    <dgm:cxn modelId="{FA5A3890-7D1F-4E09-8D4B-0C7E56FCA0F4}" type="presParOf" srcId="{01F9AEA6-FD76-481B-B780-505D281AD40A}" destId="{2040785D-24D3-4D10-B9F3-46248245815A}" srcOrd="2" destOrd="0" presId="urn:microsoft.com/office/officeart/2005/8/layout/hierarchy3"/>
    <dgm:cxn modelId="{6E083787-91D6-4E20-8CB5-1F963C1FAEE9}" type="presParOf" srcId="{2040785D-24D3-4D10-B9F3-46248245815A}" destId="{8AD45DDE-564C-4766-BAFC-0CE2C8FD18BE}" srcOrd="0" destOrd="0" presId="urn:microsoft.com/office/officeart/2005/8/layout/hierarchy3"/>
    <dgm:cxn modelId="{B88B8A4E-9428-45A9-9104-195B336C35AB}" type="presParOf" srcId="{8AD45DDE-564C-4766-BAFC-0CE2C8FD18BE}" destId="{F06E557E-8DA7-4A33-96AF-735B5424B3F3}" srcOrd="0" destOrd="0" presId="urn:microsoft.com/office/officeart/2005/8/layout/hierarchy3"/>
    <dgm:cxn modelId="{8806F689-9E7F-4734-A04A-C46CBA71F387}" type="presParOf" srcId="{8AD45DDE-564C-4766-BAFC-0CE2C8FD18BE}" destId="{74830427-6388-4FF6-ACC2-E769933D7F41}" srcOrd="1" destOrd="0" presId="urn:microsoft.com/office/officeart/2005/8/layout/hierarchy3"/>
    <dgm:cxn modelId="{659164AF-BE95-4FB7-AD9D-AE52A0FA34AB}" type="presParOf" srcId="{2040785D-24D3-4D10-B9F3-46248245815A}" destId="{0AB1DA94-6643-4169-8B63-0F489EADEC23}" srcOrd="1" destOrd="0" presId="urn:microsoft.com/office/officeart/2005/8/layout/hierarchy3"/>
    <dgm:cxn modelId="{6FEF3DC5-1C23-4BAB-951F-3E62CCAB5165}" type="presParOf" srcId="{0AB1DA94-6643-4169-8B63-0F489EADEC23}" destId="{25177D6B-B5E5-4D91-AAE8-168C7006A93D}" srcOrd="0" destOrd="0" presId="urn:microsoft.com/office/officeart/2005/8/layout/hierarchy3"/>
    <dgm:cxn modelId="{456668EA-B51D-4957-A721-014077F5D840}" type="presParOf" srcId="{0AB1DA94-6643-4169-8B63-0F489EADEC23}" destId="{737A2EF4-44AA-4F28-BA4A-CDE8F34EF214}" srcOrd="1" destOrd="0" presId="urn:microsoft.com/office/officeart/2005/8/layout/hierarchy3"/>
    <dgm:cxn modelId="{265DFA4D-04A9-493A-9B0F-05C78F154A60}" type="presParOf" srcId="{0AB1DA94-6643-4169-8B63-0F489EADEC23}" destId="{2BD58A2A-3CC5-4F4C-8FC9-680FB05C792B}" srcOrd="2" destOrd="0" presId="urn:microsoft.com/office/officeart/2005/8/layout/hierarchy3"/>
    <dgm:cxn modelId="{7A58EF8E-764F-44D6-96F7-C59A9612DF03}" type="presParOf" srcId="{0AB1DA94-6643-4169-8B63-0F489EADEC23}" destId="{527E6272-B8E8-4603-874B-2888A4C48AB2}"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6C9AE-19BA-45D5-83C2-5673A40C1636}">
      <dsp:nvSpPr>
        <dsp:cNvPr id="0" name=""/>
        <dsp:cNvSpPr/>
      </dsp:nvSpPr>
      <dsp:spPr>
        <a:xfrm>
          <a:off x="207066" y="3195"/>
          <a:ext cx="2341847" cy="117092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Other</a:t>
          </a:r>
        </a:p>
        <a:p>
          <a:pPr lvl="0" algn="ctr" defTabSz="1066800">
            <a:lnSpc>
              <a:spcPct val="90000"/>
            </a:lnSpc>
            <a:spcBef>
              <a:spcPct val="0"/>
            </a:spcBef>
            <a:spcAft>
              <a:spcPct val="35000"/>
            </a:spcAft>
          </a:pPr>
          <a:r>
            <a:rPr lang="en-US" sz="2400" kern="1200" dirty="0" smtClean="0"/>
            <a:t>Resources</a:t>
          </a:r>
          <a:endParaRPr lang="en-US" sz="2400" kern="1200" dirty="0"/>
        </a:p>
      </dsp:txBody>
      <dsp:txXfrm>
        <a:off x="241361" y="37490"/>
        <a:ext cx="2273257" cy="1102333"/>
      </dsp:txXfrm>
    </dsp:sp>
    <dsp:sp modelId="{41B9CAB8-06A3-4C04-8952-AAFD668D68D3}">
      <dsp:nvSpPr>
        <dsp:cNvPr id="0" name=""/>
        <dsp:cNvSpPr/>
      </dsp:nvSpPr>
      <dsp:spPr>
        <a:xfrm>
          <a:off x="441251" y="1174119"/>
          <a:ext cx="234184" cy="878192"/>
        </a:xfrm>
        <a:custGeom>
          <a:avLst/>
          <a:gdLst/>
          <a:ahLst/>
          <a:cxnLst/>
          <a:rect l="0" t="0" r="0" b="0"/>
          <a:pathLst>
            <a:path>
              <a:moveTo>
                <a:pt x="0" y="0"/>
              </a:moveTo>
              <a:lnTo>
                <a:pt x="0" y="878192"/>
              </a:lnTo>
              <a:lnTo>
                <a:pt x="234184" y="878192"/>
              </a:lnTo>
            </a:path>
          </a:pathLst>
        </a:custGeom>
        <a:noFill/>
        <a:ln w="25400" cap="flat" cmpd="sng" algn="ctr">
          <a:solidFill>
            <a:schemeClr val="accent3">
              <a:lumMod val="75000"/>
            </a:schemeClr>
          </a:solidFill>
          <a:prstDash val="solid"/>
        </a:ln>
        <a:effectLst/>
      </dsp:spPr>
      <dsp:style>
        <a:lnRef idx="2">
          <a:scrgbClr r="0" g="0" b="0"/>
        </a:lnRef>
        <a:fillRef idx="0">
          <a:scrgbClr r="0" g="0" b="0"/>
        </a:fillRef>
        <a:effectRef idx="0">
          <a:scrgbClr r="0" g="0" b="0"/>
        </a:effectRef>
        <a:fontRef idx="minor"/>
      </dsp:style>
    </dsp:sp>
    <dsp:sp modelId="{754C403C-8E37-4015-82CD-6D0D95184A01}">
      <dsp:nvSpPr>
        <dsp:cNvPr id="0" name=""/>
        <dsp:cNvSpPr/>
      </dsp:nvSpPr>
      <dsp:spPr>
        <a:xfrm>
          <a:off x="675435" y="1466850"/>
          <a:ext cx="1873478" cy="117092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Charter Constitution Laws of the Order   #30</a:t>
          </a:r>
          <a:endParaRPr lang="en-US" sz="2000" kern="1200" dirty="0"/>
        </a:p>
      </dsp:txBody>
      <dsp:txXfrm>
        <a:off x="709730" y="1501145"/>
        <a:ext cx="1804888" cy="1102333"/>
      </dsp:txXfrm>
    </dsp:sp>
    <dsp:sp modelId="{85A6BD04-9E62-4B13-8220-03B0C0CFC543}">
      <dsp:nvSpPr>
        <dsp:cNvPr id="0" name=""/>
        <dsp:cNvSpPr/>
      </dsp:nvSpPr>
      <dsp:spPr>
        <a:xfrm>
          <a:off x="441251" y="1174119"/>
          <a:ext cx="234184" cy="2341847"/>
        </a:xfrm>
        <a:custGeom>
          <a:avLst/>
          <a:gdLst/>
          <a:ahLst/>
          <a:cxnLst/>
          <a:rect l="0" t="0" r="0" b="0"/>
          <a:pathLst>
            <a:path>
              <a:moveTo>
                <a:pt x="0" y="0"/>
              </a:moveTo>
              <a:lnTo>
                <a:pt x="0" y="2341847"/>
              </a:lnTo>
              <a:lnTo>
                <a:pt x="234184" y="2341847"/>
              </a:lnTo>
            </a:path>
          </a:pathLst>
        </a:custGeom>
        <a:noFill/>
        <a:ln w="25400" cap="flat" cmpd="sng" algn="ctr">
          <a:solidFill>
            <a:schemeClr val="accent3">
              <a:lumMod val="75000"/>
            </a:schemeClr>
          </a:solidFill>
          <a:prstDash val="solid"/>
        </a:ln>
        <a:effectLst/>
      </dsp:spPr>
      <dsp:style>
        <a:lnRef idx="2">
          <a:scrgbClr r="0" g="0" b="0"/>
        </a:lnRef>
        <a:fillRef idx="0">
          <a:scrgbClr r="0" g="0" b="0"/>
        </a:fillRef>
        <a:effectRef idx="0">
          <a:scrgbClr r="0" g="0" b="0"/>
        </a:effectRef>
        <a:fontRef idx="minor"/>
      </dsp:style>
    </dsp:sp>
    <dsp:sp modelId="{78BB9868-711A-4688-941E-A0C129785064}">
      <dsp:nvSpPr>
        <dsp:cNvPr id="0" name=""/>
        <dsp:cNvSpPr/>
      </dsp:nvSpPr>
      <dsp:spPr>
        <a:xfrm>
          <a:off x="675435" y="2930505"/>
          <a:ext cx="1873478" cy="1170923"/>
        </a:xfrm>
        <a:prstGeom prst="roundRect">
          <a:avLst>
            <a:gd name="adj" fmla="val 10000"/>
          </a:avLst>
        </a:prstGeom>
        <a:solidFill>
          <a:schemeClr val="lt1">
            <a:alpha val="90000"/>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Grand Knights Handbook   #915</a:t>
          </a:r>
          <a:endParaRPr lang="en-US" sz="2000" kern="1200" dirty="0"/>
        </a:p>
      </dsp:txBody>
      <dsp:txXfrm>
        <a:off x="709730" y="2964800"/>
        <a:ext cx="1804888" cy="1102333"/>
      </dsp:txXfrm>
    </dsp:sp>
    <dsp:sp modelId="{BB051522-4C78-4B56-B896-4CB2BB3DF8D8}">
      <dsp:nvSpPr>
        <dsp:cNvPr id="0" name=""/>
        <dsp:cNvSpPr/>
      </dsp:nvSpPr>
      <dsp:spPr>
        <a:xfrm>
          <a:off x="441251" y="1174119"/>
          <a:ext cx="234184" cy="3805502"/>
        </a:xfrm>
        <a:custGeom>
          <a:avLst/>
          <a:gdLst/>
          <a:ahLst/>
          <a:cxnLst/>
          <a:rect l="0" t="0" r="0" b="0"/>
          <a:pathLst>
            <a:path>
              <a:moveTo>
                <a:pt x="0" y="0"/>
              </a:moveTo>
              <a:lnTo>
                <a:pt x="0" y="3805502"/>
              </a:lnTo>
              <a:lnTo>
                <a:pt x="234184" y="3805502"/>
              </a:lnTo>
            </a:path>
          </a:pathLst>
        </a:custGeom>
        <a:noFill/>
        <a:ln w="25400" cap="flat" cmpd="sng" algn="ctr">
          <a:solidFill>
            <a:schemeClr val="accent3">
              <a:lumMod val="75000"/>
            </a:schemeClr>
          </a:solidFill>
          <a:prstDash val="solid"/>
        </a:ln>
        <a:effectLst/>
      </dsp:spPr>
      <dsp:style>
        <a:lnRef idx="2">
          <a:scrgbClr r="0" g="0" b="0"/>
        </a:lnRef>
        <a:fillRef idx="0">
          <a:scrgbClr r="0" g="0" b="0"/>
        </a:fillRef>
        <a:effectRef idx="0">
          <a:scrgbClr r="0" g="0" b="0"/>
        </a:effectRef>
        <a:fontRef idx="minor"/>
      </dsp:style>
    </dsp:sp>
    <dsp:sp modelId="{EC1D8FEB-625F-4419-84E9-68D53DCD3552}">
      <dsp:nvSpPr>
        <dsp:cNvPr id="0" name=""/>
        <dsp:cNvSpPr/>
      </dsp:nvSpPr>
      <dsp:spPr>
        <a:xfrm>
          <a:off x="675435" y="4394160"/>
          <a:ext cx="1873478" cy="1170923"/>
        </a:xfrm>
        <a:prstGeom prst="roundRect">
          <a:avLst>
            <a:gd name="adj" fmla="val 10000"/>
          </a:avLst>
        </a:prstGeom>
        <a:solidFill>
          <a:schemeClr val="lt1">
            <a:alpha val="90000"/>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How to Conduct a Meeting  #483</a:t>
          </a:r>
          <a:endParaRPr lang="en-US" sz="2000" kern="1200" dirty="0"/>
        </a:p>
      </dsp:txBody>
      <dsp:txXfrm>
        <a:off x="709730" y="4428455"/>
        <a:ext cx="1804888" cy="1102333"/>
      </dsp:txXfrm>
    </dsp:sp>
    <dsp:sp modelId="{9A283D5E-06CC-4F61-B24F-AD5C05416D2A}">
      <dsp:nvSpPr>
        <dsp:cNvPr id="0" name=""/>
        <dsp:cNvSpPr/>
      </dsp:nvSpPr>
      <dsp:spPr>
        <a:xfrm>
          <a:off x="3134376" y="3195"/>
          <a:ext cx="2341847" cy="1170923"/>
        </a:xfrm>
        <a:prstGeom prst="roundRect">
          <a:avLst>
            <a:gd name="adj" fmla="val 10000"/>
          </a:avLst>
        </a:prstGeom>
        <a:solidFill>
          <a:schemeClr val="accent3">
            <a:hueOff val="0"/>
            <a:satOff val="0"/>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Other </a:t>
          </a:r>
        </a:p>
        <a:p>
          <a:pPr lvl="0" algn="ctr" defTabSz="1066800">
            <a:lnSpc>
              <a:spcPct val="90000"/>
            </a:lnSpc>
            <a:spcBef>
              <a:spcPct val="0"/>
            </a:spcBef>
            <a:spcAft>
              <a:spcPct val="35000"/>
            </a:spcAft>
          </a:pPr>
          <a:r>
            <a:rPr lang="en-US" sz="2400" kern="1200" dirty="0" smtClean="0"/>
            <a:t>Resources</a:t>
          </a:r>
          <a:endParaRPr lang="en-US" sz="2400" kern="1200" dirty="0"/>
        </a:p>
      </dsp:txBody>
      <dsp:txXfrm>
        <a:off x="3168671" y="37490"/>
        <a:ext cx="2273257" cy="1102333"/>
      </dsp:txXfrm>
    </dsp:sp>
    <dsp:sp modelId="{970D0B47-41FB-4B61-9D23-6ACCFDF0EA87}">
      <dsp:nvSpPr>
        <dsp:cNvPr id="0" name=""/>
        <dsp:cNvSpPr/>
      </dsp:nvSpPr>
      <dsp:spPr>
        <a:xfrm>
          <a:off x="3368560" y="1174119"/>
          <a:ext cx="234184" cy="878192"/>
        </a:xfrm>
        <a:custGeom>
          <a:avLst/>
          <a:gdLst/>
          <a:ahLst/>
          <a:cxnLst/>
          <a:rect l="0" t="0" r="0" b="0"/>
          <a:pathLst>
            <a:path>
              <a:moveTo>
                <a:pt x="0" y="0"/>
              </a:moveTo>
              <a:lnTo>
                <a:pt x="0" y="878192"/>
              </a:lnTo>
              <a:lnTo>
                <a:pt x="234184" y="87819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32AB88-CCF6-4221-8C34-1F41E94896CF}">
      <dsp:nvSpPr>
        <dsp:cNvPr id="0" name=""/>
        <dsp:cNvSpPr/>
      </dsp:nvSpPr>
      <dsp:spPr>
        <a:xfrm>
          <a:off x="3602745" y="1466850"/>
          <a:ext cx="1873478" cy="117092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Chaplain’s Handbook   #945</a:t>
          </a:r>
          <a:endParaRPr lang="en-US" sz="2000" kern="1200" dirty="0"/>
        </a:p>
      </dsp:txBody>
      <dsp:txXfrm>
        <a:off x="3637040" y="1501145"/>
        <a:ext cx="1804888" cy="1102333"/>
      </dsp:txXfrm>
    </dsp:sp>
    <dsp:sp modelId="{10D347E8-F686-4F04-BB55-2633C9B788F9}">
      <dsp:nvSpPr>
        <dsp:cNvPr id="0" name=""/>
        <dsp:cNvSpPr/>
      </dsp:nvSpPr>
      <dsp:spPr>
        <a:xfrm>
          <a:off x="3368560" y="1174119"/>
          <a:ext cx="234184" cy="2341847"/>
        </a:xfrm>
        <a:custGeom>
          <a:avLst/>
          <a:gdLst/>
          <a:ahLst/>
          <a:cxnLst/>
          <a:rect l="0" t="0" r="0" b="0"/>
          <a:pathLst>
            <a:path>
              <a:moveTo>
                <a:pt x="0" y="0"/>
              </a:moveTo>
              <a:lnTo>
                <a:pt x="0" y="2341847"/>
              </a:lnTo>
              <a:lnTo>
                <a:pt x="234184" y="234184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32610-C429-4A29-B1FE-ACA277926260}">
      <dsp:nvSpPr>
        <dsp:cNvPr id="0" name=""/>
        <dsp:cNvSpPr/>
      </dsp:nvSpPr>
      <dsp:spPr>
        <a:xfrm>
          <a:off x="3602745" y="2930505"/>
          <a:ext cx="1873478" cy="117092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57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Financial Secretary’s Handbook  #1410</a:t>
          </a:r>
          <a:endParaRPr lang="en-US" sz="2000" kern="1200" dirty="0"/>
        </a:p>
      </dsp:txBody>
      <dsp:txXfrm>
        <a:off x="3637040" y="2964800"/>
        <a:ext cx="1804888" cy="1102333"/>
      </dsp:txXfrm>
    </dsp:sp>
    <dsp:sp modelId="{F06E557E-8DA7-4A33-96AF-735B5424B3F3}">
      <dsp:nvSpPr>
        <dsp:cNvPr id="0" name=""/>
        <dsp:cNvSpPr/>
      </dsp:nvSpPr>
      <dsp:spPr>
        <a:xfrm>
          <a:off x="6061685" y="3195"/>
          <a:ext cx="2341847" cy="1170923"/>
        </a:xfrm>
        <a:prstGeom prst="roundRect">
          <a:avLst>
            <a:gd name="adj" fmla="val 10000"/>
          </a:avLst>
        </a:prstGeom>
        <a:solidFill>
          <a:schemeClr val="accent4">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Other Resources</a:t>
          </a:r>
          <a:endParaRPr lang="en-US" sz="2400" kern="1200" dirty="0"/>
        </a:p>
      </dsp:txBody>
      <dsp:txXfrm>
        <a:off x="6095980" y="37490"/>
        <a:ext cx="2273257" cy="1102333"/>
      </dsp:txXfrm>
    </dsp:sp>
    <dsp:sp modelId="{25177D6B-B5E5-4D91-AAE8-168C7006A93D}">
      <dsp:nvSpPr>
        <dsp:cNvPr id="0" name=""/>
        <dsp:cNvSpPr/>
      </dsp:nvSpPr>
      <dsp:spPr>
        <a:xfrm>
          <a:off x="6295870" y="1174119"/>
          <a:ext cx="234184" cy="878192"/>
        </a:xfrm>
        <a:custGeom>
          <a:avLst/>
          <a:gdLst/>
          <a:ahLst/>
          <a:cxnLst/>
          <a:rect l="0" t="0" r="0" b="0"/>
          <a:pathLst>
            <a:path>
              <a:moveTo>
                <a:pt x="0" y="0"/>
              </a:moveTo>
              <a:lnTo>
                <a:pt x="0" y="878192"/>
              </a:lnTo>
              <a:lnTo>
                <a:pt x="234184" y="87819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7A2EF4-44AA-4F28-BA4A-CDE8F34EF214}">
      <dsp:nvSpPr>
        <dsp:cNvPr id="0" name=""/>
        <dsp:cNvSpPr/>
      </dsp:nvSpPr>
      <dsp:spPr>
        <a:xfrm>
          <a:off x="6530055" y="1466850"/>
          <a:ext cx="1873478" cy="1170923"/>
        </a:xfrm>
        <a:prstGeom prst="roundRect">
          <a:avLst>
            <a:gd name="adj" fmla="val 10000"/>
          </a:avLst>
        </a:prstGeom>
        <a:solidFill>
          <a:schemeClr val="lt1">
            <a:alpha val="90000"/>
            <a:hueOff val="0"/>
            <a:satOff val="0"/>
            <a:lumOff val="0"/>
            <a:alphaOff val="0"/>
          </a:schemeClr>
        </a:solidFill>
        <a:ln w="25400" cap="flat" cmpd="sng" algn="ctr">
          <a:solidFill>
            <a:schemeClr val="accent4">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Surge, With          Service   #962</a:t>
          </a:r>
          <a:endParaRPr lang="en-US" sz="2000" kern="1200" dirty="0"/>
        </a:p>
      </dsp:txBody>
      <dsp:txXfrm>
        <a:off x="6564350" y="1501145"/>
        <a:ext cx="1804888" cy="1102333"/>
      </dsp:txXfrm>
    </dsp:sp>
    <dsp:sp modelId="{2BD58A2A-3CC5-4F4C-8FC9-680FB05C792B}">
      <dsp:nvSpPr>
        <dsp:cNvPr id="0" name=""/>
        <dsp:cNvSpPr/>
      </dsp:nvSpPr>
      <dsp:spPr>
        <a:xfrm>
          <a:off x="6295870" y="1174119"/>
          <a:ext cx="234184" cy="2341847"/>
        </a:xfrm>
        <a:custGeom>
          <a:avLst/>
          <a:gdLst/>
          <a:ahLst/>
          <a:cxnLst/>
          <a:rect l="0" t="0" r="0" b="0"/>
          <a:pathLst>
            <a:path>
              <a:moveTo>
                <a:pt x="0" y="0"/>
              </a:moveTo>
              <a:lnTo>
                <a:pt x="0" y="2341847"/>
              </a:lnTo>
              <a:lnTo>
                <a:pt x="234184" y="2341847"/>
              </a:lnTo>
            </a:path>
          </a:pathLst>
        </a:custGeom>
        <a:noFill/>
        <a:ln w="25400" cap="flat" cmpd="sng" algn="ctr">
          <a:solidFill>
            <a:schemeClr val="accent4">
              <a:lumMod val="40000"/>
              <a:lumOff val="60000"/>
            </a:schemeClr>
          </a:solidFill>
          <a:prstDash val="solid"/>
        </a:ln>
        <a:effectLst/>
      </dsp:spPr>
      <dsp:style>
        <a:lnRef idx="2">
          <a:scrgbClr r="0" g="0" b="0"/>
        </a:lnRef>
        <a:fillRef idx="0">
          <a:scrgbClr r="0" g="0" b="0"/>
        </a:fillRef>
        <a:effectRef idx="0">
          <a:scrgbClr r="0" g="0" b="0"/>
        </a:effectRef>
        <a:fontRef idx="minor"/>
      </dsp:style>
    </dsp:sp>
    <dsp:sp modelId="{527E6272-B8E8-4603-874B-2888A4C48AB2}">
      <dsp:nvSpPr>
        <dsp:cNvPr id="0" name=""/>
        <dsp:cNvSpPr/>
      </dsp:nvSpPr>
      <dsp:spPr>
        <a:xfrm>
          <a:off x="6530055" y="2930505"/>
          <a:ext cx="1873478" cy="1170923"/>
        </a:xfrm>
        <a:prstGeom prst="roundRect">
          <a:avLst>
            <a:gd name="adj" fmla="val 10000"/>
          </a:avLst>
        </a:prstGeom>
        <a:solidFill>
          <a:schemeClr val="lt1">
            <a:alpha val="90000"/>
            <a:hueOff val="0"/>
            <a:satOff val="0"/>
            <a:lumOff val="0"/>
            <a:alphaOff val="0"/>
          </a:schemeClr>
        </a:solidFill>
        <a:ln w="25400" cap="flat" cmpd="sng" algn="ctr">
          <a:solidFill>
            <a:schemeClr val="accent4">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Leadership Guide for Membership Recruitment  </a:t>
          </a:r>
          <a:endParaRPr lang="en-US" sz="2000" kern="1200" dirty="0"/>
        </a:p>
      </dsp:txBody>
      <dsp:txXfrm>
        <a:off x="6564350" y="2964800"/>
        <a:ext cx="1804888" cy="11023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18" charset="0"/>
              </a:defRPr>
            </a:lvl1pPr>
          </a:lstStyle>
          <a:p>
            <a:pPr>
              <a:defRPr/>
            </a:pPr>
            <a:endParaRPr lang="en-US"/>
          </a:p>
        </p:txBody>
      </p:sp>
      <p:sp>
        <p:nvSpPr>
          <p:cNvPr id="270339"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18" charset="0"/>
              </a:defRPr>
            </a:lvl1pPr>
          </a:lstStyle>
          <a:p>
            <a:pPr>
              <a:defRPr/>
            </a:pPr>
            <a:endParaRPr lang="en-US"/>
          </a:p>
        </p:txBody>
      </p:sp>
      <p:sp>
        <p:nvSpPr>
          <p:cNvPr id="270340"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18" charset="0"/>
              </a:defRPr>
            </a:lvl1pPr>
          </a:lstStyle>
          <a:p>
            <a:pPr>
              <a:defRPr/>
            </a:pPr>
            <a:endParaRPr lang="en-US"/>
          </a:p>
        </p:txBody>
      </p:sp>
      <p:sp>
        <p:nvSpPr>
          <p:cNvPr id="270341"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18" charset="0"/>
              </a:defRPr>
            </a:lvl1pPr>
          </a:lstStyle>
          <a:p>
            <a:pPr>
              <a:defRPr/>
            </a:pPr>
            <a:fld id="{4DBAB570-B213-4A7A-88A6-6FB6856D71EA}" type="slidenum">
              <a:rPr lang="en-US"/>
              <a:pPr>
                <a:defRPr/>
              </a:pPr>
              <a:t>‹#›</a:t>
            </a:fld>
            <a:endParaRPr lang="en-US"/>
          </a:p>
        </p:txBody>
      </p:sp>
    </p:spTree>
    <p:extLst>
      <p:ext uri="{BB962C8B-B14F-4D97-AF65-F5344CB8AC3E}">
        <p14:creationId xmlns:p14="http://schemas.microsoft.com/office/powerpoint/2010/main" val="4034958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18" charset="0"/>
              </a:defRPr>
            </a:lvl1pPr>
          </a:lstStyle>
          <a:p>
            <a:pPr>
              <a:defRPr/>
            </a:pPr>
            <a:endParaRPr lang="en-US"/>
          </a:p>
        </p:txBody>
      </p:sp>
      <p:sp>
        <p:nvSpPr>
          <p:cNvPr id="274435"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18" charset="0"/>
              </a:defRPr>
            </a:lvl1pPr>
          </a:lstStyle>
          <a:p>
            <a:pPr>
              <a:defRPr/>
            </a:pPr>
            <a:endParaRPr lang="en-US"/>
          </a:p>
        </p:txBody>
      </p:sp>
      <p:sp>
        <p:nvSpPr>
          <p:cNvPr id="10035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p:spPr>
      </p:sp>
      <p:sp>
        <p:nvSpPr>
          <p:cNvPr id="274437"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4438"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18" charset="0"/>
              </a:defRPr>
            </a:lvl1pPr>
          </a:lstStyle>
          <a:p>
            <a:pPr>
              <a:defRPr/>
            </a:pPr>
            <a:endParaRPr lang="en-US"/>
          </a:p>
        </p:txBody>
      </p:sp>
      <p:sp>
        <p:nvSpPr>
          <p:cNvPr id="274439"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18" charset="0"/>
              </a:defRPr>
            </a:lvl1pPr>
          </a:lstStyle>
          <a:p>
            <a:pPr>
              <a:defRPr/>
            </a:pPr>
            <a:fld id="{26E4F9F7-63D8-4277-878C-A8ED1A73924B}" type="slidenum">
              <a:rPr lang="en-US"/>
              <a:pPr>
                <a:defRPr/>
              </a:pPr>
              <a:t>‹#›</a:t>
            </a:fld>
            <a:endParaRPr lang="en-US"/>
          </a:p>
        </p:txBody>
      </p:sp>
    </p:spTree>
    <p:extLst>
      <p:ext uri="{BB962C8B-B14F-4D97-AF65-F5344CB8AC3E}">
        <p14:creationId xmlns:p14="http://schemas.microsoft.com/office/powerpoint/2010/main" val="22120850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E4F9F7-63D8-4277-878C-A8ED1A73924B}" type="slidenum">
              <a:rPr lang="en-US" smtClean="0"/>
              <a:pPr>
                <a:defRPr/>
              </a:pPr>
              <a:t>49</a:t>
            </a:fld>
            <a:endParaRPr lang="en-US"/>
          </a:p>
        </p:txBody>
      </p:sp>
    </p:spTree>
    <p:extLst>
      <p:ext uri="{BB962C8B-B14F-4D97-AF65-F5344CB8AC3E}">
        <p14:creationId xmlns:p14="http://schemas.microsoft.com/office/powerpoint/2010/main" val="286107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381000"/>
            <a:ext cx="17907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381000"/>
            <a:ext cx="52197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716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600200" y="1752600"/>
            <a:ext cx="34671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19700" y="1752600"/>
            <a:ext cx="34671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716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600200" y="1752600"/>
            <a:ext cx="34671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219700" y="1752600"/>
            <a:ext cx="34671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71628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1600200" y="1752600"/>
            <a:ext cx="3467100" cy="4114800"/>
          </a:xfrm>
        </p:spPr>
        <p:txBody>
          <a:bodyPr/>
          <a:lstStyle/>
          <a:p>
            <a:pPr lvl="0"/>
            <a:endParaRPr lang="en-US" noProof="0" smtClean="0"/>
          </a:p>
        </p:txBody>
      </p:sp>
      <p:sp>
        <p:nvSpPr>
          <p:cNvPr id="4" name="Text Placeholder 3"/>
          <p:cNvSpPr>
            <a:spLocks noGrp="1"/>
          </p:cNvSpPr>
          <p:nvPr>
            <p:ph type="body" sz="half" idx="2"/>
          </p:nvPr>
        </p:nvSpPr>
        <p:spPr>
          <a:xfrm>
            <a:off x="5219700" y="1752600"/>
            <a:ext cx="34671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716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600200" y="1752600"/>
            <a:ext cx="7086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00200" y="3886200"/>
            <a:ext cx="7086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00200" y="1752600"/>
            <a:ext cx="3467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19700" y="1752600"/>
            <a:ext cx="3467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tileRect/>
        </a:gra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81001" y="0"/>
            <a:ext cx="8763000" cy="5943600"/>
          </a:xfrm>
          <a:prstGeom prst="rect">
            <a:avLst/>
          </a:prstGeom>
          <a:solidFill>
            <a:srgbClr val="00112F"/>
          </a:solidFill>
          <a:ln w="9525">
            <a:noFill/>
            <a:miter lim="800000"/>
            <a:headEnd/>
            <a:tailEnd/>
          </a:ln>
          <a:effectLst/>
        </p:spPr>
        <p:txBody>
          <a:bodyPr wrap="none" anchor="ctr"/>
          <a:lstStyle/>
          <a:p>
            <a:pPr eaLnBrk="0" hangingPunct="0">
              <a:defRPr/>
            </a:pPr>
            <a:endParaRPr lang="en-US">
              <a:latin typeface="Times" pitchFamily="18" charset="0"/>
            </a:endParaRPr>
          </a:p>
        </p:txBody>
      </p:sp>
      <p:sp>
        <p:nvSpPr>
          <p:cNvPr id="1034" name="Rectangle 10"/>
          <p:cNvSpPr>
            <a:spLocks noChangeArrowheads="1"/>
          </p:cNvSpPr>
          <p:nvPr/>
        </p:nvSpPr>
        <p:spPr bwMode="auto">
          <a:xfrm>
            <a:off x="0" y="6705600"/>
            <a:ext cx="9144000" cy="152400"/>
          </a:xfrm>
          <a:prstGeom prst="rect">
            <a:avLst/>
          </a:prstGeom>
          <a:solidFill>
            <a:srgbClr val="00112F"/>
          </a:solidFill>
          <a:ln w="9525">
            <a:noFill/>
            <a:miter lim="800000"/>
            <a:headEnd/>
            <a:tailEnd/>
          </a:ln>
          <a:effectLst/>
        </p:spPr>
        <p:txBody>
          <a:bodyPr wrap="none" anchor="ctr"/>
          <a:lstStyle/>
          <a:p>
            <a:pPr eaLnBrk="0" hangingPunct="0">
              <a:defRPr/>
            </a:pPr>
            <a:endParaRPr lang="en-US">
              <a:latin typeface="Times" pitchFamily="18" charset="0"/>
            </a:endParaRPr>
          </a:p>
        </p:txBody>
      </p:sp>
      <p:sp>
        <p:nvSpPr>
          <p:cNvPr id="1028" name="Rectangle 2"/>
          <p:cNvSpPr>
            <a:spLocks noGrp="1" noChangeArrowheads="1"/>
          </p:cNvSpPr>
          <p:nvPr>
            <p:ph type="title"/>
          </p:nvPr>
        </p:nvSpPr>
        <p:spPr bwMode="auto">
          <a:xfrm>
            <a:off x="1524000" y="381000"/>
            <a:ext cx="716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3" name="Rectangle 9"/>
          <p:cNvSpPr>
            <a:spLocks noChangeArrowheads="1"/>
          </p:cNvSpPr>
          <p:nvPr/>
        </p:nvSpPr>
        <p:spPr bwMode="auto">
          <a:xfrm>
            <a:off x="1" y="0"/>
            <a:ext cx="381000" cy="5943600"/>
          </a:xfrm>
          <a:prstGeom prst="rect">
            <a:avLst/>
          </a:prstGeom>
          <a:solidFill>
            <a:srgbClr val="C8C8D2"/>
          </a:solidFill>
          <a:ln w="9525">
            <a:noFill/>
            <a:miter lim="800000"/>
            <a:headEnd/>
            <a:tailEnd/>
          </a:ln>
          <a:effectLst/>
        </p:spPr>
        <p:txBody>
          <a:bodyPr wrap="none" anchor="ctr"/>
          <a:lstStyle/>
          <a:p>
            <a:pPr eaLnBrk="0" hangingPunct="0">
              <a:defRPr/>
            </a:pPr>
            <a:endParaRPr lang="en-US">
              <a:latin typeface="Times" pitchFamily="18" charset="0"/>
            </a:endParaRPr>
          </a:p>
        </p:txBody>
      </p:sp>
      <p:sp>
        <p:nvSpPr>
          <p:cNvPr id="1030" name="Rectangle 3"/>
          <p:cNvSpPr>
            <a:spLocks noGrp="1" noChangeArrowheads="1"/>
          </p:cNvSpPr>
          <p:nvPr>
            <p:ph type="body" idx="1"/>
          </p:nvPr>
        </p:nvSpPr>
        <p:spPr bwMode="auto">
          <a:xfrm>
            <a:off x="1600200" y="1752600"/>
            <a:ext cx="70866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grpSp>
        <p:nvGrpSpPr>
          <p:cNvPr id="2" name="Group 15"/>
          <p:cNvGrpSpPr>
            <a:grpSpLocks/>
          </p:cNvGrpSpPr>
          <p:nvPr/>
        </p:nvGrpSpPr>
        <p:grpSpPr bwMode="auto">
          <a:xfrm>
            <a:off x="381000" y="5791200"/>
            <a:ext cx="3505200" cy="1066800"/>
            <a:chOff x="478" y="3616"/>
            <a:chExt cx="2008" cy="647"/>
          </a:xfrm>
        </p:grpSpPr>
        <p:sp>
          <p:nvSpPr>
            <p:cNvPr id="1037" name="Rectangle 13"/>
            <p:cNvSpPr>
              <a:spLocks noChangeArrowheads="1"/>
            </p:cNvSpPr>
            <p:nvPr userDrawn="1"/>
          </p:nvSpPr>
          <p:spPr bwMode="auto">
            <a:xfrm rot="2750552">
              <a:off x="633" y="3616"/>
              <a:ext cx="192" cy="192"/>
            </a:xfrm>
            <a:prstGeom prst="rect">
              <a:avLst/>
            </a:prstGeom>
            <a:solidFill>
              <a:schemeClr val="bg1"/>
            </a:solidFill>
            <a:ln w="9525">
              <a:noFill/>
              <a:miter lim="800000"/>
              <a:headEnd/>
              <a:tailEnd/>
            </a:ln>
            <a:effectLst/>
          </p:spPr>
          <p:txBody>
            <a:bodyPr wrap="none" anchor="ctr"/>
            <a:lstStyle/>
            <a:p>
              <a:pPr eaLnBrk="0" hangingPunct="0">
                <a:defRPr/>
              </a:pPr>
              <a:endParaRPr lang="en-US">
                <a:latin typeface="Times" pitchFamily="18" charset="0"/>
              </a:endParaRPr>
            </a:p>
          </p:txBody>
        </p:sp>
        <p:sp>
          <p:nvSpPr>
            <p:cNvPr id="1038" name="Rectangle 14"/>
            <p:cNvSpPr>
              <a:spLocks noChangeArrowheads="1"/>
            </p:cNvSpPr>
            <p:nvPr userDrawn="1"/>
          </p:nvSpPr>
          <p:spPr bwMode="auto">
            <a:xfrm rot="2750552">
              <a:off x="624" y="4071"/>
              <a:ext cx="192" cy="192"/>
            </a:xfrm>
            <a:prstGeom prst="rect">
              <a:avLst/>
            </a:prstGeom>
            <a:solidFill>
              <a:schemeClr val="bg1"/>
            </a:solidFill>
            <a:ln w="9525">
              <a:noFill/>
              <a:miter lim="800000"/>
              <a:headEnd/>
              <a:tailEnd/>
            </a:ln>
            <a:effectLst/>
          </p:spPr>
          <p:txBody>
            <a:bodyPr wrap="none" anchor="ctr"/>
            <a:lstStyle/>
            <a:p>
              <a:pPr eaLnBrk="0" hangingPunct="0">
                <a:defRPr/>
              </a:pPr>
              <a:endParaRPr lang="en-US">
                <a:latin typeface="Times" pitchFamily="18" charset="0"/>
              </a:endParaRPr>
            </a:p>
          </p:txBody>
        </p:sp>
        <p:pic>
          <p:nvPicPr>
            <p:cNvPr id="3" name="Picture 12"/>
            <p:cNvPicPr>
              <a:picLocks noChangeAspect="1" noChangeArrowheads="1"/>
            </p:cNvPicPr>
            <p:nvPr userDrawn="1"/>
          </p:nvPicPr>
          <p:blipFill>
            <a:blip r:embed="rId17"/>
            <a:srcRect/>
            <a:stretch>
              <a:fillRect/>
            </a:stretch>
          </p:blipFill>
          <p:spPr bwMode="auto">
            <a:xfrm>
              <a:off x="478" y="3708"/>
              <a:ext cx="2008" cy="468"/>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rtl="0" eaLnBrk="0" fontAlgn="base" hangingPunct="0">
        <a:spcBef>
          <a:spcPct val="0"/>
        </a:spcBef>
        <a:spcAft>
          <a:spcPct val="0"/>
        </a:spcAft>
        <a:defRPr sz="4700">
          <a:solidFill>
            <a:schemeClr val="bg1"/>
          </a:solidFill>
          <a:latin typeface="+mj-lt"/>
          <a:ea typeface="+mj-ea"/>
          <a:cs typeface="+mj-cs"/>
        </a:defRPr>
      </a:lvl1pPr>
      <a:lvl2pPr algn="ctr" rtl="0" eaLnBrk="0" fontAlgn="base" hangingPunct="0">
        <a:spcBef>
          <a:spcPct val="0"/>
        </a:spcBef>
        <a:spcAft>
          <a:spcPct val="0"/>
        </a:spcAft>
        <a:defRPr sz="4700">
          <a:solidFill>
            <a:schemeClr val="bg1"/>
          </a:solidFill>
          <a:latin typeface="Times New Roman" pitchFamily="18" charset="0"/>
        </a:defRPr>
      </a:lvl2pPr>
      <a:lvl3pPr algn="ctr" rtl="0" eaLnBrk="0" fontAlgn="base" hangingPunct="0">
        <a:spcBef>
          <a:spcPct val="0"/>
        </a:spcBef>
        <a:spcAft>
          <a:spcPct val="0"/>
        </a:spcAft>
        <a:defRPr sz="4700">
          <a:solidFill>
            <a:schemeClr val="bg1"/>
          </a:solidFill>
          <a:latin typeface="Times New Roman" pitchFamily="18" charset="0"/>
        </a:defRPr>
      </a:lvl3pPr>
      <a:lvl4pPr algn="ctr" rtl="0" eaLnBrk="0" fontAlgn="base" hangingPunct="0">
        <a:spcBef>
          <a:spcPct val="0"/>
        </a:spcBef>
        <a:spcAft>
          <a:spcPct val="0"/>
        </a:spcAft>
        <a:defRPr sz="4700">
          <a:solidFill>
            <a:schemeClr val="bg1"/>
          </a:solidFill>
          <a:latin typeface="Times New Roman" pitchFamily="18" charset="0"/>
        </a:defRPr>
      </a:lvl4pPr>
      <a:lvl5pPr algn="ctr" rtl="0" eaLnBrk="0" fontAlgn="base" hangingPunct="0">
        <a:spcBef>
          <a:spcPct val="0"/>
        </a:spcBef>
        <a:spcAft>
          <a:spcPct val="0"/>
        </a:spcAft>
        <a:defRPr sz="4700">
          <a:solidFill>
            <a:schemeClr val="bg1"/>
          </a:solidFill>
          <a:latin typeface="Times New Roman" pitchFamily="18" charset="0"/>
        </a:defRPr>
      </a:lvl5pPr>
      <a:lvl6pPr marL="457200" algn="ctr" rtl="0" fontAlgn="base">
        <a:spcBef>
          <a:spcPct val="0"/>
        </a:spcBef>
        <a:spcAft>
          <a:spcPct val="0"/>
        </a:spcAft>
        <a:defRPr sz="4700">
          <a:solidFill>
            <a:schemeClr val="bg1"/>
          </a:solidFill>
          <a:latin typeface="Times New Roman" pitchFamily="18" charset="0"/>
        </a:defRPr>
      </a:lvl6pPr>
      <a:lvl7pPr marL="914400" algn="ctr" rtl="0" fontAlgn="base">
        <a:spcBef>
          <a:spcPct val="0"/>
        </a:spcBef>
        <a:spcAft>
          <a:spcPct val="0"/>
        </a:spcAft>
        <a:defRPr sz="4700">
          <a:solidFill>
            <a:schemeClr val="bg1"/>
          </a:solidFill>
          <a:latin typeface="Times New Roman" pitchFamily="18" charset="0"/>
        </a:defRPr>
      </a:lvl7pPr>
      <a:lvl8pPr marL="1371600" algn="ctr" rtl="0" fontAlgn="base">
        <a:spcBef>
          <a:spcPct val="0"/>
        </a:spcBef>
        <a:spcAft>
          <a:spcPct val="0"/>
        </a:spcAft>
        <a:defRPr sz="4700">
          <a:solidFill>
            <a:schemeClr val="bg1"/>
          </a:solidFill>
          <a:latin typeface="Times New Roman" pitchFamily="18" charset="0"/>
        </a:defRPr>
      </a:lvl8pPr>
      <a:lvl9pPr marL="1828800" algn="ctr" rtl="0" fontAlgn="base">
        <a:spcBef>
          <a:spcPct val="0"/>
        </a:spcBef>
        <a:spcAft>
          <a:spcPct val="0"/>
        </a:spcAft>
        <a:defRPr sz="47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0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851648" cy="3048000"/>
          </a:xfrm>
        </p:spPr>
        <p:txBody>
          <a:bodyPr>
            <a:noAutofit/>
          </a:bodyPr>
          <a:lstStyle/>
          <a:p>
            <a:pPr algn="ctr" eaLnBrk="1" fontAlgn="auto" hangingPunct="1">
              <a:spcAft>
                <a:spcPts val="0"/>
              </a:spcAft>
              <a:defRPr/>
            </a:pPr>
            <a:r>
              <a:rPr lang="en-US" sz="7200" dirty="0" smtClean="0"/>
              <a:t>Council Officer and Chairmen</a:t>
            </a:r>
            <a:endParaRPr lang="en-US" sz="7200" dirty="0"/>
          </a:p>
        </p:txBody>
      </p:sp>
      <p:sp>
        <p:nvSpPr>
          <p:cNvPr id="5123" name="Subtitle 2"/>
          <p:cNvSpPr>
            <a:spLocks noGrp="1"/>
          </p:cNvSpPr>
          <p:nvPr>
            <p:ph type="subTitle" idx="1"/>
          </p:nvPr>
        </p:nvSpPr>
        <p:spPr>
          <a:xfrm>
            <a:off x="533400" y="4114800"/>
            <a:ext cx="7854950" cy="1752600"/>
          </a:xfrm>
        </p:spPr>
        <p:txBody>
          <a:bodyPr/>
          <a:lstStyle/>
          <a:p>
            <a:pPr marR="0" algn="ctr" eaLnBrk="1" hangingPunct="1"/>
            <a:r>
              <a:rPr lang="en-US" sz="6600" smtClean="0"/>
              <a:t>Responsibilities</a:t>
            </a:r>
          </a:p>
        </p:txBody>
      </p:sp>
    </p:spTree>
    <p:extLst>
      <p:ext uri="{BB962C8B-B14F-4D97-AF65-F5344CB8AC3E}">
        <p14:creationId xmlns:p14="http://schemas.microsoft.com/office/powerpoint/2010/main" val="262116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851648" cy="1066800"/>
          </a:xfrm>
        </p:spPr>
        <p:txBody>
          <a:bodyPr/>
          <a:lstStyle/>
          <a:p>
            <a:pPr algn="ctr" eaLnBrk="1" fontAlgn="auto" hangingPunct="1">
              <a:spcAft>
                <a:spcPts val="0"/>
              </a:spcAft>
              <a:defRPr/>
            </a:pPr>
            <a:r>
              <a:rPr lang="en-US" sz="6600" dirty="0" smtClean="0"/>
              <a:t>Deputy Grand Knight</a:t>
            </a:r>
            <a:endParaRPr lang="en-US" sz="6600" dirty="0"/>
          </a:p>
        </p:txBody>
      </p:sp>
      <p:sp>
        <p:nvSpPr>
          <p:cNvPr id="3" name="Subtitle 2"/>
          <p:cNvSpPr>
            <a:spLocks noGrp="1"/>
          </p:cNvSpPr>
          <p:nvPr>
            <p:ph type="subTitle" idx="1"/>
          </p:nvPr>
        </p:nvSpPr>
        <p:spPr>
          <a:xfrm>
            <a:off x="533400" y="1905000"/>
            <a:ext cx="7854950" cy="4800600"/>
          </a:xfrm>
        </p:spPr>
        <p:txBody>
          <a:bodyPr/>
          <a:lstStyle/>
          <a:p>
            <a:pPr marR="0" algn="l" eaLnBrk="1" hangingPunct="1">
              <a:buFont typeface="Wingdings" pitchFamily="2" charset="2"/>
              <a:buChar char="Ø"/>
            </a:pPr>
            <a:r>
              <a:rPr lang="en-US" dirty="0" smtClean="0"/>
              <a:t>Elected annually by members.</a:t>
            </a:r>
          </a:p>
          <a:p>
            <a:pPr marR="0" algn="l" eaLnBrk="1" hangingPunct="1">
              <a:buFont typeface="Wingdings" pitchFamily="2" charset="2"/>
              <a:buChar char="Ø"/>
            </a:pPr>
            <a:endParaRPr lang="en-US" sz="2400" dirty="0" smtClean="0"/>
          </a:p>
          <a:p>
            <a:pPr marR="0" algn="l" eaLnBrk="1" hangingPunct="1">
              <a:buFont typeface="Wingdings" pitchFamily="2" charset="2"/>
              <a:buChar char="Ø"/>
            </a:pPr>
            <a:r>
              <a:rPr lang="en-US" dirty="0" smtClean="0"/>
              <a:t>Assists Grand Knight in his duties.</a:t>
            </a:r>
          </a:p>
          <a:p>
            <a:pPr marR="0" algn="l" eaLnBrk="1" hangingPunct="1">
              <a:buFont typeface="Wingdings" pitchFamily="2" charset="2"/>
              <a:buChar char="Ø"/>
            </a:pPr>
            <a:endParaRPr lang="en-US" sz="2400" dirty="0" smtClean="0"/>
          </a:p>
          <a:p>
            <a:pPr marR="0" algn="l" eaLnBrk="1" hangingPunct="1">
              <a:buFont typeface="Wingdings" pitchFamily="2" charset="2"/>
              <a:buChar char="Ø"/>
            </a:pPr>
            <a:r>
              <a:rPr lang="en-US" dirty="0" smtClean="0"/>
              <a:t>Presides over council meeting in absence of Grand Knight.</a:t>
            </a:r>
          </a:p>
          <a:p>
            <a:pPr marR="0" algn="l" eaLnBrk="1" hangingPunct="1">
              <a:buFont typeface="Wingdings" pitchFamily="2" charset="2"/>
              <a:buChar char="Ø"/>
            </a:pPr>
            <a:endParaRPr lang="en-US" sz="2400" dirty="0" smtClean="0"/>
          </a:p>
          <a:p>
            <a:pPr marR="0" algn="l" eaLnBrk="1" hangingPunct="1">
              <a:buFont typeface="Wingdings" pitchFamily="2" charset="2"/>
              <a:buChar char="Ø"/>
            </a:pPr>
            <a:r>
              <a:rPr lang="en-US" dirty="0" smtClean="0"/>
              <a:t>Member of advisory board of Squires Circle.</a:t>
            </a:r>
          </a:p>
          <a:p>
            <a:pPr marR="0" algn="l" eaLnBrk="1" hangingPunct="1">
              <a:buFont typeface="Wingdings" pitchFamily="2" charset="2"/>
              <a:buChar char="Ø"/>
            </a:pPr>
            <a:endParaRPr lang="en-US" dirty="0" smtClean="0"/>
          </a:p>
        </p:txBody>
      </p:sp>
    </p:spTree>
    <p:extLst>
      <p:ext uri="{BB962C8B-B14F-4D97-AF65-F5344CB8AC3E}">
        <p14:creationId xmlns:p14="http://schemas.microsoft.com/office/powerpoint/2010/main" val="302788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851648" cy="1371600"/>
          </a:xfrm>
        </p:spPr>
        <p:txBody>
          <a:bodyPr/>
          <a:lstStyle/>
          <a:p>
            <a:pPr algn="ctr" eaLnBrk="1" fontAlgn="auto" hangingPunct="1">
              <a:spcAft>
                <a:spcPts val="0"/>
              </a:spcAft>
              <a:defRPr/>
            </a:pPr>
            <a:r>
              <a:rPr lang="en-US" sz="6600" dirty="0" smtClean="0"/>
              <a:t>Deputy Grand Knight</a:t>
            </a:r>
            <a:endParaRPr lang="en-US" sz="6600" dirty="0"/>
          </a:p>
        </p:txBody>
      </p:sp>
      <p:sp>
        <p:nvSpPr>
          <p:cNvPr id="3" name="Subtitle 2"/>
          <p:cNvSpPr>
            <a:spLocks noGrp="1"/>
          </p:cNvSpPr>
          <p:nvPr>
            <p:ph type="subTitle" idx="1"/>
          </p:nvPr>
        </p:nvSpPr>
        <p:spPr>
          <a:xfrm>
            <a:off x="533400" y="2133600"/>
            <a:ext cx="7854950" cy="4495800"/>
          </a:xfrm>
        </p:spPr>
        <p:txBody>
          <a:bodyPr/>
          <a:lstStyle/>
          <a:p>
            <a:pPr marR="0" algn="l" eaLnBrk="1" hangingPunct="1">
              <a:buFont typeface="Wingdings" pitchFamily="2" charset="2"/>
              <a:buChar char="Ø"/>
            </a:pPr>
            <a:r>
              <a:rPr lang="en-US" dirty="0" smtClean="0"/>
              <a:t>Presides over member retention committee.</a:t>
            </a:r>
          </a:p>
          <a:p>
            <a:pPr marR="0" algn="l" eaLnBrk="1" hangingPunct="1">
              <a:buFont typeface="Wingdings" pitchFamily="2" charset="2"/>
              <a:buChar char="Ø"/>
            </a:pPr>
            <a:endParaRPr lang="en-US" sz="2400" dirty="0" smtClean="0"/>
          </a:p>
          <a:p>
            <a:pPr marR="0" algn="l" eaLnBrk="1" hangingPunct="1">
              <a:buFont typeface="Wingdings" pitchFamily="2" charset="2"/>
              <a:buChar char="Ø"/>
            </a:pPr>
            <a:r>
              <a:rPr lang="en-US" dirty="0" smtClean="0"/>
              <a:t>Training position for Council Grand Knight.</a:t>
            </a:r>
          </a:p>
          <a:p>
            <a:pPr marR="0" algn="l" eaLnBrk="1" hangingPunct="1">
              <a:buFont typeface="Wingdings" pitchFamily="2" charset="2"/>
              <a:buChar char="Ø"/>
            </a:pPr>
            <a:endParaRPr lang="en-US" sz="2400" dirty="0" smtClean="0"/>
          </a:p>
          <a:p>
            <a:pPr marR="0" algn="l" eaLnBrk="1" hangingPunct="1">
              <a:buFont typeface="Wingdings" pitchFamily="2" charset="2"/>
              <a:buChar char="Ø"/>
            </a:pPr>
            <a:r>
              <a:rPr lang="en-US" dirty="0" smtClean="0"/>
              <a:t>May serve as council Program Director.</a:t>
            </a:r>
          </a:p>
          <a:p>
            <a:pPr marR="0" algn="l" eaLnBrk="1" hangingPunct="1">
              <a:buFont typeface="Wingdings" pitchFamily="2" charset="2"/>
              <a:buChar char="Ø"/>
            </a:pPr>
            <a:endParaRPr lang="en-US" sz="2400" dirty="0" smtClean="0"/>
          </a:p>
          <a:p>
            <a:pPr marR="0" algn="l" eaLnBrk="1" hangingPunct="1">
              <a:buFont typeface="Wingdings" pitchFamily="2" charset="2"/>
              <a:buChar char="Ø"/>
            </a:pPr>
            <a:r>
              <a:rPr lang="en-US" dirty="0" smtClean="0"/>
              <a:t>All other duties assigned by Grand Knight.</a:t>
            </a:r>
          </a:p>
          <a:p>
            <a:pPr marR="0" algn="l" eaLnBrk="1" hangingPunct="1">
              <a:buFont typeface="Wingdings" pitchFamily="2" charset="2"/>
              <a:buChar char="Ø"/>
            </a:pPr>
            <a:endParaRPr lang="en-US" dirty="0" smtClean="0"/>
          </a:p>
          <a:p>
            <a:pPr marR="0" algn="l" eaLnBrk="1" hangingPunct="1">
              <a:buFont typeface="Wingdings" pitchFamily="2" charset="2"/>
              <a:buChar char="Ø"/>
            </a:pPr>
            <a:endParaRPr lang="en-US" dirty="0" smtClean="0"/>
          </a:p>
        </p:txBody>
      </p:sp>
    </p:spTree>
    <p:extLst>
      <p:ext uri="{BB962C8B-B14F-4D97-AF65-F5344CB8AC3E}">
        <p14:creationId xmlns:p14="http://schemas.microsoft.com/office/powerpoint/2010/main" val="125136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392"/>
            <a:ext cx="7851648" cy="1440160"/>
          </a:xfrm>
        </p:spPr>
        <p:txBody>
          <a:bodyPr/>
          <a:lstStyle/>
          <a:p>
            <a:pPr algn="ctr" eaLnBrk="1" fontAlgn="auto" hangingPunct="1">
              <a:spcAft>
                <a:spcPts val="0"/>
              </a:spcAft>
              <a:defRPr/>
            </a:pPr>
            <a:r>
              <a:rPr lang="en-US" sz="8800" dirty="0" smtClean="0"/>
              <a:t>Chancellor</a:t>
            </a:r>
            <a:endParaRPr lang="en-US" sz="8800" dirty="0"/>
          </a:p>
        </p:txBody>
      </p:sp>
      <p:sp>
        <p:nvSpPr>
          <p:cNvPr id="3" name="Subtitle 2"/>
          <p:cNvSpPr>
            <a:spLocks noGrp="1"/>
          </p:cNvSpPr>
          <p:nvPr>
            <p:ph type="subTitle" idx="1"/>
          </p:nvPr>
        </p:nvSpPr>
        <p:spPr>
          <a:xfrm>
            <a:off x="533400" y="1124744"/>
            <a:ext cx="7854950" cy="4752528"/>
          </a:xfrm>
        </p:spPr>
        <p:txBody>
          <a:bodyPr/>
          <a:lstStyle/>
          <a:p>
            <a:pPr marR="0" algn="l" eaLnBrk="1" hangingPunct="1">
              <a:lnSpc>
                <a:spcPct val="90000"/>
              </a:lnSpc>
              <a:buFont typeface="Wingdings" pitchFamily="2" charset="2"/>
              <a:buChar char="Ø"/>
            </a:pPr>
            <a:r>
              <a:rPr lang="en-US" dirty="0" smtClean="0"/>
              <a:t>Elected annually by council members.</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dirty="0" smtClean="0"/>
              <a:t>Assist the Grand Knight and Deputy Grand Knight with their duties.</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dirty="0" smtClean="0"/>
              <a:t>Third in line of progression.</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dirty="0" smtClean="0"/>
              <a:t>Encourages members to take an active role in activities of the council.</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dirty="0" smtClean="0"/>
              <a:t>Chairman of the welcoming committee.</a:t>
            </a:r>
          </a:p>
        </p:txBody>
      </p:sp>
    </p:spTree>
    <p:extLst>
      <p:ext uri="{BB962C8B-B14F-4D97-AF65-F5344CB8AC3E}">
        <p14:creationId xmlns:p14="http://schemas.microsoft.com/office/powerpoint/2010/main" val="89685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amond(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amond(in)">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amond(in)">
                                      <p:cBhvr>
                                        <p:cTn id="2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392"/>
            <a:ext cx="7851648" cy="1440160"/>
          </a:xfrm>
        </p:spPr>
        <p:txBody>
          <a:bodyPr/>
          <a:lstStyle/>
          <a:p>
            <a:pPr algn="ctr" eaLnBrk="1" fontAlgn="auto" hangingPunct="1">
              <a:spcAft>
                <a:spcPts val="0"/>
              </a:spcAft>
              <a:defRPr/>
            </a:pPr>
            <a:r>
              <a:rPr lang="en-US" sz="8000" dirty="0" smtClean="0"/>
              <a:t>Chancellor</a:t>
            </a:r>
            <a:endParaRPr lang="en-US" sz="8000" dirty="0"/>
          </a:p>
        </p:txBody>
      </p:sp>
      <p:sp>
        <p:nvSpPr>
          <p:cNvPr id="3" name="Subtitle 2"/>
          <p:cNvSpPr>
            <a:spLocks noGrp="1"/>
          </p:cNvSpPr>
          <p:nvPr>
            <p:ph type="subTitle" idx="1"/>
          </p:nvPr>
        </p:nvSpPr>
        <p:spPr>
          <a:xfrm>
            <a:off x="533400" y="1340768"/>
            <a:ext cx="7854950" cy="5212432"/>
          </a:xfrm>
        </p:spPr>
        <p:txBody>
          <a:bodyPr/>
          <a:lstStyle/>
          <a:p>
            <a:pPr marR="0" algn="l" eaLnBrk="1" hangingPunct="1">
              <a:buFont typeface="Wingdings" pitchFamily="2" charset="2"/>
              <a:buChar char="Ø"/>
            </a:pPr>
            <a:r>
              <a:rPr lang="en-US" dirty="0" smtClean="0"/>
              <a:t>Presides over the admissions committee.</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Works with Council Vocations Director.</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Reminds members of fraternal responsibilities, such as visit the sick and members in distress. </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Member of Squires Circle Ceremonials Team.</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All other duties assigned by Grand Knight.</a:t>
            </a:r>
          </a:p>
        </p:txBody>
      </p:sp>
    </p:spTree>
    <p:extLst>
      <p:ext uri="{BB962C8B-B14F-4D97-AF65-F5344CB8AC3E}">
        <p14:creationId xmlns:p14="http://schemas.microsoft.com/office/powerpoint/2010/main" val="176181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amond(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amond(in)">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amond(in)">
                                      <p:cBhvr>
                                        <p:cTn id="2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392"/>
            <a:ext cx="7851648" cy="1296144"/>
          </a:xfrm>
        </p:spPr>
        <p:txBody>
          <a:bodyPr/>
          <a:lstStyle/>
          <a:p>
            <a:pPr algn="ctr" eaLnBrk="1" fontAlgn="auto" hangingPunct="1">
              <a:spcAft>
                <a:spcPts val="0"/>
              </a:spcAft>
              <a:defRPr/>
            </a:pPr>
            <a:r>
              <a:rPr lang="en-US" sz="8000" dirty="0" smtClean="0"/>
              <a:t>Recorder</a:t>
            </a:r>
            <a:endParaRPr lang="en-US" sz="8000" dirty="0"/>
          </a:p>
        </p:txBody>
      </p:sp>
      <p:sp>
        <p:nvSpPr>
          <p:cNvPr id="3" name="Subtitle 2"/>
          <p:cNvSpPr>
            <a:spLocks noGrp="1"/>
          </p:cNvSpPr>
          <p:nvPr>
            <p:ph type="subTitle" idx="1"/>
          </p:nvPr>
        </p:nvSpPr>
        <p:spPr>
          <a:xfrm>
            <a:off x="533400" y="1196752"/>
            <a:ext cx="7854950" cy="5280248"/>
          </a:xfrm>
        </p:spPr>
        <p:txBody>
          <a:bodyPr/>
          <a:lstStyle/>
          <a:p>
            <a:pPr marR="0" algn="l" eaLnBrk="1" hangingPunct="1">
              <a:buFont typeface="Wingdings" pitchFamily="2" charset="2"/>
              <a:buChar char="Ø"/>
            </a:pPr>
            <a:r>
              <a:rPr lang="en-US" dirty="0" smtClean="0"/>
              <a:t>Elected annually by members.</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Keeps accurate minutes of meetings and reads minutes of previous meeting.</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Responsible for an accurate account of councils activities, reports, discussions, motions as well as any decrees.</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Any other duties assigned by Grand Knight.</a:t>
            </a:r>
          </a:p>
          <a:p>
            <a:pPr marR="0" algn="l" eaLnBrk="1" hangingPunct="1">
              <a:buFont typeface="Wingdings" pitchFamily="2" charset="2"/>
              <a:buChar char="Ø"/>
            </a:pPr>
            <a:endParaRPr lang="en-US" dirty="0" smtClean="0"/>
          </a:p>
          <a:p>
            <a:pPr marR="0" algn="l" eaLnBrk="1" hangingPunct="1">
              <a:buFont typeface="Wingdings" pitchFamily="2" charset="2"/>
              <a:buChar char="Ø"/>
            </a:pPr>
            <a:endParaRPr lang="en-US" dirty="0" smtClean="0"/>
          </a:p>
        </p:txBody>
      </p:sp>
    </p:spTree>
    <p:extLst>
      <p:ext uri="{BB962C8B-B14F-4D97-AF65-F5344CB8AC3E}">
        <p14:creationId xmlns:p14="http://schemas.microsoft.com/office/powerpoint/2010/main" val="418475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4)">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4)">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4)">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heel(4)">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851648" cy="1752600"/>
          </a:xfrm>
        </p:spPr>
        <p:txBody>
          <a:bodyPr/>
          <a:lstStyle/>
          <a:p>
            <a:pPr algn="ctr" eaLnBrk="1" fontAlgn="auto" hangingPunct="1">
              <a:spcAft>
                <a:spcPts val="0"/>
              </a:spcAft>
              <a:defRPr/>
            </a:pPr>
            <a:r>
              <a:rPr lang="en-US" sz="7200" dirty="0" smtClean="0"/>
              <a:t>Financial Secretary</a:t>
            </a:r>
            <a:endParaRPr lang="en-US" sz="7200" dirty="0"/>
          </a:p>
        </p:txBody>
      </p:sp>
      <p:sp>
        <p:nvSpPr>
          <p:cNvPr id="3" name="Subtitle 2"/>
          <p:cNvSpPr>
            <a:spLocks noGrp="1"/>
          </p:cNvSpPr>
          <p:nvPr>
            <p:ph type="subTitle" idx="1"/>
          </p:nvPr>
        </p:nvSpPr>
        <p:spPr>
          <a:xfrm>
            <a:off x="533400" y="1556792"/>
            <a:ext cx="7854950" cy="5072608"/>
          </a:xfrm>
        </p:spPr>
        <p:txBody>
          <a:bodyPr/>
          <a:lstStyle/>
          <a:p>
            <a:pPr marR="0" algn="l" eaLnBrk="1" hangingPunct="1">
              <a:buFont typeface="Wingdings" pitchFamily="2" charset="2"/>
              <a:buChar char="Ø"/>
            </a:pPr>
            <a:r>
              <a:rPr lang="en-US" dirty="0" smtClean="0"/>
              <a:t>Appointed by Supreme Knight for 3 year term.</a:t>
            </a:r>
          </a:p>
          <a:p>
            <a:pPr marR="0" algn="l" eaLnBrk="1" hangingPunct="1">
              <a:buFont typeface="Wingdings" pitchFamily="2" charset="2"/>
              <a:buChar char="Ø"/>
            </a:pPr>
            <a:endParaRPr lang="en-US" dirty="0" smtClean="0"/>
          </a:p>
          <a:p>
            <a:pPr marR="0" algn="l" eaLnBrk="1" hangingPunct="1">
              <a:buFont typeface="Wingdings" pitchFamily="2" charset="2"/>
              <a:buChar char="Ø"/>
            </a:pPr>
            <a:r>
              <a:rPr lang="en-US" dirty="0" smtClean="0"/>
              <a:t>Can be reappointed upon favorable review.</a:t>
            </a:r>
          </a:p>
          <a:p>
            <a:pPr marR="0" algn="l" eaLnBrk="1" hangingPunct="1">
              <a:buFont typeface="Wingdings" pitchFamily="2" charset="2"/>
              <a:buChar char="Ø"/>
            </a:pPr>
            <a:endParaRPr lang="en-US" dirty="0" smtClean="0"/>
          </a:p>
          <a:p>
            <a:pPr marR="0" algn="l" eaLnBrk="1" hangingPunct="1">
              <a:buFont typeface="Wingdings" pitchFamily="2" charset="2"/>
              <a:buChar char="Ø"/>
            </a:pPr>
            <a:r>
              <a:rPr lang="en-US" dirty="0" smtClean="0"/>
              <a:t>Reports to the Grand Knight</a:t>
            </a:r>
          </a:p>
          <a:p>
            <a:pPr marR="0" algn="l" eaLnBrk="1" hangingPunct="1">
              <a:buFont typeface="Wingdings" pitchFamily="2" charset="2"/>
              <a:buChar char="Ø"/>
            </a:pPr>
            <a:endParaRPr lang="en-US" dirty="0" smtClean="0"/>
          </a:p>
          <a:p>
            <a:pPr marR="0" algn="l" eaLnBrk="1" hangingPunct="1">
              <a:buFont typeface="Wingdings" pitchFamily="2" charset="2"/>
              <a:buChar char="Ø"/>
            </a:pPr>
            <a:r>
              <a:rPr lang="en-US" dirty="0" smtClean="0"/>
              <a:t>Reports all membership transactions to Supreme.</a:t>
            </a:r>
          </a:p>
        </p:txBody>
      </p:sp>
    </p:spTree>
    <p:extLst>
      <p:ext uri="{BB962C8B-B14F-4D97-AF65-F5344CB8AC3E}">
        <p14:creationId xmlns:p14="http://schemas.microsoft.com/office/powerpoint/2010/main" val="147043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1400"/>
            <a:ext cx="7851648" cy="1584176"/>
          </a:xfrm>
        </p:spPr>
        <p:txBody>
          <a:bodyPr/>
          <a:lstStyle/>
          <a:p>
            <a:pPr algn="ctr" eaLnBrk="1" fontAlgn="auto" hangingPunct="1">
              <a:spcAft>
                <a:spcPts val="0"/>
              </a:spcAft>
              <a:defRPr/>
            </a:pPr>
            <a:r>
              <a:rPr lang="en-US" sz="7200" dirty="0" smtClean="0"/>
              <a:t>Financial Secretary</a:t>
            </a:r>
            <a:endParaRPr lang="en-US" sz="7200" dirty="0"/>
          </a:p>
        </p:txBody>
      </p:sp>
      <p:sp>
        <p:nvSpPr>
          <p:cNvPr id="3" name="Subtitle 2"/>
          <p:cNvSpPr>
            <a:spLocks noGrp="1"/>
          </p:cNvSpPr>
          <p:nvPr>
            <p:ph type="subTitle" idx="1"/>
          </p:nvPr>
        </p:nvSpPr>
        <p:spPr>
          <a:xfrm>
            <a:off x="533400" y="1268760"/>
            <a:ext cx="7854950" cy="5284440"/>
          </a:xfrm>
        </p:spPr>
        <p:txBody>
          <a:bodyPr/>
          <a:lstStyle/>
          <a:p>
            <a:pPr marR="0" algn="l" eaLnBrk="1" hangingPunct="1">
              <a:buFont typeface="Wingdings" pitchFamily="2" charset="2"/>
              <a:buChar char="Ø"/>
            </a:pPr>
            <a:r>
              <a:rPr lang="en-US" dirty="0" smtClean="0"/>
              <a:t>Keeps record of all members of the council.</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Collects fees, dues and all other funds of the council.</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Transfers all monies to Treasurer.</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Prepares all vouchers for obligations of council.</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Maintains certain records of council finances.</a:t>
            </a:r>
          </a:p>
        </p:txBody>
      </p:sp>
    </p:spTree>
    <p:extLst>
      <p:ext uri="{BB962C8B-B14F-4D97-AF65-F5344CB8AC3E}">
        <p14:creationId xmlns:p14="http://schemas.microsoft.com/office/powerpoint/2010/main" val="55809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43408"/>
            <a:ext cx="7851648" cy="1656184"/>
          </a:xfrm>
        </p:spPr>
        <p:txBody>
          <a:bodyPr/>
          <a:lstStyle/>
          <a:p>
            <a:pPr algn="ctr" eaLnBrk="1" fontAlgn="auto" hangingPunct="1">
              <a:spcAft>
                <a:spcPts val="0"/>
              </a:spcAft>
              <a:defRPr/>
            </a:pPr>
            <a:r>
              <a:rPr lang="en-US" sz="7200" dirty="0" smtClean="0"/>
              <a:t>Financial Secretary</a:t>
            </a:r>
            <a:endParaRPr lang="en-US" sz="7200" dirty="0"/>
          </a:p>
        </p:txBody>
      </p:sp>
      <p:sp>
        <p:nvSpPr>
          <p:cNvPr id="3" name="Subtitle 2"/>
          <p:cNvSpPr>
            <a:spLocks noGrp="1"/>
          </p:cNvSpPr>
          <p:nvPr>
            <p:ph type="subTitle" idx="1"/>
          </p:nvPr>
        </p:nvSpPr>
        <p:spPr>
          <a:xfrm>
            <a:off x="533400" y="1268760"/>
            <a:ext cx="7854950" cy="5284440"/>
          </a:xfrm>
        </p:spPr>
        <p:txBody>
          <a:bodyPr/>
          <a:lstStyle/>
          <a:p>
            <a:pPr marR="0" algn="l" eaLnBrk="1" hangingPunct="1">
              <a:buFont typeface="Wingdings" pitchFamily="2" charset="2"/>
              <a:buChar char="Ø"/>
            </a:pPr>
            <a:r>
              <a:rPr lang="en-US" dirty="0" smtClean="0"/>
              <a:t>Submits supply and material orders.</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Monitors timely filing of all council forms and reports.</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Keeps all member financial records secure.</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Assists the audit committee with council audit.</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Any other duties assigned by Grand Knight.</a:t>
            </a:r>
          </a:p>
        </p:txBody>
      </p:sp>
    </p:spTree>
    <p:extLst>
      <p:ext uri="{BB962C8B-B14F-4D97-AF65-F5344CB8AC3E}">
        <p14:creationId xmlns:p14="http://schemas.microsoft.com/office/powerpoint/2010/main" val="18413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9432"/>
            <a:ext cx="7851648" cy="1872208"/>
          </a:xfrm>
        </p:spPr>
        <p:txBody>
          <a:bodyPr/>
          <a:lstStyle/>
          <a:p>
            <a:pPr algn="ctr" eaLnBrk="1" fontAlgn="auto" hangingPunct="1">
              <a:spcAft>
                <a:spcPts val="0"/>
              </a:spcAft>
              <a:defRPr/>
            </a:pPr>
            <a:r>
              <a:rPr lang="en-US" sz="8000" dirty="0" smtClean="0"/>
              <a:t>Treasurer</a:t>
            </a:r>
            <a:endParaRPr lang="en-US" sz="8000" dirty="0"/>
          </a:p>
        </p:txBody>
      </p:sp>
      <p:sp>
        <p:nvSpPr>
          <p:cNvPr id="3" name="Subtitle 2"/>
          <p:cNvSpPr>
            <a:spLocks noGrp="1"/>
          </p:cNvSpPr>
          <p:nvPr>
            <p:ph type="subTitle" idx="1"/>
          </p:nvPr>
        </p:nvSpPr>
        <p:spPr>
          <a:xfrm>
            <a:off x="533400" y="1196752"/>
            <a:ext cx="7854950" cy="5356448"/>
          </a:xfrm>
        </p:spPr>
        <p:txBody>
          <a:bodyPr/>
          <a:lstStyle/>
          <a:p>
            <a:pPr marR="0" algn="l" eaLnBrk="1" hangingPunct="1">
              <a:buFont typeface="Wingdings" pitchFamily="2" charset="2"/>
              <a:buChar char="Ø"/>
            </a:pPr>
            <a:r>
              <a:rPr lang="en-US" dirty="0" smtClean="0"/>
              <a:t>Elected annually by council membership.</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Pays all council approved bills and expenses.</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Report financial status of council at each meeting.</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Deposits all money from the Financial Secretary in a council approved bank and returns deposit slip to Grand Knight. </a:t>
            </a:r>
          </a:p>
        </p:txBody>
      </p:sp>
    </p:spTree>
    <p:extLst>
      <p:ext uri="{BB962C8B-B14F-4D97-AF65-F5344CB8AC3E}">
        <p14:creationId xmlns:p14="http://schemas.microsoft.com/office/powerpoint/2010/main" val="407257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447800"/>
          </a:xfrm>
        </p:spPr>
        <p:txBody>
          <a:bodyPr/>
          <a:lstStyle/>
          <a:p>
            <a:pPr algn="ctr" eaLnBrk="1" fontAlgn="auto" hangingPunct="1">
              <a:spcAft>
                <a:spcPts val="0"/>
              </a:spcAft>
              <a:defRPr/>
            </a:pPr>
            <a:r>
              <a:rPr lang="en-US" sz="8000" dirty="0" smtClean="0"/>
              <a:t>Treasurer</a:t>
            </a:r>
            <a:endParaRPr lang="en-US" sz="8000" dirty="0"/>
          </a:p>
        </p:txBody>
      </p:sp>
      <p:sp>
        <p:nvSpPr>
          <p:cNvPr id="3" name="Subtitle 2"/>
          <p:cNvSpPr>
            <a:spLocks noGrp="1"/>
          </p:cNvSpPr>
          <p:nvPr>
            <p:ph type="subTitle" idx="1"/>
          </p:nvPr>
        </p:nvSpPr>
        <p:spPr>
          <a:xfrm>
            <a:off x="533400" y="1905000"/>
            <a:ext cx="7854950" cy="4648200"/>
          </a:xfrm>
        </p:spPr>
        <p:txBody>
          <a:bodyPr/>
          <a:lstStyle/>
          <a:p>
            <a:pPr marR="0" algn="l" eaLnBrk="1" hangingPunct="1">
              <a:buFont typeface="Wingdings" pitchFamily="2" charset="2"/>
              <a:buChar char="Ø"/>
            </a:pPr>
            <a:r>
              <a:rPr lang="en-US" dirty="0" smtClean="0"/>
              <a:t>Maintains records of council bank account.</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Assists Financial Secretary and Trustees in conducting Council Semiannual audit.</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Causes all money in his possession to be secure.</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All other duties assigned by Grand Knight.</a:t>
            </a:r>
          </a:p>
          <a:p>
            <a:pPr marR="0" algn="l" eaLnBrk="1" hangingPunct="1">
              <a:buFont typeface="Wingdings" pitchFamily="2" charset="2"/>
              <a:buChar char="Ø"/>
            </a:pPr>
            <a:endParaRPr lang="en-US" dirty="0" smtClean="0"/>
          </a:p>
        </p:txBody>
      </p:sp>
    </p:spTree>
    <p:extLst>
      <p:ext uri="{BB962C8B-B14F-4D97-AF65-F5344CB8AC3E}">
        <p14:creationId xmlns:p14="http://schemas.microsoft.com/office/powerpoint/2010/main" val="39318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838200"/>
            <a:ext cx="7851648" cy="1981200"/>
          </a:xfrm>
        </p:spPr>
        <p:txBody>
          <a:bodyPr>
            <a:noAutofit/>
          </a:bodyPr>
          <a:lstStyle/>
          <a:p>
            <a:pPr algn="ctr" eaLnBrk="1" fontAlgn="auto" hangingPunct="1">
              <a:spcAft>
                <a:spcPts val="0"/>
              </a:spcAft>
              <a:defRPr/>
            </a:pPr>
            <a:r>
              <a:rPr lang="en-US" sz="7200" dirty="0" smtClean="0"/>
              <a:t>Council Officer and Chairmen</a:t>
            </a:r>
            <a:endParaRPr lang="en-US" sz="7200" dirty="0"/>
          </a:p>
        </p:txBody>
      </p:sp>
      <p:sp>
        <p:nvSpPr>
          <p:cNvPr id="2" name="Subtitle 1"/>
          <p:cNvSpPr>
            <a:spLocks noGrp="1"/>
          </p:cNvSpPr>
          <p:nvPr>
            <p:ph type="subTitle" idx="1"/>
          </p:nvPr>
        </p:nvSpPr>
        <p:spPr>
          <a:xfrm>
            <a:off x="533400" y="2971800"/>
            <a:ext cx="8153400" cy="3581400"/>
          </a:xfrm>
        </p:spPr>
        <p:txBody>
          <a:bodyPr/>
          <a:lstStyle/>
          <a:p>
            <a:pPr marR="0" algn="l" eaLnBrk="1" hangingPunct="1">
              <a:lnSpc>
                <a:spcPct val="90000"/>
              </a:lnSpc>
            </a:pPr>
            <a:r>
              <a:rPr lang="en-US" sz="3200" smtClean="0"/>
              <a:t>Each local council elects twelve officers and appoints others to oversee the business of the council, to promote growth of the Order, as well as insuring valuable and effective programming is being conducted within the church and the community.</a:t>
            </a:r>
          </a:p>
          <a:p>
            <a:pPr marR="0" eaLnBrk="1" hangingPunct="1">
              <a:lnSpc>
                <a:spcPct val="90000"/>
              </a:lnSpc>
            </a:pPr>
            <a:endParaRPr lang="en-US" smtClean="0"/>
          </a:p>
        </p:txBody>
      </p:sp>
    </p:spTree>
    <p:extLst>
      <p:ext uri="{BB962C8B-B14F-4D97-AF65-F5344CB8AC3E}">
        <p14:creationId xmlns:p14="http://schemas.microsoft.com/office/powerpoint/2010/main" val="33176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524000"/>
          </a:xfrm>
        </p:spPr>
        <p:txBody>
          <a:bodyPr/>
          <a:lstStyle/>
          <a:p>
            <a:pPr algn="ctr" eaLnBrk="1" fontAlgn="auto" hangingPunct="1">
              <a:spcAft>
                <a:spcPts val="0"/>
              </a:spcAft>
              <a:defRPr/>
            </a:pPr>
            <a:r>
              <a:rPr lang="en-US" sz="8000" dirty="0" smtClean="0"/>
              <a:t>Advocate</a:t>
            </a:r>
            <a:endParaRPr lang="en-US" sz="8000" dirty="0"/>
          </a:p>
        </p:txBody>
      </p:sp>
      <p:sp>
        <p:nvSpPr>
          <p:cNvPr id="3" name="Subtitle 2"/>
          <p:cNvSpPr>
            <a:spLocks noGrp="1"/>
          </p:cNvSpPr>
          <p:nvPr>
            <p:ph type="subTitle" idx="1"/>
          </p:nvPr>
        </p:nvSpPr>
        <p:spPr>
          <a:xfrm>
            <a:off x="533400" y="2060848"/>
            <a:ext cx="7854950" cy="4263752"/>
          </a:xfrm>
        </p:spPr>
        <p:txBody>
          <a:bodyPr/>
          <a:lstStyle/>
          <a:p>
            <a:pPr marR="0" algn="l" eaLnBrk="1" hangingPunct="1">
              <a:buFont typeface="Wingdings" pitchFamily="2" charset="2"/>
              <a:buChar char="Ø"/>
            </a:pPr>
            <a:r>
              <a:rPr lang="en-US" dirty="0" smtClean="0"/>
              <a:t>Elected annually by council members.</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Legal representative of the council.</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Interprets Knights of Columbus regulations.</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Be familiar with order Construction and By-laws.</a:t>
            </a:r>
          </a:p>
        </p:txBody>
      </p:sp>
    </p:spTree>
    <p:extLst>
      <p:ext uri="{BB962C8B-B14F-4D97-AF65-F5344CB8AC3E}">
        <p14:creationId xmlns:p14="http://schemas.microsoft.com/office/powerpoint/2010/main" val="37612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trips(downRigh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strips(downRigh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strips(downRight)">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447800"/>
          </a:xfrm>
        </p:spPr>
        <p:txBody>
          <a:bodyPr/>
          <a:lstStyle/>
          <a:p>
            <a:pPr algn="ctr" eaLnBrk="1" fontAlgn="auto" hangingPunct="1">
              <a:spcAft>
                <a:spcPts val="0"/>
              </a:spcAft>
              <a:defRPr/>
            </a:pPr>
            <a:r>
              <a:rPr lang="en-US" sz="8000" dirty="0" smtClean="0"/>
              <a:t>Advocate</a:t>
            </a:r>
            <a:endParaRPr lang="en-US" sz="8000" dirty="0"/>
          </a:p>
        </p:txBody>
      </p:sp>
      <p:sp>
        <p:nvSpPr>
          <p:cNvPr id="3" name="Subtitle 2"/>
          <p:cNvSpPr>
            <a:spLocks noGrp="1"/>
          </p:cNvSpPr>
          <p:nvPr>
            <p:ph type="subTitle" idx="1"/>
          </p:nvPr>
        </p:nvSpPr>
        <p:spPr>
          <a:xfrm>
            <a:off x="533400" y="2060848"/>
            <a:ext cx="7854950" cy="3730352"/>
          </a:xfrm>
        </p:spPr>
        <p:txBody>
          <a:bodyPr/>
          <a:lstStyle/>
          <a:p>
            <a:pPr marR="0" algn="l" eaLnBrk="1" hangingPunct="1">
              <a:buFont typeface="Wingdings" pitchFamily="2" charset="2"/>
              <a:buChar char="Ø"/>
            </a:pPr>
            <a:r>
              <a:rPr lang="en-US" dirty="0" smtClean="0"/>
              <a:t>Keep current and administer council by-laws.</a:t>
            </a:r>
          </a:p>
          <a:p>
            <a:pPr marR="0" algn="l" eaLnBrk="1" hangingPunct="1">
              <a:buFont typeface="Wingdings" pitchFamily="2" charset="2"/>
              <a:buChar char="Ø"/>
            </a:pPr>
            <a:endParaRPr lang="en-US" dirty="0" smtClean="0"/>
          </a:p>
          <a:p>
            <a:pPr marR="0" algn="l" eaLnBrk="1" hangingPunct="1">
              <a:buFont typeface="Wingdings" pitchFamily="2" charset="2"/>
              <a:buChar char="Ø"/>
            </a:pPr>
            <a:r>
              <a:rPr lang="en-US" dirty="0" smtClean="0"/>
              <a:t>Well versed on conducting a meeting and Robert’s Rules of Order.</a:t>
            </a:r>
          </a:p>
          <a:p>
            <a:pPr marR="0" algn="l" eaLnBrk="1" hangingPunct="1">
              <a:buFont typeface="Wingdings" pitchFamily="2" charset="2"/>
              <a:buChar char="Ø"/>
            </a:pPr>
            <a:endParaRPr lang="en-US" dirty="0" smtClean="0"/>
          </a:p>
          <a:p>
            <a:pPr marR="0" algn="l" eaLnBrk="1" hangingPunct="1">
              <a:buFont typeface="Wingdings" pitchFamily="2" charset="2"/>
              <a:buChar char="Ø"/>
            </a:pPr>
            <a:r>
              <a:rPr lang="en-US" dirty="0" smtClean="0"/>
              <a:t>All other duties assigned by Grand Knight.</a:t>
            </a:r>
          </a:p>
        </p:txBody>
      </p:sp>
    </p:spTree>
    <p:extLst>
      <p:ext uri="{BB962C8B-B14F-4D97-AF65-F5344CB8AC3E}">
        <p14:creationId xmlns:p14="http://schemas.microsoft.com/office/powerpoint/2010/main" val="238417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trips(downRigh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strips(downRight)">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1400"/>
            <a:ext cx="7851648" cy="1584176"/>
          </a:xfrm>
        </p:spPr>
        <p:txBody>
          <a:bodyPr/>
          <a:lstStyle/>
          <a:p>
            <a:pPr algn="ctr" eaLnBrk="1" fontAlgn="auto" hangingPunct="1">
              <a:spcAft>
                <a:spcPts val="0"/>
              </a:spcAft>
              <a:defRPr/>
            </a:pPr>
            <a:r>
              <a:rPr lang="en-US" sz="8000" dirty="0" smtClean="0"/>
              <a:t>Warden</a:t>
            </a:r>
            <a:endParaRPr lang="en-US" sz="8000" dirty="0"/>
          </a:p>
        </p:txBody>
      </p:sp>
      <p:sp>
        <p:nvSpPr>
          <p:cNvPr id="3" name="Subtitle 2"/>
          <p:cNvSpPr>
            <a:spLocks noGrp="1"/>
          </p:cNvSpPr>
          <p:nvPr>
            <p:ph type="subTitle" idx="1"/>
          </p:nvPr>
        </p:nvSpPr>
        <p:spPr>
          <a:xfrm>
            <a:off x="533400" y="1268760"/>
            <a:ext cx="7854950" cy="5132040"/>
          </a:xfrm>
        </p:spPr>
        <p:txBody>
          <a:bodyPr/>
          <a:lstStyle/>
          <a:p>
            <a:pPr marR="0" algn="l" eaLnBrk="1" hangingPunct="1">
              <a:buFont typeface="Wingdings" pitchFamily="2" charset="2"/>
              <a:buChar char="Ø"/>
            </a:pPr>
            <a:r>
              <a:rPr lang="en-US" dirty="0" smtClean="0"/>
              <a:t>Elected annually by council members.</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Prepares room for meeting.</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Prepares and sets up indispensable objects.</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Instructs and oversees the Inside/Outside guards.</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Insures the security of all Degree paraphernalia.</a:t>
            </a:r>
          </a:p>
        </p:txBody>
      </p:sp>
    </p:spTree>
    <p:extLst>
      <p:ext uri="{BB962C8B-B14F-4D97-AF65-F5344CB8AC3E}">
        <p14:creationId xmlns:p14="http://schemas.microsoft.com/office/powerpoint/2010/main" val="61954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524000"/>
          </a:xfrm>
        </p:spPr>
        <p:txBody>
          <a:bodyPr/>
          <a:lstStyle/>
          <a:p>
            <a:pPr algn="ctr" eaLnBrk="1" fontAlgn="auto" hangingPunct="1">
              <a:spcAft>
                <a:spcPts val="0"/>
              </a:spcAft>
              <a:defRPr/>
            </a:pPr>
            <a:r>
              <a:rPr lang="en-US" sz="8000" dirty="0" smtClean="0"/>
              <a:t>Warden</a:t>
            </a:r>
            <a:endParaRPr lang="en-US" sz="8000" dirty="0"/>
          </a:p>
        </p:txBody>
      </p:sp>
      <p:sp>
        <p:nvSpPr>
          <p:cNvPr id="3" name="Subtitle 2"/>
          <p:cNvSpPr>
            <a:spLocks noGrp="1"/>
          </p:cNvSpPr>
          <p:nvPr>
            <p:ph type="subTitle" idx="1"/>
          </p:nvPr>
        </p:nvSpPr>
        <p:spPr>
          <a:xfrm>
            <a:off x="533400" y="1828800"/>
            <a:ext cx="7854950" cy="4800600"/>
          </a:xfrm>
        </p:spPr>
        <p:txBody>
          <a:bodyPr/>
          <a:lstStyle/>
          <a:p>
            <a:pPr marR="0" algn="l" eaLnBrk="1" hangingPunct="1">
              <a:buFont typeface="Wingdings" pitchFamily="2" charset="2"/>
              <a:buChar char="Ø"/>
            </a:pPr>
            <a:r>
              <a:rPr lang="en-US" dirty="0" smtClean="0"/>
              <a:t>Responsible for and maintains all council property.</a:t>
            </a:r>
          </a:p>
          <a:p>
            <a:pPr marR="0" algn="l" eaLnBrk="1" hangingPunct="1">
              <a:buFont typeface="Wingdings" pitchFamily="2" charset="2"/>
              <a:buChar char="Ø"/>
            </a:pPr>
            <a:endParaRPr lang="en-US" dirty="0" smtClean="0"/>
          </a:p>
          <a:p>
            <a:pPr marR="0" algn="l" eaLnBrk="1" hangingPunct="1">
              <a:buFont typeface="Wingdings" pitchFamily="2" charset="2"/>
              <a:buChar char="Ø"/>
            </a:pPr>
            <a:r>
              <a:rPr lang="en-US" dirty="0" smtClean="0"/>
              <a:t>Insures that at all business meetings members are in possession of a current membership card.</a:t>
            </a:r>
          </a:p>
          <a:p>
            <a:pPr marR="0" algn="l" eaLnBrk="1" hangingPunct="1">
              <a:buFont typeface="Wingdings" pitchFamily="2" charset="2"/>
              <a:buChar char="Ø"/>
            </a:pPr>
            <a:endParaRPr lang="en-US" dirty="0" smtClean="0"/>
          </a:p>
          <a:p>
            <a:pPr marR="0" algn="l" eaLnBrk="1" hangingPunct="1">
              <a:buFont typeface="Wingdings" pitchFamily="2" charset="2"/>
              <a:buChar char="Ø"/>
            </a:pPr>
            <a:r>
              <a:rPr lang="en-US" dirty="0" smtClean="0"/>
              <a:t>All other duties assigned by Grand Knight.</a:t>
            </a:r>
          </a:p>
        </p:txBody>
      </p:sp>
    </p:spTree>
    <p:extLst>
      <p:ext uri="{BB962C8B-B14F-4D97-AF65-F5344CB8AC3E}">
        <p14:creationId xmlns:p14="http://schemas.microsoft.com/office/powerpoint/2010/main" val="309728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1400"/>
            <a:ext cx="7851648" cy="1656184"/>
          </a:xfrm>
        </p:spPr>
        <p:txBody>
          <a:bodyPr/>
          <a:lstStyle/>
          <a:p>
            <a:pPr algn="ctr" eaLnBrk="1" fontAlgn="auto" hangingPunct="1">
              <a:spcAft>
                <a:spcPts val="0"/>
              </a:spcAft>
              <a:defRPr/>
            </a:pPr>
            <a:r>
              <a:rPr lang="en-US" sz="8000" dirty="0" smtClean="0"/>
              <a:t>Guards</a:t>
            </a:r>
            <a:endParaRPr lang="en-US" sz="8000" dirty="0"/>
          </a:p>
        </p:txBody>
      </p:sp>
      <p:sp>
        <p:nvSpPr>
          <p:cNvPr id="3" name="Subtitle 2"/>
          <p:cNvSpPr>
            <a:spLocks noGrp="1"/>
          </p:cNvSpPr>
          <p:nvPr>
            <p:ph type="subTitle" idx="1"/>
          </p:nvPr>
        </p:nvSpPr>
        <p:spPr>
          <a:xfrm>
            <a:off x="533400" y="1340768"/>
            <a:ext cx="7854950" cy="5212432"/>
          </a:xfrm>
        </p:spPr>
        <p:txBody>
          <a:bodyPr/>
          <a:lstStyle/>
          <a:p>
            <a:pPr marR="0" algn="l" eaLnBrk="1" hangingPunct="1">
              <a:lnSpc>
                <a:spcPct val="90000"/>
              </a:lnSpc>
              <a:buFont typeface="Wingdings" pitchFamily="2" charset="2"/>
              <a:buChar char="Ø"/>
            </a:pPr>
            <a:r>
              <a:rPr lang="en-US" dirty="0" smtClean="0"/>
              <a:t>Elected annually by council members.</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dirty="0" smtClean="0"/>
              <a:t>Both work with warden in their duties.</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dirty="0" smtClean="0"/>
              <a:t>Guards stationed at entrance to meeting room.</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dirty="0" smtClean="0"/>
              <a:t>Verify the validity of membership cards upon entering a business meeting or degree ceremony.</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dirty="0" smtClean="0"/>
              <a:t>Any other duties assigned by Grand Knight. </a:t>
            </a:r>
          </a:p>
        </p:txBody>
      </p:sp>
    </p:spTree>
    <p:extLst>
      <p:ext uri="{BB962C8B-B14F-4D97-AF65-F5344CB8AC3E}">
        <p14:creationId xmlns:p14="http://schemas.microsoft.com/office/powerpoint/2010/main" val="133984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checkerboard(across)">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1400"/>
            <a:ext cx="7851648" cy="1512168"/>
          </a:xfrm>
        </p:spPr>
        <p:txBody>
          <a:bodyPr/>
          <a:lstStyle/>
          <a:p>
            <a:pPr algn="ctr" eaLnBrk="1" fontAlgn="auto" hangingPunct="1">
              <a:spcAft>
                <a:spcPts val="0"/>
              </a:spcAft>
              <a:defRPr/>
            </a:pPr>
            <a:r>
              <a:rPr lang="en-US" sz="8000" dirty="0" smtClean="0"/>
              <a:t>Board of Trustees</a:t>
            </a:r>
            <a:endParaRPr lang="en-US" sz="8000" dirty="0"/>
          </a:p>
        </p:txBody>
      </p:sp>
      <p:sp>
        <p:nvSpPr>
          <p:cNvPr id="3" name="Subtitle 2"/>
          <p:cNvSpPr>
            <a:spLocks noGrp="1"/>
          </p:cNvSpPr>
          <p:nvPr>
            <p:ph type="subTitle" idx="1"/>
          </p:nvPr>
        </p:nvSpPr>
        <p:spPr>
          <a:xfrm>
            <a:off x="533400" y="1196752"/>
            <a:ext cx="7854950" cy="5280248"/>
          </a:xfrm>
        </p:spPr>
        <p:txBody>
          <a:bodyPr/>
          <a:lstStyle/>
          <a:p>
            <a:pPr marR="0" algn="l" eaLnBrk="1" hangingPunct="1">
              <a:lnSpc>
                <a:spcPct val="90000"/>
              </a:lnSpc>
              <a:buFont typeface="Wingdings" pitchFamily="2" charset="2"/>
              <a:buChar char="Ø"/>
            </a:pPr>
            <a:r>
              <a:rPr lang="en-US" dirty="0" smtClean="0"/>
              <a:t>Consist of Grand Knight and three other members elected by council members annually.</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dirty="0" smtClean="0"/>
              <a:t>Audit records kept by Financial Secretary and Treasurer to insure accountability and safety of all council funds.</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dirty="0" smtClean="0"/>
              <a:t>Report Audit findings semiannually.</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dirty="0" smtClean="0"/>
              <a:t>Responsible for financial health and condition of the council.</a:t>
            </a:r>
          </a:p>
          <a:p>
            <a:pPr marR="0" algn="l" eaLnBrk="1" hangingPunct="1">
              <a:lnSpc>
                <a:spcPct val="90000"/>
              </a:lnSpc>
              <a:buFont typeface="Wingdings" pitchFamily="2" charset="2"/>
              <a:buChar char="Ø"/>
            </a:pPr>
            <a:endParaRPr lang="en-US" dirty="0" smtClean="0"/>
          </a:p>
        </p:txBody>
      </p:sp>
    </p:spTree>
    <p:extLst>
      <p:ext uri="{BB962C8B-B14F-4D97-AF65-F5344CB8AC3E}">
        <p14:creationId xmlns:p14="http://schemas.microsoft.com/office/powerpoint/2010/main" val="113618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851648" cy="1340768"/>
          </a:xfrm>
        </p:spPr>
        <p:txBody>
          <a:bodyPr/>
          <a:lstStyle/>
          <a:p>
            <a:pPr algn="ctr" eaLnBrk="1" fontAlgn="auto" hangingPunct="1">
              <a:spcAft>
                <a:spcPts val="0"/>
              </a:spcAft>
              <a:defRPr/>
            </a:pPr>
            <a:r>
              <a:rPr lang="en-US" sz="8000" dirty="0" smtClean="0"/>
              <a:t>Board of Trustees</a:t>
            </a:r>
            <a:endParaRPr lang="en-US" sz="8000" dirty="0"/>
          </a:p>
        </p:txBody>
      </p:sp>
      <p:sp>
        <p:nvSpPr>
          <p:cNvPr id="3" name="Subtitle 2"/>
          <p:cNvSpPr>
            <a:spLocks noGrp="1"/>
          </p:cNvSpPr>
          <p:nvPr>
            <p:ph type="subTitle" idx="1"/>
          </p:nvPr>
        </p:nvSpPr>
        <p:spPr>
          <a:xfrm>
            <a:off x="533400" y="1628800"/>
            <a:ext cx="7854950" cy="4848200"/>
          </a:xfrm>
        </p:spPr>
        <p:txBody>
          <a:bodyPr/>
          <a:lstStyle/>
          <a:p>
            <a:pPr marR="0" algn="l" eaLnBrk="1" hangingPunct="1">
              <a:buFont typeface="Wingdings" pitchFamily="2" charset="2"/>
              <a:buChar char="Ø"/>
            </a:pPr>
            <a:r>
              <a:rPr lang="en-US" dirty="0" smtClean="0"/>
              <a:t>Develops plans to insure adequate income for the council to operate and contribute to charity.</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Monitors and reviews all council expenditures.</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Serves on the retention committee under the direction of the Deputy Grand Knight.</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All other duties assigned by Grand Knight.</a:t>
            </a:r>
          </a:p>
          <a:p>
            <a:pPr marR="0" algn="l" eaLnBrk="1" hangingPunct="1">
              <a:buFont typeface="Wingdings" pitchFamily="2" charset="2"/>
              <a:buChar char="Ø"/>
            </a:pPr>
            <a:endParaRPr lang="en-US" dirty="0" smtClean="0"/>
          </a:p>
        </p:txBody>
      </p:sp>
    </p:spTree>
    <p:extLst>
      <p:ext uri="{BB962C8B-B14F-4D97-AF65-F5344CB8AC3E}">
        <p14:creationId xmlns:p14="http://schemas.microsoft.com/office/powerpoint/2010/main" val="320655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1400"/>
            <a:ext cx="7851648" cy="1224136"/>
          </a:xfrm>
        </p:spPr>
        <p:txBody>
          <a:bodyPr/>
          <a:lstStyle/>
          <a:p>
            <a:pPr algn="ctr" eaLnBrk="1" fontAlgn="auto" hangingPunct="1">
              <a:spcAft>
                <a:spcPts val="0"/>
              </a:spcAft>
              <a:defRPr/>
            </a:pPr>
            <a:r>
              <a:rPr lang="en-US" sz="8000" dirty="0" smtClean="0"/>
              <a:t>Lecturer</a:t>
            </a:r>
            <a:endParaRPr lang="en-US" sz="8000" dirty="0"/>
          </a:p>
        </p:txBody>
      </p:sp>
      <p:sp>
        <p:nvSpPr>
          <p:cNvPr id="3" name="Subtitle 2"/>
          <p:cNvSpPr>
            <a:spLocks noGrp="1"/>
          </p:cNvSpPr>
          <p:nvPr>
            <p:ph type="subTitle" idx="1"/>
          </p:nvPr>
        </p:nvSpPr>
        <p:spPr>
          <a:xfrm>
            <a:off x="533400" y="980728"/>
            <a:ext cx="7854950" cy="5496272"/>
          </a:xfrm>
        </p:spPr>
        <p:txBody>
          <a:bodyPr/>
          <a:lstStyle/>
          <a:p>
            <a:pPr marR="0" algn="l" eaLnBrk="1" hangingPunct="1">
              <a:buFont typeface="Wingdings" pitchFamily="2" charset="2"/>
              <a:buChar char="Ø"/>
            </a:pPr>
            <a:r>
              <a:rPr lang="en-US" dirty="0" smtClean="0"/>
              <a:t>Appointed by Grand Knight.</a:t>
            </a:r>
          </a:p>
          <a:p>
            <a:pPr marR="0" algn="l" eaLnBrk="1" hangingPunct="1">
              <a:buFont typeface="Wingdings" pitchFamily="2" charset="2"/>
              <a:buChar char="Ø"/>
            </a:pPr>
            <a:endParaRPr lang="en-US" sz="1600" dirty="0" smtClean="0"/>
          </a:p>
          <a:p>
            <a:pPr marR="0" algn="l" eaLnBrk="1" hangingPunct="1">
              <a:buFont typeface="Wingdings" pitchFamily="2" charset="2"/>
              <a:buChar char="Ø"/>
            </a:pPr>
            <a:r>
              <a:rPr lang="en-US" dirty="0" smtClean="0"/>
              <a:t>Provides inspirational programs and entertainment for the pleasure of the members at council meetings.</a:t>
            </a:r>
          </a:p>
          <a:p>
            <a:pPr marR="0" algn="l" eaLnBrk="1" hangingPunct="1">
              <a:buFont typeface="Wingdings" pitchFamily="2" charset="2"/>
              <a:buChar char="Ø"/>
            </a:pPr>
            <a:endParaRPr lang="en-US" sz="1600" dirty="0" smtClean="0"/>
          </a:p>
          <a:p>
            <a:pPr marR="0" algn="l" eaLnBrk="1" hangingPunct="1">
              <a:buFont typeface="Wingdings" pitchFamily="2" charset="2"/>
              <a:buChar char="Ø"/>
            </a:pPr>
            <a:r>
              <a:rPr lang="en-US" dirty="0" smtClean="0"/>
              <a:t>Utilizes appropriate films and has guest lecturers attend for the purpose of making presentations.</a:t>
            </a:r>
          </a:p>
          <a:p>
            <a:pPr marR="0" algn="l" eaLnBrk="1" hangingPunct="1">
              <a:buFont typeface="Wingdings" pitchFamily="2" charset="2"/>
              <a:buChar char="Ø"/>
            </a:pPr>
            <a:endParaRPr lang="en-US" sz="1600" dirty="0" smtClean="0"/>
          </a:p>
          <a:p>
            <a:pPr marR="0" algn="l" eaLnBrk="1" hangingPunct="1">
              <a:buFont typeface="Wingdings" pitchFamily="2" charset="2"/>
              <a:buChar char="Ø"/>
            </a:pPr>
            <a:r>
              <a:rPr lang="en-US" dirty="0" smtClean="0"/>
              <a:t>All other duties assigned by the Grand Knight.</a:t>
            </a:r>
          </a:p>
          <a:p>
            <a:pPr marR="0" algn="l" eaLnBrk="1" hangingPunct="1">
              <a:buFont typeface="Wingdings" pitchFamily="2" charset="2"/>
              <a:buChar char="Ø"/>
            </a:pPr>
            <a:endParaRPr lang="en-US" dirty="0" smtClean="0"/>
          </a:p>
        </p:txBody>
      </p:sp>
    </p:spTree>
    <p:extLst>
      <p:ext uri="{BB962C8B-B14F-4D97-AF65-F5344CB8AC3E}">
        <p14:creationId xmlns:p14="http://schemas.microsoft.com/office/powerpoint/2010/main" val="97771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851648" cy="1828800"/>
          </a:xfrm>
        </p:spPr>
        <p:txBody>
          <a:bodyPr/>
          <a:lstStyle/>
          <a:p>
            <a:pPr algn="ctr" eaLnBrk="1" fontAlgn="auto" hangingPunct="1">
              <a:spcAft>
                <a:spcPts val="0"/>
              </a:spcAft>
              <a:defRPr/>
            </a:pPr>
            <a:r>
              <a:rPr lang="en-US" sz="8800" dirty="0" smtClean="0"/>
              <a:t>Directors</a:t>
            </a:r>
            <a:endParaRPr lang="en-US" sz="8800" dirty="0"/>
          </a:p>
        </p:txBody>
      </p:sp>
      <p:sp>
        <p:nvSpPr>
          <p:cNvPr id="32771" name="Subtitle 2"/>
          <p:cNvSpPr>
            <a:spLocks noGrp="1"/>
          </p:cNvSpPr>
          <p:nvPr>
            <p:ph type="subTitle" idx="1"/>
          </p:nvPr>
        </p:nvSpPr>
        <p:spPr>
          <a:xfrm>
            <a:off x="533400" y="2667000"/>
            <a:ext cx="7854950" cy="1600200"/>
          </a:xfrm>
        </p:spPr>
        <p:txBody>
          <a:bodyPr/>
          <a:lstStyle/>
          <a:p>
            <a:pPr marR="0" algn="ctr" eaLnBrk="1" hangingPunct="1">
              <a:lnSpc>
                <a:spcPct val="80000"/>
              </a:lnSpc>
            </a:pPr>
            <a:endParaRPr lang="en-US" sz="2000" smtClean="0"/>
          </a:p>
          <a:p>
            <a:pPr marR="0" algn="ctr" eaLnBrk="1" hangingPunct="1">
              <a:lnSpc>
                <a:spcPct val="80000"/>
              </a:lnSpc>
            </a:pPr>
            <a:endParaRPr lang="en-US" sz="2000" smtClean="0"/>
          </a:p>
          <a:p>
            <a:pPr marR="0" algn="ctr" eaLnBrk="1" hangingPunct="1">
              <a:lnSpc>
                <a:spcPct val="80000"/>
              </a:lnSpc>
            </a:pPr>
            <a:r>
              <a:rPr lang="en-US" sz="6200" smtClean="0"/>
              <a:t>Responsibilities</a:t>
            </a:r>
          </a:p>
          <a:p>
            <a:pPr marR="0" algn="ctr" eaLnBrk="1" hangingPunct="1">
              <a:lnSpc>
                <a:spcPct val="80000"/>
              </a:lnSpc>
            </a:pPr>
            <a:endParaRPr lang="en-US" sz="2000" smtClean="0"/>
          </a:p>
        </p:txBody>
      </p:sp>
    </p:spTree>
    <p:extLst>
      <p:ext uri="{BB962C8B-B14F-4D97-AF65-F5344CB8AC3E}">
        <p14:creationId xmlns:p14="http://schemas.microsoft.com/office/powerpoint/2010/main" val="1009004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851648" cy="1447800"/>
          </a:xfrm>
        </p:spPr>
        <p:txBody>
          <a:bodyPr/>
          <a:lstStyle/>
          <a:p>
            <a:pPr algn="ctr" eaLnBrk="1" fontAlgn="auto" hangingPunct="1">
              <a:spcAft>
                <a:spcPts val="0"/>
              </a:spcAft>
              <a:defRPr/>
            </a:pPr>
            <a:r>
              <a:rPr lang="en-US" sz="8000" dirty="0" smtClean="0"/>
              <a:t>Directors</a:t>
            </a:r>
            <a:endParaRPr lang="en-US" sz="8000" dirty="0"/>
          </a:p>
        </p:txBody>
      </p:sp>
      <p:sp>
        <p:nvSpPr>
          <p:cNvPr id="3" name="Subtitle 2"/>
          <p:cNvSpPr>
            <a:spLocks noGrp="1"/>
          </p:cNvSpPr>
          <p:nvPr>
            <p:ph type="subTitle" idx="1"/>
          </p:nvPr>
        </p:nvSpPr>
        <p:spPr>
          <a:xfrm>
            <a:off x="533400" y="1905000"/>
            <a:ext cx="7854950" cy="4724400"/>
          </a:xfrm>
        </p:spPr>
        <p:txBody>
          <a:bodyPr/>
          <a:lstStyle/>
          <a:p>
            <a:pPr marR="0" algn="ctr" eaLnBrk="1" hangingPunct="1"/>
            <a:r>
              <a:rPr lang="en-US" sz="4000" smtClean="0"/>
              <a:t>Along with elected and appointed officers the Grand Knight appoints several directors and chairman to conduct the programs and activities of the council as well as to insure continuous membership growth.</a:t>
            </a:r>
          </a:p>
          <a:p>
            <a:pPr marR="0" algn="ctr" eaLnBrk="1" hangingPunct="1"/>
            <a:endParaRPr lang="en-US" smtClean="0"/>
          </a:p>
        </p:txBody>
      </p:sp>
    </p:spTree>
    <p:extLst>
      <p:ext uri="{BB962C8B-B14F-4D97-AF65-F5344CB8AC3E}">
        <p14:creationId xmlns:p14="http://schemas.microsoft.com/office/powerpoint/2010/main" val="428537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31440"/>
            <a:ext cx="8229600" cy="2016224"/>
          </a:xfrm>
        </p:spPr>
        <p:txBody>
          <a:bodyPr>
            <a:noAutofit/>
          </a:bodyPr>
          <a:lstStyle/>
          <a:p>
            <a:pPr algn="ctr" eaLnBrk="1" fontAlgn="auto" hangingPunct="1">
              <a:spcAft>
                <a:spcPts val="0"/>
              </a:spcAft>
              <a:defRPr/>
            </a:pPr>
            <a:r>
              <a:rPr lang="en-US" sz="6600" dirty="0" smtClean="0"/>
              <a:t>Elected Council Officer</a:t>
            </a:r>
            <a:endParaRPr lang="en-US" sz="6600" dirty="0"/>
          </a:p>
        </p:txBody>
      </p:sp>
      <p:sp>
        <p:nvSpPr>
          <p:cNvPr id="3" name="Subtitle 2"/>
          <p:cNvSpPr>
            <a:spLocks noGrp="1"/>
          </p:cNvSpPr>
          <p:nvPr>
            <p:ph type="subTitle" idx="1"/>
          </p:nvPr>
        </p:nvSpPr>
        <p:spPr>
          <a:xfrm>
            <a:off x="533400" y="908720"/>
            <a:ext cx="7854950" cy="5644480"/>
          </a:xfrm>
        </p:spPr>
        <p:txBody>
          <a:bodyPr/>
          <a:lstStyle/>
          <a:p>
            <a:pPr marR="0" algn="just" eaLnBrk="1" hangingPunct="1">
              <a:lnSpc>
                <a:spcPct val="90000"/>
              </a:lnSpc>
              <a:buFont typeface="Wingdings" pitchFamily="2" charset="2"/>
              <a:buChar char="Ø"/>
            </a:pPr>
            <a:r>
              <a:rPr lang="en-US" dirty="0" smtClean="0"/>
              <a:t>                                 Grand Knight</a:t>
            </a:r>
          </a:p>
          <a:p>
            <a:pPr marR="0" algn="just" eaLnBrk="1" hangingPunct="1">
              <a:lnSpc>
                <a:spcPct val="90000"/>
              </a:lnSpc>
              <a:buFont typeface="Wingdings" pitchFamily="2" charset="2"/>
              <a:buChar char="Ø"/>
            </a:pPr>
            <a:r>
              <a:rPr lang="en-US" dirty="0" smtClean="0"/>
              <a:t>                                 Deputy Grand Knight</a:t>
            </a:r>
          </a:p>
          <a:p>
            <a:pPr marR="0" algn="just" eaLnBrk="1" hangingPunct="1">
              <a:lnSpc>
                <a:spcPct val="90000"/>
              </a:lnSpc>
              <a:buFont typeface="Wingdings" pitchFamily="2" charset="2"/>
              <a:buChar char="Ø"/>
            </a:pPr>
            <a:r>
              <a:rPr lang="en-US" dirty="0" smtClean="0"/>
              <a:t>                                 Chancellor</a:t>
            </a:r>
          </a:p>
          <a:p>
            <a:pPr marR="0" algn="just" eaLnBrk="1" hangingPunct="1">
              <a:lnSpc>
                <a:spcPct val="90000"/>
              </a:lnSpc>
              <a:buFont typeface="Wingdings" pitchFamily="2" charset="2"/>
              <a:buChar char="Ø"/>
            </a:pPr>
            <a:r>
              <a:rPr lang="en-US" dirty="0" smtClean="0"/>
              <a:t>                                 Recorder</a:t>
            </a:r>
          </a:p>
          <a:p>
            <a:pPr marR="0" algn="just" eaLnBrk="1" hangingPunct="1">
              <a:lnSpc>
                <a:spcPct val="90000"/>
              </a:lnSpc>
              <a:buFont typeface="Wingdings" pitchFamily="2" charset="2"/>
              <a:buChar char="Ø"/>
            </a:pPr>
            <a:r>
              <a:rPr lang="en-US" dirty="0" smtClean="0"/>
              <a:t>                                 Treasurer               </a:t>
            </a:r>
          </a:p>
          <a:p>
            <a:pPr marR="0" algn="just" eaLnBrk="1" hangingPunct="1">
              <a:lnSpc>
                <a:spcPct val="90000"/>
              </a:lnSpc>
              <a:buFont typeface="Wingdings" pitchFamily="2" charset="2"/>
              <a:buChar char="Ø"/>
            </a:pPr>
            <a:r>
              <a:rPr lang="en-US" dirty="0" smtClean="0"/>
              <a:t>                                 Advocate</a:t>
            </a:r>
          </a:p>
          <a:p>
            <a:pPr marR="0" algn="just" eaLnBrk="1" hangingPunct="1">
              <a:lnSpc>
                <a:spcPct val="90000"/>
              </a:lnSpc>
              <a:buFont typeface="Wingdings" pitchFamily="2" charset="2"/>
              <a:buChar char="Ø"/>
            </a:pPr>
            <a:r>
              <a:rPr lang="en-US" dirty="0" smtClean="0"/>
              <a:t>                                 Warden </a:t>
            </a:r>
          </a:p>
          <a:p>
            <a:pPr marR="0" algn="just" eaLnBrk="1" hangingPunct="1">
              <a:lnSpc>
                <a:spcPct val="90000"/>
              </a:lnSpc>
              <a:buFont typeface="Wingdings" pitchFamily="2" charset="2"/>
              <a:buChar char="Ø"/>
            </a:pPr>
            <a:r>
              <a:rPr lang="en-US" dirty="0" smtClean="0"/>
              <a:t>                                 Inside Guard</a:t>
            </a:r>
          </a:p>
          <a:p>
            <a:pPr marR="0" algn="just" eaLnBrk="1" hangingPunct="1">
              <a:lnSpc>
                <a:spcPct val="90000"/>
              </a:lnSpc>
              <a:buFont typeface="Wingdings" pitchFamily="2" charset="2"/>
              <a:buChar char="Ø"/>
            </a:pPr>
            <a:r>
              <a:rPr lang="en-US" dirty="0" smtClean="0"/>
              <a:t>                                 Outside Guard</a:t>
            </a:r>
          </a:p>
          <a:p>
            <a:pPr marR="0" algn="just" eaLnBrk="1" hangingPunct="1">
              <a:lnSpc>
                <a:spcPct val="90000"/>
              </a:lnSpc>
              <a:buFont typeface="Wingdings" pitchFamily="2" charset="2"/>
              <a:buChar char="Ø"/>
            </a:pPr>
            <a:r>
              <a:rPr lang="en-US" dirty="0" smtClean="0"/>
              <a:t>                                 Trustees</a:t>
            </a:r>
          </a:p>
        </p:txBody>
      </p:sp>
    </p:spTree>
    <p:extLst>
      <p:ext uri="{BB962C8B-B14F-4D97-AF65-F5344CB8AC3E}">
        <p14:creationId xmlns:p14="http://schemas.microsoft.com/office/powerpoint/2010/main" val="315358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447800"/>
          </a:xfrm>
        </p:spPr>
        <p:txBody>
          <a:bodyPr/>
          <a:lstStyle/>
          <a:p>
            <a:pPr algn="ctr" eaLnBrk="1" fontAlgn="auto" hangingPunct="1">
              <a:spcAft>
                <a:spcPts val="0"/>
              </a:spcAft>
              <a:defRPr/>
            </a:pPr>
            <a:r>
              <a:rPr lang="en-US" sz="8000" dirty="0" smtClean="0"/>
              <a:t>Directors</a:t>
            </a:r>
            <a:endParaRPr lang="en-US" sz="8000" dirty="0"/>
          </a:p>
        </p:txBody>
      </p:sp>
      <p:sp>
        <p:nvSpPr>
          <p:cNvPr id="3" name="Subtitle 2"/>
          <p:cNvSpPr>
            <a:spLocks noGrp="1"/>
          </p:cNvSpPr>
          <p:nvPr>
            <p:ph type="subTitle" idx="1"/>
          </p:nvPr>
        </p:nvSpPr>
        <p:spPr>
          <a:xfrm>
            <a:off x="533400" y="1828800"/>
            <a:ext cx="7854950" cy="4648200"/>
          </a:xfrm>
        </p:spPr>
        <p:txBody>
          <a:bodyPr/>
          <a:lstStyle/>
          <a:p>
            <a:pPr marR="0" algn="ctr" eaLnBrk="1" hangingPunct="1"/>
            <a:r>
              <a:rPr lang="en-US" sz="3600" smtClean="0"/>
              <a:t>Interesting and effective programming will create a high level of pride in the council and will enhance the ability to attract more interest in our Order from men and their families.</a:t>
            </a:r>
          </a:p>
          <a:p>
            <a:pPr marR="0" algn="ctr" eaLnBrk="1" hangingPunct="1"/>
            <a:endParaRPr lang="en-US" smtClean="0"/>
          </a:p>
        </p:txBody>
      </p:sp>
    </p:spTree>
    <p:extLst>
      <p:ext uri="{BB962C8B-B14F-4D97-AF65-F5344CB8AC3E}">
        <p14:creationId xmlns:p14="http://schemas.microsoft.com/office/powerpoint/2010/main" val="254253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43408"/>
            <a:ext cx="7851648" cy="1728192"/>
          </a:xfrm>
        </p:spPr>
        <p:txBody>
          <a:bodyPr/>
          <a:lstStyle/>
          <a:p>
            <a:pPr algn="ctr" eaLnBrk="1" fontAlgn="auto" hangingPunct="1">
              <a:spcAft>
                <a:spcPts val="0"/>
              </a:spcAft>
              <a:defRPr/>
            </a:pPr>
            <a:r>
              <a:rPr lang="en-US" sz="8000" dirty="0" smtClean="0"/>
              <a:t>Grand Knight</a:t>
            </a:r>
            <a:endParaRPr lang="en-US" sz="8000" dirty="0"/>
          </a:p>
        </p:txBody>
      </p:sp>
      <p:sp>
        <p:nvSpPr>
          <p:cNvPr id="3" name="Subtitle 2"/>
          <p:cNvSpPr>
            <a:spLocks noGrp="1"/>
          </p:cNvSpPr>
          <p:nvPr>
            <p:ph type="subTitle" idx="1"/>
          </p:nvPr>
        </p:nvSpPr>
        <p:spPr>
          <a:xfrm>
            <a:off x="533400" y="1484784"/>
            <a:ext cx="7854950" cy="5068416"/>
          </a:xfrm>
        </p:spPr>
        <p:txBody>
          <a:bodyPr/>
          <a:lstStyle/>
          <a:p>
            <a:pPr marR="0" algn="ctr" eaLnBrk="1" hangingPunct="1">
              <a:buFont typeface="Wingdings" pitchFamily="2" charset="2"/>
              <a:buChar char="v"/>
            </a:pPr>
            <a:r>
              <a:rPr lang="en-US" sz="4000" dirty="0" smtClean="0"/>
              <a:t>Program Director</a:t>
            </a:r>
          </a:p>
          <a:p>
            <a:pPr marR="0" algn="ctr" eaLnBrk="1" hangingPunct="1">
              <a:buFont typeface="Wingdings" pitchFamily="2" charset="2"/>
              <a:buChar char="v"/>
            </a:pPr>
            <a:r>
              <a:rPr lang="en-US" sz="3200" dirty="0" smtClean="0"/>
              <a:t>Church</a:t>
            </a:r>
          </a:p>
          <a:p>
            <a:pPr marR="0" algn="ctr" eaLnBrk="1" hangingPunct="1">
              <a:buFont typeface="Wingdings" pitchFamily="2" charset="2"/>
              <a:buChar char="v"/>
            </a:pPr>
            <a:r>
              <a:rPr lang="en-US" sz="3200" dirty="0" smtClean="0"/>
              <a:t>Community</a:t>
            </a:r>
          </a:p>
          <a:p>
            <a:pPr marR="0" algn="ctr" eaLnBrk="1" hangingPunct="1">
              <a:buFont typeface="Wingdings" pitchFamily="2" charset="2"/>
              <a:buChar char="v"/>
            </a:pPr>
            <a:r>
              <a:rPr lang="en-US" sz="3200" dirty="0" smtClean="0"/>
              <a:t>Council</a:t>
            </a:r>
          </a:p>
          <a:p>
            <a:pPr marR="0" algn="ctr" eaLnBrk="1" hangingPunct="1">
              <a:buFont typeface="Wingdings" pitchFamily="2" charset="2"/>
              <a:buChar char="v"/>
            </a:pPr>
            <a:r>
              <a:rPr lang="en-US" sz="3200" dirty="0" smtClean="0"/>
              <a:t>Family</a:t>
            </a:r>
          </a:p>
          <a:p>
            <a:pPr marR="0" algn="ctr" eaLnBrk="1" hangingPunct="1">
              <a:buFont typeface="Wingdings" pitchFamily="2" charset="2"/>
              <a:buChar char="v"/>
            </a:pPr>
            <a:r>
              <a:rPr lang="en-US" sz="3200" dirty="0" smtClean="0"/>
              <a:t>Youth</a:t>
            </a:r>
          </a:p>
          <a:p>
            <a:pPr marR="0" algn="ctr" eaLnBrk="1" hangingPunct="1">
              <a:buFont typeface="Wingdings" pitchFamily="2" charset="2"/>
              <a:buChar char="v"/>
            </a:pPr>
            <a:r>
              <a:rPr lang="en-US" sz="3200" dirty="0" smtClean="0"/>
              <a:t>Culture of Life</a:t>
            </a:r>
          </a:p>
        </p:txBody>
      </p:sp>
    </p:spTree>
    <p:extLst>
      <p:ext uri="{BB962C8B-B14F-4D97-AF65-F5344CB8AC3E}">
        <p14:creationId xmlns:p14="http://schemas.microsoft.com/office/powerpoint/2010/main" val="306755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392"/>
            <a:ext cx="7851648" cy="1368152"/>
          </a:xfrm>
        </p:spPr>
        <p:txBody>
          <a:bodyPr/>
          <a:lstStyle/>
          <a:p>
            <a:pPr algn="ctr" eaLnBrk="1" fontAlgn="auto" hangingPunct="1">
              <a:spcAft>
                <a:spcPts val="0"/>
              </a:spcAft>
              <a:defRPr/>
            </a:pPr>
            <a:r>
              <a:rPr lang="en-US" sz="8000" dirty="0" smtClean="0"/>
              <a:t>Program Director</a:t>
            </a:r>
            <a:endParaRPr lang="en-US" sz="8000" dirty="0"/>
          </a:p>
        </p:txBody>
      </p:sp>
      <p:sp>
        <p:nvSpPr>
          <p:cNvPr id="3" name="Subtitle 2"/>
          <p:cNvSpPr>
            <a:spLocks noGrp="1"/>
          </p:cNvSpPr>
          <p:nvPr>
            <p:ph type="subTitle" idx="1"/>
          </p:nvPr>
        </p:nvSpPr>
        <p:spPr>
          <a:xfrm>
            <a:off x="533400" y="1268760"/>
            <a:ext cx="7854950" cy="4680520"/>
          </a:xfrm>
        </p:spPr>
        <p:txBody>
          <a:bodyPr/>
          <a:lstStyle/>
          <a:p>
            <a:pPr marR="0" algn="l" eaLnBrk="1" hangingPunct="1">
              <a:buFont typeface="Wingdings" pitchFamily="2" charset="2"/>
              <a:buChar char="Ø"/>
            </a:pPr>
            <a:r>
              <a:rPr lang="en-US" dirty="0" smtClean="0"/>
              <a:t>Has overall responsibility for the planning, supervision and successful completion of all council programming activities. </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Insures a balanced and effective program of events that have the interest of all members.</a:t>
            </a:r>
          </a:p>
          <a:p>
            <a:pPr marR="0" algn="l" eaLnBrk="1" hangingPunct="1">
              <a:buFont typeface="Wingdings" pitchFamily="2" charset="2"/>
              <a:buChar char="Ø"/>
            </a:pPr>
            <a:endParaRPr lang="en-US" sz="1800" dirty="0" smtClean="0"/>
          </a:p>
          <a:p>
            <a:pPr marR="0" algn="l" eaLnBrk="1" hangingPunct="1">
              <a:buFont typeface="Wingdings" pitchFamily="2" charset="2"/>
              <a:buChar char="Ø"/>
            </a:pPr>
            <a:r>
              <a:rPr lang="en-US" dirty="0" smtClean="0"/>
              <a:t>Motivates others and reflects a positive attitude for all members especially those working on activities.</a:t>
            </a:r>
          </a:p>
        </p:txBody>
      </p:sp>
    </p:spTree>
    <p:extLst>
      <p:ext uri="{BB962C8B-B14F-4D97-AF65-F5344CB8AC3E}">
        <p14:creationId xmlns:p14="http://schemas.microsoft.com/office/powerpoint/2010/main" val="313551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851648" cy="1447800"/>
          </a:xfrm>
        </p:spPr>
        <p:txBody>
          <a:bodyPr/>
          <a:lstStyle/>
          <a:p>
            <a:pPr algn="ctr" eaLnBrk="1" fontAlgn="auto" hangingPunct="1">
              <a:spcAft>
                <a:spcPts val="0"/>
              </a:spcAft>
              <a:defRPr/>
            </a:pPr>
            <a:r>
              <a:rPr lang="en-US" sz="8000" dirty="0" smtClean="0"/>
              <a:t>Directors</a:t>
            </a:r>
            <a:endParaRPr lang="en-US" sz="8000" dirty="0"/>
          </a:p>
        </p:txBody>
      </p:sp>
      <p:sp>
        <p:nvSpPr>
          <p:cNvPr id="3" name="Subtitle 2"/>
          <p:cNvSpPr>
            <a:spLocks noGrp="1"/>
          </p:cNvSpPr>
          <p:nvPr>
            <p:ph type="subTitle" idx="1"/>
          </p:nvPr>
        </p:nvSpPr>
        <p:spPr>
          <a:xfrm>
            <a:off x="533400" y="1828800"/>
            <a:ext cx="7854950" cy="4648200"/>
          </a:xfrm>
        </p:spPr>
        <p:txBody>
          <a:bodyPr/>
          <a:lstStyle/>
          <a:p>
            <a:pPr marR="0" algn="ctr" eaLnBrk="1" hangingPunct="1"/>
            <a:r>
              <a:rPr lang="en-US" sz="3600" smtClean="0"/>
              <a:t>Each local council appoints six directors to work with the council program director. Each is assigned to one of the program categories promoted in “Surge, With Service” programming material; Church, Community, Council, Family, Youth and Culture of Life.</a:t>
            </a:r>
          </a:p>
          <a:p>
            <a:pPr marR="0" algn="ctr" eaLnBrk="1" hangingPunct="1"/>
            <a:endParaRPr lang="en-US" smtClean="0"/>
          </a:p>
        </p:txBody>
      </p:sp>
    </p:spTree>
    <p:extLst>
      <p:ext uri="{BB962C8B-B14F-4D97-AF65-F5344CB8AC3E}">
        <p14:creationId xmlns:p14="http://schemas.microsoft.com/office/powerpoint/2010/main" val="157275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524000"/>
          </a:xfrm>
        </p:spPr>
        <p:txBody>
          <a:bodyPr/>
          <a:lstStyle/>
          <a:p>
            <a:pPr algn="ctr" eaLnBrk="1" fontAlgn="auto" hangingPunct="1">
              <a:spcAft>
                <a:spcPts val="0"/>
              </a:spcAft>
              <a:defRPr/>
            </a:pPr>
            <a:r>
              <a:rPr lang="en-US" sz="8000" dirty="0" smtClean="0"/>
              <a:t>Directors</a:t>
            </a:r>
            <a:endParaRPr lang="en-US" sz="8000" dirty="0"/>
          </a:p>
        </p:txBody>
      </p:sp>
      <p:sp>
        <p:nvSpPr>
          <p:cNvPr id="3" name="Subtitle 2"/>
          <p:cNvSpPr>
            <a:spLocks noGrp="1"/>
          </p:cNvSpPr>
          <p:nvPr>
            <p:ph type="subTitle" idx="1"/>
          </p:nvPr>
        </p:nvSpPr>
        <p:spPr>
          <a:xfrm>
            <a:off x="533400" y="2133600"/>
            <a:ext cx="7854950" cy="4191000"/>
          </a:xfrm>
        </p:spPr>
        <p:txBody>
          <a:bodyPr/>
          <a:lstStyle/>
          <a:p>
            <a:pPr marR="0" algn="ctr" eaLnBrk="1" hangingPunct="1"/>
            <a:r>
              <a:rPr lang="en-US" sz="3600" smtClean="0"/>
              <a:t>Each director may have several committees and special projects chairmen working with him to conduct additional activities.</a:t>
            </a:r>
          </a:p>
          <a:p>
            <a:pPr marR="0" algn="ctr" eaLnBrk="1" hangingPunct="1"/>
            <a:endParaRPr lang="en-US" smtClean="0"/>
          </a:p>
        </p:txBody>
      </p:sp>
    </p:spTree>
    <p:extLst>
      <p:ext uri="{BB962C8B-B14F-4D97-AF65-F5344CB8AC3E}">
        <p14:creationId xmlns:p14="http://schemas.microsoft.com/office/powerpoint/2010/main" val="269509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851648" cy="1524000"/>
          </a:xfrm>
        </p:spPr>
        <p:txBody>
          <a:bodyPr/>
          <a:lstStyle/>
          <a:p>
            <a:pPr algn="ctr" eaLnBrk="1" fontAlgn="auto" hangingPunct="1">
              <a:spcAft>
                <a:spcPts val="0"/>
              </a:spcAft>
              <a:defRPr/>
            </a:pPr>
            <a:r>
              <a:rPr lang="en-US" sz="8000" dirty="0" smtClean="0"/>
              <a:t>Church</a:t>
            </a:r>
            <a:endParaRPr lang="en-US" sz="8000" dirty="0"/>
          </a:p>
        </p:txBody>
      </p:sp>
      <p:sp>
        <p:nvSpPr>
          <p:cNvPr id="3" name="Subtitle 2"/>
          <p:cNvSpPr>
            <a:spLocks noGrp="1"/>
          </p:cNvSpPr>
          <p:nvPr>
            <p:ph type="subTitle" idx="1"/>
          </p:nvPr>
        </p:nvSpPr>
        <p:spPr>
          <a:xfrm>
            <a:off x="533400" y="2362200"/>
            <a:ext cx="7854950" cy="3429000"/>
          </a:xfrm>
        </p:spPr>
        <p:txBody>
          <a:bodyPr/>
          <a:lstStyle/>
          <a:p>
            <a:pPr marR="0" algn="ctr" eaLnBrk="1" hangingPunct="1"/>
            <a:r>
              <a:rPr lang="en-US" sz="4000" smtClean="0"/>
              <a:t>Responsible for conducting religious and spiritual activities of the council. Plans spiritual retreats, religious education and prayer services.</a:t>
            </a:r>
          </a:p>
          <a:p>
            <a:pPr marR="0" algn="ctr" eaLnBrk="1" hangingPunct="1"/>
            <a:endParaRPr lang="en-US" smtClean="0"/>
          </a:p>
        </p:txBody>
      </p:sp>
    </p:spTree>
    <p:extLst>
      <p:ext uri="{BB962C8B-B14F-4D97-AF65-F5344CB8AC3E}">
        <p14:creationId xmlns:p14="http://schemas.microsoft.com/office/powerpoint/2010/main" val="234155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524000"/>
          </a:xfrm>
        </p:spPr>
        <p:txBody>
          <a:bodyPr/>
          <a:lstStyle/>
          <a:p>
            <a:pPr algn="ctr" eaLnBrk="1" fontAlgn="auto" hangingPunct="1">
              <a:spcAft>
                <a:spcPts val="0"/>
              </a:spcAft>
              <a:defRPr/>
            </a:pPr>
            <a:r>
              <a:rPr lang="en-US" sz="8000" dirty="0" smtClean="0"/>
              <a:t>Community</a:t>
            </a:r>
            <a:endParaRPr lang="en-US" sz="8000" dirty="0"/>
          </a:p>
        </p:txBody>
      </p:sp>
      <p:sp>
        <p:nvSpPr>
          <p:cNvPr id="3" name="Subtitle 2"/>
          <p:cNvSpPr>
            <a:spLocks noGrp="1"/>
          </p:cNvSpPr>
          <p:nvPr>
            <p:ph type="subTitle" idx="1"/>
          </p:nvPr>
        </p:nvSpPr>
        <p:spPr>
          <a:xfrm>
            <a:off x="533400" y="2286000"/>
            <a:ext cx="7854950" cy="3657600"/>
          </a:xfrm>
        </p:spPr>
        <p:txBody>
          <a:bodyPr/>
          <a:lstStyle/>
          <a:p>
            <a:pPr marR="0" algn="ctr" eaLnBrk="1" hangingPunct="1"/>
            <a:r>
              <a:rPr lang="en-US" sz="3600" smtClean="0"/>
              <a:t>Develops, plans and conducts activities related to community needs. Examples: activities in support of the mentally handicapped, highway clean-up and other community needs.</a:t>
            </a:r>
          </a:p>
          <a:p>
            <a:pPr marR="0" algn="ctr" eaLnBrk="1" hangingPunct="1"/>
            <a:endParaRPr lang="en-US" smtClean="0"/>
          </a:p>
        </p:txBody>
      </p:sp>
    </p:spTree>
    <p:extLst>
      <p:ext uri="{BB962C8B-B14F-4D97-AF65-F5344CB8AC3E}">
        <p14:creationId xmlns:p14="http://schemas.microsoft.com/office/powerpoint/2010/main" val="27041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524000"/>
          </a:xfrm>
        </p:spPr>
        <p:txBody>
          <a:bodyPr/>
          <a:lstStyle/>
          <a:p>
            <a:pPr algn="ctr" eaLnBrk="1" fontAlgn="auto" hangingPunct="1">
              <a:spcAft>
                <a:spcPts val="0"/>
              </a:spcAft>
              <a:defRPr/>
            </a:pPr>
            <a:r>
              <a:rPr lang="en-US" sz="8000" dirty="0" smtClean="0"/>
              <a:t>Council</a:t>
            </a:r>
            <a:endParaRPr lang="en-US" sz="8000" dirty="0"/>
          </a:p>
        </p:txBody>
      </p:sp>
      <p:sp>
        <p:nvSpPr>
          <p:cNvPr id="3" name="Subtitle 2"/>
          <p:cNvSpPr>
            <a:spLocks noGrp="1"/>
          </p:cNvSpPr>
          <p:nvPr>
            <p:ph type="subTitle" idx="1"/>
          </p:nvPr>
        </p:nvSpPr>
        <p:spPr>
          <a:xfrm>
            <a:off x="533400" y="2209800"/>
            <a:ext cx="7854950" cy="3886200"/>
          </a:xfrm>
        </p:spPr>
        <p:txBody>
          <a:bodyPr/>
          <a:lstStyle/>
          <a:p>
            <a:pPr marR="0" algn="ctr" eaLnBrk="1" hangingPunct="1"/>
            <a:r>
              <a:rPr lang="en-US" sz="3600" smtClean="0"/>
              <a:t>Plans, oversees and conducts council activities. Plans activities for the fraternal enjoyment of the membership, as well as works with the officers and directors to coordinate effective council activities </a:t>
            </a:r>
          </a:p>
          <a:p>
            <a:pPr marR="0" algn="ctr" eaLnBrk="1" hangingPunct="1"/>
            <a:endParaRPr lang="en-US" smtClean="0"/>
          </a:p>
        </p:txBody>
      </p:sp>
    </p:spTree>
    <p:extLst>
      <p:ext uri="{BB962C8B-B14F-4D97-AF65-F5344CB8AC3E}">
        <p14:creationId xmlns:p14="http://schemas.microsoft.com/office/powerpoint/2010/main" val="77317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524000"/>
          </a:xfrm>
        </p:spPr>
        <p:txBody>
          <a:bodyPr/>
          <a:lstStyle/>
          <a:p>
            <a:pPr algn="ctr" eaLnBrk="1" fontAlgn="auto" hangingPunct="1">
              <a:spcAft>
                <a:spcPts val="0"/>
              </a:spcAft>
              <a:defRPr/>
            </a:pPr>
            <a:r>
              <a:rPr lang="en-US" sz="8000" dirty="0" smtClean="0"/>
              <a:t>Family</a:t>
            </a:r>
            <a:endParaRPr lang="en-US" sz="8000" dirty="0"/>
          </a:p>
        </p:txBody>
      </p:sp>
      <p:sp>
        <p:nvSpPr>
          <p:cNvPr id="3" name="Subtitle 2"/>
          <p:cNvSpPr>
            <a:spLocks noGrp="1"/>
          </p:cNvSpPr>
          <p:nvPr>
            <p:ph type="subTitle" idx="1"/>
          </p:nvPr>
        </p:nvSpPr>
        <p:spPr>
          <a:xfrm>
            <a:off x="533400" y="2209800"/>
            <a:ext cx="7854950" cy="4114800"/>
          </a:xfrm>
        </p:spPr>
        <p:txBody>
          <a:bodyPr/>
          <a:lstStyle/>
          <a:p>
            <a:pPr marR="0" algn="ctr" eaLnBrk="1" hangingPunct="1"/>
            <a:r>
              <a:rPr lang="en-US" sz="3600" smtClean="0"/>
              <a:t>Supervises council family activities and insures that family activities effectively meet the needs of families in the council and in the parish. Sponsors family fun time and religious opportunities. </a:t>
            </a:r>
          </a:p>
          <a:p>
            <a:pPr marR="0" algn="ctr" eaLnBrk="1" hangingPunct="1"/>
            <a:endParaRPr lang="en-US" smtClean="0"/>
          </a:p>
        </p:txBody>
      </p:sp>
    </p:spTree>
    <p:extLst>
      <p:ext uri="{BB962C8B-B14F-4D97-AF65-F5344CB8AC3E}">
        <p14:creationId xmlns:p14="http://schemas.microsoft.com/office/powerpoint/2010/main" val="211866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524000"/>
          </a:xfrm>
        </p:spPr>
        <p:txBody>
          <a:bodyPr/>
          <a:lstStyle/>
          <a:p>
            <a:pPr algn="ctr" eaLnBrk="1" fontAlgn="auto" hangingPunct="1">
              <a:spcAft>
                <a:spcPts val="0"/>
              </a:spcAft>
              <a:defRPr/>
            </a:pPr>
            <a:r>
              <a:rPr lang="en-US" sz="8000" dirty="0" smtClean="0"/>
              <a:t>Youth</a:t>
            </a:r>
            <a:endParaRPr lang="en-US" sz="8000" dirty="0"/>
          </a:p>
        </p:txBody>
      </p:sp>
      <p:sp>
        <p:nvSpPr>
          <p:cNvPr id="3" name="Subtitle 2"/>
          <p:cNvSpPr>
            <a:spLocks noGrp="1"/>
          </p:cNvSpPr>
          <p:nvPr>
            <p:ph type="subTitle" idx="1"/>
          </p:nvPr>
        </p:nvSpPr>
        <p:spPr>
          <a:xfrm>
            <a:off x="533400" y="2133600"/>
            <a:ext cx="7854950" cy="4267200"/>
          </a:xfrm>
        </p:spPr>
        <p:txBody>
          <a:bodyPr/>
          <a:lstStyle/>
          <a:p>
            <a:pPr marR="0" algn="ctr" eaLnBrk="1" hangingPunct="1"/>
            <a:r>
              <a:rPr lang="en-US" sz="3600" smtClean="0"/>
              <a:t>Develops, plans and oversees enjoyable and educational activities for youth  in the parish and the community.  Also works with the Squires Chairman and with Boy Scout units.</a:t>
            </a:r>
          </a:p>
          <a:p>
            <a:pPr marR="0" algn="ctr" eaLnBrk="1" hangingPunct="1"/>
            <a:endParaRPr lang="en-US" smtClean="0"/>
          </a:p>
        </p:txBody>
      </p:sp>
    </p:spTree>
    <p:extLst>
      <p:ext uri="{BB962C8B-B14F-4D97-AF65-F5344CB8AC3E}">
        <p14:creationId xmlns:p14="http://schemas.microsoft.com/office/powerpoint/2010/main" val="11492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851648" cy="1219200"/>
          </a:xfrm>
        </p:spPr>
        <p:txBody>
          <a:bodyPr>
            <a:normAutofit fontScale="90000"/>
          </a:bodyPr>
          <a:lstStyle/>
          <a:p>
            <a:pPr eaLnBrk="1" fontAlgn="auto" hangingPunct="1">
              <a:spcAft>
                <a:spcPts val="0"/>
              </a:spcAft>
              <a:defRPr/>
            </a:pPr>
            <a:r>
              <a:rPr lang="en-US" sz="6000" dirty="0" smtClean="0"/>
              <a:t>Appointed Council Officer</a:t>
            </a:r>
            <a:endParaRPr lang="en-US" dirty="0"/>
          </a:p>
        </p:txBody>
      </p:sp>
      <p:sp>
        <p:nvSpPr>
          <p:cNvPr id="3" name="Subtitle 2"/>
          <p:cNvSpPr>
            <a:spLocks noGrp="1"/>
          </p:cNvSpPr>
          <p:nvPr>
            <p:ph type="subTitle" idx="1"/>
          </p:nvPr>
        </p:nvSpPr>
        <p:spPr>
          <a:xfrm>
            <a:off x="533400" y="2057400"/>
            <a:ext cx="7854950" cy="4572000"/>
          </a:xfrm>
        </p:spPr>
        <p:txBody>
          <a:bodyPr/>
          <a:lstStyle/>
          <a:p>
            <a:pPr marR="0" algn="just" eaLnBrk="1" hangingPunct="1">
              <a:buFont typeface="Wingdings" pitchFamily="2" charset="2"/>
              <a:buChar char="Ø"/>
            </a:pPr>
            <a:r>
              <a:rPr lang="en-US" smtClean="0"/>
              <a:t>                                 </a:t>
            </a:r>
            <a:r>
              <a:rPr lang="en-US" sz="3600" smtClean="0"/>
              <a:t>Grand Knight</a:t>
            </a:r>
          </a:p>
          <a:p>
            <a:pPr marR="0" algn="just" eaLnBrk="1" hangingPunct="1">
              <a:buFont typeface="Wingdings" pitchFamily="2" charset="2"/>
              <a:buChar char="Ø"/>
            </a:pPr>
            <a:endParaRPr lang="en-US" sz="3600" smtClean="0"/>
          </a:p>
          <a:p>
            <a:pPr marR="0" algn="just" eaLnBrk="1" hangingPunct="1">
              <a:buFont typeface="Wingdings" pitchFamily="2" charset="2"/>
              <a:buChar char="Ø"/>
            </a:pPr>
            <a:r>
              <a:rPr lang="en-US" smtClean="0"/>
              <a:t>                                 </a:t>
            </a:r>
            <a:r>
              <a:rPr lang="en-US" sz="3200" smtClean="0"/>
              <a:t>Chaplain</a:t>
            </a:r>
          </a:p>
          <a:p>
            <a:pPr marR="0" algn="just" eaLnBrk="1" hangingPunct="1">
              <a:buFont typeface="Wingdings" pitchFamily="2" charset="2"/>
              <a:buChar char="Ø"/>
            </a:pPr>
            <a:r>
              <a:rPr lang="en-US" smtClean="0"/>
              <a:t>                                 </a:t>
            </a:r>
            <a:r>
              <a:rPr lang="en-US" sz="3200" smtClean="0"/>
              <a:t>Financial Secretary</a:t>
            </a:r>
          </a:p>
          <a:p>
            <a:pPr marR="0" algn="just" eaLnBrk="1" hangingPunct="1">
              <a:buFont typeface="Wingdings" pitchFamily="2" charset="2"/>
              <a:buChar char="Ø"/>
            </a:pPr>
            <a:r>
              <a:rPr lang="en-US" smtClean="0"/>
              <a:t>                                 </a:t>
            </a:r>
            <a:r>
              <a:rPr lang="en-US" sz="3200" smtClean="0"/>
              <a:t>Lecturer</a:t>
            </a:r>
          </a:p>
          <a:p>
            <a:pPr marR="0" eaLnBrk="1" hangingPunct="1"/>
            <a:endParaRPr lang="en-US" smtClean="0"/>
          </a:p>
        </p:txBody>
      </p:sp>
    </p:spTree>
    <p:extLst>
      <p:ext uri="{BB962C8B-B14F-4D97-AF65-F5344CB8AC3E}">
        <p14:creationId xmlns:p14="http://schemas.microsoft.com/office/powerpoint/2010/main" val="250691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851648" cy="1524000"/>
          </a:xfrm>
        </p:spPr>
        <p:txBody>
          <a:bodyPr/>
          <a:lstStyle/>
          <a:p>
            <a:pPr algn="ctr" eaLnBrk="1" fontAlgn="auto" hangingPunct="1">
              <a:spcAft>
                <a:spcPts val="0"/>
              </a:spcAft>
              <a:defRPr/>
            </a:pPr>
            <a:r>
              <a:rPr lang="en-US" sz="8000" dirty="0" smtClean="0"/>
              <a:t>Culture of Life</a:t>
            </a:r>
            <a:endParaRPr lang="en-US" sz="8000" dirty="0"/>
          </a:p>
        </p:txBody>
      </p:sp>
      <p:sp>
        <p:nvSpPr>
          <p:cNvPr id="3" name="Subtitle 2"/>
          <p:cNvSpPr>
            <a:spLocks noGrp="1"/>
          </p:cNvSpPr>
          <p:nvPr>
            <p:ph type="subTitle" idx="1"/>
          </p:nvPr>
        </p:nvSpPr>
        <p:spPr>
          <a:xfrm>
            <a:off x="533400" y="2362200"/>
            <a:ext cx="7854950" cy="3886200"/>
          </a:xfrm>
        </p:spPr>
        <p:txBody>
          <a:bodyPr/>
          <a:lstStyle/>
          <a:p>
            <a:pPr marR="0" algn="ctr" eaLnBrk="1" hangingPunct="1"/>
            <a:r>
              <a:rPr lang="en-US" sz="3600" smtClean="0"/>
              <a:t>Plans oversees and conducts Culture of Life activities such as Ultrasound Initiative, March for Life, Day of the Unborn Child, Assist the elderly and other programs . </a:t>
            </a:r>
          </a:p>
        </p:txBody>
      </p:sp>
    </p:spTree>
    <p:extLst>
      <p:ext uri="{BB962C8B-B14F-4D97-AF65-F5344CB8AC3E}">
        <p14:creationId xmlns:p14="http://schemas.microsoft.com/office/powerpoint/2010/main" val="126473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600200"/>
          </a:xfrm>
        </p:spPr>
        <p:txBody>
          <a:bodyPr/>
          <a:lstStyle/>
          <a:p>
            <a:pPr algn="ctr" eaLnBrk="1" fontAlgn="auto" hangingPunct="1">
              <a:spcAft>
                <a:spcPts val="0"/>
              </a:spcAft>
              <a:defRPr/>
            </a:pPr>
            <a:r>
              <a:rPr lang="en-US" sz="8000" dirty="0" smtClean="0"/>
              <a:t>All Directors</a:t>
            </a:r>
            <a:endParaRPr lang="en-US" sz="8000" dirty="0"/>
          </a:p>
        </p:txBody>
      </p:sp>
      <p:sp>
        <p:nvSpPr>
          <p:cNvPr id="3" name="Subtitle 2"/>
          <p:cNvSpPr>
            <a:spLocks noGrp="1"/>
          </p:cNvSpPr>
          <p:nvPr>
            <p:ph type="subTitle" idx="1"/>
          </p:nvPr>
        </p:nvSpPr>
        <p:spPr>
          <a:xfrm>
            <a:off x="533400" y="2286000"/>
            <a:ext cx="7854950" cy="3962400"/>
          </a:xfrm>
        </p:spPr>
        <p:txBody>
          <a:bodyPr/>
          <a:lstStyle/>
          <a:p>
            <a:pPr marR="0" algn="ctr" eaLnBrk="1" hangingPunct="1"/>
            <a:r>
              <a:rPr lang="en-US" sz="3600" smtClean="0"/>
              <a:t>Must plan and coordinate all projects with the council program director to produce an effective and balanced program calendar for the council. </a:t>
            </a:r>
          </a:p>
          <a:p>
            <a:pPr marR="0" algn="ctr" eaLnBrk="1" hangingPunct="1"/>
            <a:endParaRPr lang="en-US" smtClean="0"/>
          </a:p>
        </p:txBody>
      </p:sp>
    </p:spTree>
    <p:extLst>
      <p:ext uri="{BB962C8B-B14F-4D97-AF65-F5344CB8AC3E}">
        <p14:creationId xmlns:p14="http://schemas.microsoft.com/office/powerpoint/2010/main" val="230581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600200"/>
          </a:xfrm>
        </p:spPr>
        <p:txBody>
          <a:bodyPr/>
          <a:lstStyle/>
          <a:p>
            <a:pPr algn="ctr" eaLnBrk="1" fontAlgn="auto" hangingPunct="1">
              <a:spcAft>
                <a:spcPts val="0"/>
              </a:spcAft>
              <a:defRPr/>
            </a:pPr>
            <a:r>
              <a:rPr lang="en-US" sz="8000" dirty="0" smtClean="0"/>
              <a:t>Grand Knight</a:t>
            </a:r>
            <a:endParaRPr lang="en-US" sz="8000" dirty="0"/>
          </a:p>
        </p:txBody>
      </p:sp>
      <p:sp>
        <p:nvSpPr>
          <p:cNvPr id="3" name="Subtitle 2"/>
          <p:cNvSpPr>
            <a:spLocks noGrp="1"/>
          </p:cNvSpPr>
          <p:nvPr>
            <p:ph type="subTitle" idx="1"/>
          </p:nvPr>
        </p:nvSpPr>
        <p:spPr>
          <a:xfrm>
            <a:off x="533400" y="1981200"/>
            <a:ext cx="7854950" cy="4419600"/>
          </a:xfrm>
        </p:spPr>
        <p:txBody>
          <a:bodyPr/>
          <a:lstStyle/>
          <a:p>
            <a:pPr marR="0" algn="ctr" eaLnBrk="1" hangingPunct="1">
              <a:buFont typeface="Wingdings" pitchFamily="2" charset="2"/>
              <a:buChar char="Ø"/>
            </a:pPr>
            <a:r>
              <a:rPr lang="en-US" sz="6000" smtClean="0"/>
              <a:t>Membership</a:t>
            </a:r>
          </a:p>
          <a:p>
            <a:pPr marR="0" algn="ctr" eaLnBrk="1" hangingPunct="1">
              <a:buFont typeface="Wingdings" pitchFamily="2" charset="2"/>
              <a:buChar char="Ø"/>
            </a:pPr>
            <a:r>
              <a:rPr lang="en-US" sz="4400" smtClean="0"/>
              <a:t>Recruitment</a:t>
            </a:r>
          </a:p>
          <a:p>
            <a:pPr marR="0" algn="ctr" eaLnBrk="1" hangingPunct="1">
              <a:buFont typeface="Wingdings" pitchFamily="2" charset="2"/>
              <a:buChar char="Ø"/>
            </a:pPr>
            <a:r>
              <a:rPr lang="en-US" sz="4400" smtClean="0"/>
              <a:t>Retention</a:t>
            </a:r>
          </a:p>
          <a:p>
            <a:pPr marR="0" algn="ctr" eaLnBrk="1" hangingPunct="1">
              <a:buFont typeface="Wingdings" pitchFamily="2" charset="2"/>
              <a:buChar char="Ø"/>
            </a:pPr>
            <a:r>
              <a:rPr lang="en-US" sz="4400" smtClean="0"/>
              <a:t>Insurance</a:t>
            </a:r>
          </a:p>
        </p:txBody>
      </p:sp>
    </p:spTree>
    <p:extLst>
      <p:ext uri="{BB962C8B-B14F-4D97-AF65-F5344CB8AC3E}">
        <p14:creationId xmlns:p14="http://schemas.microsoft.com/office/powerpoint/2010/main" val="290028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600200"/>
          </a:xfrm>
        </p:spPr>
        <p:txBody>
          <a:bodyPr/>
          <a:lstStyle/>
          <a:p>
            <a:pPr algn="ctr" eaLnBrk="1" fontAlgn="auto" hangingPunct="1">
              <a:spcAft>
                <a:spcPts val="0"/>
              </a:spcAft>
              <a:defRPr/>
            </a:pPr>
            <a:r>
              <a:rPr lang="en-US" sz="7200" dirty="0" smtClean="0"/>
              <a:t>Membership Team</a:t>
            </a:r>
            <a:endParaRPr lang="en-US" sz="7200" dirty="0"/>
          </a:p>
        </p:txBody>
      </p:sp>
      <p:sp>
        <p:nvSpPr>
          <p:cNvPr id="3" name="Subtitle 2"/>
          <p:cNvSpPr>
            <a:spLocks noGrp="1"/>
          </p:cNvSpPr>
          <p:nvPr>
            <p:ph type="subTitle" idx="1"/>
          </p:nvPr>
        </p:nvSpPr>
        <p:spPr>
          <a:xfrm>
            <a:off x="533400" y="1905000"/>
            <a:ext cx="7854950" cy="4495800"/>
          </a:xfrm>
        </p:spPr>
        <p:txBody>
          <a:bodyPr/>
          <a:lstStyle/>
          <a:p>
            <a:pPr marR="0" algn="ctr" eaLnBrk="1" hangingPunct="1"/>
            <a:r>
              <a:rPr lang="en-US" sz="3200" smtClean="0"/>
              <a:t>Membership growth, retention and insurance promotion is under the leadership of the council membership director. Assisting him is the recruitment committee, the retention committee and the insurance promotion segment of council operations. </a:t>
            </a:r>
          </a:p>
          <a:p>
            <a:pPr marR="0" algn="ctr" eaLnBrk="1" hangingPunct="1"/>
            <a:endParaRPr lang="en-US" smtClean="0"/>
          </a:p>
        </p:txBody>
      </p:sp>
    </p:spTree>
    <p:extLst>
      <p:ext uri="{BB962C8B-B14F-4D97-AF65-F5344CB8AC3E}">
        <p14:creationId xmlns:p14="http://schemas.microsoft.com/office/powerpoint/2010/main" val="185945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524000"/>
          </a:xfrm>
        </p:spPr>
        <p:txBody>
          <a:bodyPr/>
          <a:lstStyle/>
          <a:p>
            <a:pPr algn="ctr" eaLnBrk="1" fontAlgn="auto" hangingPunct="1">
              <a:spcAft>
                <a:spcPts val="0"/>
              </a:spcAft>
              <a:defRPr/>
            </a:pPr>
            <a:r>
              <a:rPr lang="en-US" sz="7200" dirty="0" smtClean="0"/>
              <a:t>Membership Team</a:t>
            </a:r>
            <a:endParaRPr lang="en-US" sz="7200" dirty="0"/>
          </a:p>
        </p:txBody>
      </p:sp>
      <p:sp>
        <p:nvSpPr>
          <p:cNvPr id="3" name="Subtitle 2"/>
          <p:cNvSpPr>
            <a:spLocks noGrp="1"/>
          </p:cNvSpPr>
          <p:nvPr>
            <p:ph type="subTitle" idx="1"/>
          </p:nvPr>
        </p:nvSpPr>
        <p:spPr>
          <a:xfrm>
            <a:off x="533400" y="1981200"/>
            <a:ext cx="7854950" cy="4419600"/>
          </a:xfrm>
        </p:spPr>
        <p:txBody>
          <a:bodyPr/>
          <a:lstStyle/>
          <a:p>
            <a:pPr marR="0" algn="ctr" eaLnBrk="1" hangingPunct="1"/>
            <a:r>
              <a:rPr lang="en-US" sz="3600" smtClean="0"/>
              <a:t>The membership team works with the insurance representative to provide him assistance in offering insurance coverage to   the members and their families.</a:t>
            </a:r>
          </a:p>
          <a:p>
            <a:pPr marR="0" algn="ctr" eaLnBrk="1" hangingPunct="1"/>
            <a:endParaRPr lang="en-US" smtClean="0"/>
          </a:p>
        </p:txBody>
      </p:sp>
    </p:spTree>
    <p:extLst>
      <p:ext uri="{BB962C8B-B14F-4D97-AF65-F5344CB8AC3E}">
        <p14:creationId xmlns:p14="http://schemas.microsoft.com/office/powerpoint/2010/main" val="290269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15416"/>
            <a:ext cx="7851648" cy="1584176"/>
          </a:xfrm>
        </p:spPr>
        <p:txBody>
          <a:bodyPr/>
          <a:lstStyle/>
          <a:p>
            <a:pPr algn="ctr" eaLnBrk="1" fontAlgn="auto" hangingPunct="1">
              <a:spcAft>
                <a:spcPts val="0"/>
              </a:spcAft>
              <a:defRPr/>
            </a:pPr>
            <a:r>
              <a:rPr lang="en-US" sz="8000" dirty="0" smtClean="0"/>
              <a:t>Membership</a:t>
            </a:r>
            <a:endParaRPr lang="en-US" sz="8000" dirty="0"/>
          </a:p>
        </p:txBody>
      </p:sp>
      <p:sp>
        <p:nvSpPr>
          <p:cNvPr id="3" name="Subtitle 2"/>
          <p:cNvSpPr>
            <a:spLocks noGrp="1"/>
          </p:cNvSpPr>
          <p:nvPr>
            <p:ph type="subTitle" idx="1"/>
          </p:nvPr>
        </p:nvSpPr>
        <p:spPr>
          <a:xfrm>
            <a:off x="533400" y="1124744"/>
            <a:ext cx="7854950" cy="5428456"/>
          </a:xfrm>
        </p:spPr>
        <p:txBody>
          <a:bodyPr/>
          <a:lstStyle/>
          <a:p>
            <a:pPr marR="0" algn="l" eaLnBrk="1" hangingPunct="1">
              <a:lnSpc>
                <a:spcPct val="90000"/>
              </a:lnSpc>
              <a:buFont typeface="Wingdings" pitchFamily="2" charset="2"/>
              <a:buChar char="Ø"/>
            </a:pPr>
            <a:r>
              <a:rPr lang="en-US" sz="2800" dirty="0" smtClean="0"/>
              <a:t>Plans and oversee all council membership recruitment activities. Coordinates semi-annual church drive and conducts open house/information nights for prospective members.</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sz="2800" dirty="0" smtClean="0"/>
              <a:t>Guides the membership on recruitment and retention techniques and provides the necessary tools for successful recruitment.</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sz="2800" dirty="0" smtClean="0"/>
              <a:t>Informs council members of recruitment results and status. Also, may serve on the council admissions committee.</a:t>
            </a:r>
          </a:p>
          <a:p>
            <a:pPr marR="0" algn="l" eaLnBrk="1" hangingPunct="1">
              <a:lnSpc>
                <a:spcPct val="90000"/>
              </a:lnSpc>
              <a:buFont typeface="Wingdings" pitchFamily="2" charset="2"/>
              <a:buChar char="Ø"/>
            </a:pPr>
            <a:endParaRPr lang="en-US" dirty="0" smtClean="0"/>
          </a:p>
        </p:txBody>
      </p:sp>
    </p:spTree>
    <p:extLst>
      <p:ext uri="{BB962C8B-B14F-4D97-AF65-F5344CB8AC3E}">
        <p14:creationId xmlns:p14="http://schemas.microsoft.com/office/powerpoint/2010/main" val="294298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3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3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851648" cy="1447800"/>
          </a:xfrm>
        </p:spPr>
        <p:txBody>
          <a:bodyPr/>
          <a:lstStyle/>
          <a:p>
            <a:pPr algn="ctr" eaLnBrk="1" fontAlgn="auto" hangingPunct="1">
              <a:spcAft>
                <a:spcPts val="0"/>
              </a:spcAft>
              <a:defRPr/>
            </a:pPr>
            <a:r>
              <a:rPr lang="en-US" sz="8000" dirty="0" smtClean="0"/>
              <a:t>Recruitment</a:t>
            </a:r>
            <a:endParaRPr lang="en-US" sz="8000" dirty="0"/>
          </a:p>
        </p:txBody>
      </p:sp>
      <p:sp>
        <p:nvSpPr>
          <p:cNvPr id="3" name="Subtitle 2"/>
          <p:cNvSpPr>
            <a:spLocks noGrp="1"/>
          </p:cNvSpPr>
          <p:nvPr>
            <p:ph type="subTitle" idx="1"/>
          </p:nvPr>
        </p:nvSpPr>
        <p:spPr>
          <a:xfrm>
            <a:off x="533400" y="2286000"/>
            <a:ext cx="7854950" cy="3124200"/>
          </a:xfrm>
        </p:spPr>
        <p:txBody>
          <a:bodyPr/>
          <a:lstStyle/>
          <a:p>
            <a:pPr marR="0" algn="ctr" eaLnBrk="1" hangingPunct="1"/>
            <a:r>
              <a:rPr lang="en-US" sz="3600" smtClean="0"/>
              <a:t>The recruitment team is responsible for council membership growth and recruitment activities  within the council.</a:t>
            </a:r>
          </a:p>
          <a:p>
            <a:pPr marR="0" algn="ctr" eaLnBrk="1" hangingPunct="1"/>
            <a:endParaRPr lang="en-US" smtClean="0"/>
          </a:p>
        </p:txBody>
      </p:sp>
    </p:spTree>
    <p:extLst>
      <p:ext uri="{BB962C8B-B14F-4D97-AF65-F5344CB8AC3E}">
        <p14:creationId xmlns:p14="http://schemas.microsoft.com/office/powerpoint/2010/main" val="243232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524000"/>
          </a:xfrm>
        </p:spPr>
        <p:txBody>
          <a:bodyPr/>
          <a:lstStyle/>
          <a:p>
            <a:pPr algn="ctr" eaLnBrk="1" fontAlgn="auto" hangingPunct="1">
              <a:spcAft>
                <a:spcPts val="0"/>
              </a:spcAft>
              <a:defRPr/>
            </a:pPr>
            <a:r>
              <a:rPr lang="en-US" sz="8000" dirty="0" smtClean="0"/>
              <a:t>Retention</a:t>
            </a:r>
            <a:endParaRPr lang="en-US" sz="8000" dirty="0"/>
          </a:p>
        </p:txBody>
      </p:sp>
      <p:sp>
        <p:nvSpPr>
          <p:cNvPr id="3" name="Subtitle 2"/>
          <p:cNvSpPr>
            <a:spLocks noGrp="1"/>
          </p:cNvSpPr>
          <p:nvPr>
            <p:ph type="subTitle" idx="1"/>
          </p:nvPr>
        </p:nvSpPr>
        <p:spPr>
          <a:xfrm>
            <a:off x="533400" y="2209800"/>
            <a:ext cx="7696200" cy="4419600"/>
          </a:xfrm>
        </p:spPr>
        <p:txBody>
          <a:bodyPr/>
          <a:lstStyle/>
          <a:p>
            <a:pPr marR="0" algn="ctr" eaLnBrk="1" hangingPunct="1"/>
            <a:r>
              <a:rPr lang="en-US" sz="3600" smtClean="0"/>
              <a:t>Has responsibility for insuring all members are active and involved. May need to call on members in arrears on dues.</a:t>
            </a:r>
          </a:p>
          <a:p>
            <a:pPr marR="0" algn="ctr" eaLnBrk="1" hangingPunct="1"/>
            <a:endParaRPr lang="en-US" sz="3600" smtClean="0"/>
          </a:p>
          <a:p>
            <a:pPr marR="0" algn="ctr" eaLnBrk="1" hangingPunct="1"/>
            <a:r>
              <a:rPr lang="en-US" sz="3600" smtClean="0"/>
              <a:t>Works with trustees.</a:t>
            </a:r>
          </a:p>
          <a:p>
            <a:pPr marR="0" algn="ctr" eaLnBrk="1" hangingPunct="1"/>
            <a:r>
              <a:rPr lang="en-US" sz="3600" smtClean="0"/>
              <a:t> </a:t>
            </a:r>
          </a:p>
          <a:p>
            <a:pPr marR="0" eaLnBrk="1" hangingPunct="1"/>
            <a:endParaRPr lang="en-US" smtClean="0"/>
          </a:p>
        </p:txBody>
      </p:sp>
    </p:spTree>
    <p:extLst>
      <p:ext uri="{BB962C8B-B14F-4D97-AF65-F5344CB8AC3E}">
        <p14:creationId xmlns:p14="http://schemas.microsoft.com/office/powerpoint/2010/main" val="355319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524000"/>
          </a:xfrm>
        </p:spPr>
        <p:txBody>
          <a:bodyPr/>
          <a:lstStyle/>
          <a:p>
            <a:pPr algn="ctr" eaLnBrk="1" fontAlgn="auto" hangingPunct="1">
              <a:spcAft>
                <a:spcPts val="0"/>
              </a:spcAft>
              <a:defRPr/>
            </a:pPr>
            <a:r>
              <a:rPr lang="en-US" sz="8000" dirty="0" smtClean="0"/>
              <a:t>Insurance</a:t>
            </a:r>
            <a:endParaRPr lang="en-US" sz="8000" dirty="0"/>
          </a:p>
        </p:txBody>
      </p:sp>
      <p:sp>
        <p:nvSpPr>
          <p:cNvPr id="3" name="Subtitle 2"/>
          <p:cNvSpPr>
            <a:spLocks noGrp="1"/>
          </p:cNvSpPr>
          <p:nvPr>
            <p:ph type="subTitle" idx="1"/>
          </p:nvPr>
        </p:nvSpPr>
        <p:spPr>
          <a:xfrm>
            <a:off x="533400" y="2438400"/>
            <a:ext cx="7854950" cy="4038600"/>
          </a:xfrm>
        </p:spPr>
        <p:txBody>
          <a:bodyPr/>
          <a:lstStyle/>
          <a:p>
            <a:pPr marR="0" algn="ctr" eaLnBrk="1" hangingPunct="1"/>
            <a:r>
              <a:rPr lang="en-US" sz="3600" smtClean="0"/>
              <a:t>Works with insurance representative to promote the Order’s insurance program. Informs members of fraternal benefits and promotes these products.</a:t>
            </a:r>
          </a:p>
          <a:p>
            <a:pPr marR="0" algn="ctr" eaLnBrk="1" hangingPunct="1"/>
            <a:endParaRPr lang="en-US" smtClean="0"/>
          </a:p>
        </p:txBody>
      </p:sp>
    </p:spTree>
    <p:extLst>
      <p:ext uri="{BB962C8B-B14F-4D97-AF65-F5344CB8AC3E}">
        <p14:creationId xmlns:p14="http://schemas.microsoft.com/office/powerpoint/2010/main" val="8718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7424"/>
            <a:ext cx="7848600" cy="1682824"/>
          </a:xfrm>
        </p:spPr>
        <p:txBody>
          <a:bodyPr/>
          <a:lstStyle/>
          <a:p>
            <a:pPr algn="ctr" eaLnBrk="1" fontAlgn="auto" hangingPunct="1">
              <a:spcAft>
                <a:spcPts val="0"/>
              </a:spcAft>
              <a:defRPr/>
            </a:pPr>
            <a:r>
              <a:rPr lang="en-US" sz="4800" dirty="0" smtClean="0"/>
              <a:t>Council Leadership Resources</a:t>
            </a:r>
            <a:endParaRPr lang="en-US" sz="4800" dirty="0"/>
          </a:p>
        </p:txBody>
      </p:sp>
      <p:sp>
        <p:nvSpPr>
          <p:cNvPr id="54275" name="Subtitle 2"/>
          <p:cNvSpPr>
            <a:spLocks noGrp="1"/>
          </p:cNvSpPr>
          <p:nvPr>
            <p:ph type="subTitle" idx="1"/>
          </p:nvPr>
        </p:nvSpPr>
        <p:spPr>
          <a:xfrm>
            <a:off x="533400" y="2209800"/>
            <a:ext cx="7854950" cy="4419600"/>
          </a:xfrm>
        </p:spPr>
        <p:txBody>
          <a:bodyPr/>
          <a:lstStyle/>
          <a:p>
            <a:pPr marR="0" algn="l" eaLnBrk="1" hangingPunct="1"/>
            <a:endParaRPr lang="en-US" smtClean="0"/>
          </a:p>
        </p:txBody>
      </p:sp>
      <p:graphicFrame>
        <p:nvGraphicFramePr>
          <p:cNvPr id="4" name="Diagram 3"/>
          <p:cNvGraphicFramePr/>
          <p:nvPr>
            <p:extLst>
              <p:ext uri="{D42A27DB-BD31-4B8C-83A1-F6EECF244321}">
                <p14:modId xmlns:p14="http://schemas.microsoft.com/office/powerpoint/2010/main" val="34774943"/>
              </p:ext>
            </p:extLst>
          </p:nvPr>
        </p:nvGraphicFramePr>
        <p:xfrm>
          <a:off x="0" y="908720"/>
          <a:ext cx="8610600" cy="5568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583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219200"/>
          </a:xfrm>
        </p:spPr>
        <p:txBody>
          <a:bodyPr/>
          <a:lstStyle/>
          <a:p>
            <a:pPr eaLnBrk="1" fontAlgn="auto" hangingPunct="1">
              <a:spcAft>
                <a:spcPts val="0"/>
              </a:spcAft>
              <a:defRPr/>
            </a:pPr>
            <a:r>
              <a:rPr lang="en-US" sz="6000" dirty="0" smtClean="0"/>
              <a:t>Officer Responsibilities</a:t>
            </a:r>
            <a:endParaRPr lang="en-US" sz="6000" dirty="0"/>
          </a:p>
        </p:txBody>
      </p:sp>
      <p:sp>
        <p:nvSpPr>
          <p:cNvPr id="3" name="Subtitle 2"/>
          <p:cNvSpPr>
            <a:spLocks noGrp="1"/>
          </p:cNvSpPr>
          <p:nvPr>
            <p:ph type="subTitle" idx="1"/>
          </p:nvPr>
        </p:nvSpPr>
        <p:spPr>
          <a:xfrm>
            <a:off x="533400" y="1524000"/>
            <a:ext cx="7854950" cy="5029200"/>
          </a:xfrm>
        </p:spPr>
        <p:txBody>
          <a:bodyPr/>
          <a:lstStyle/>
          <a:p>
            <a:pPr marR="0" algn="l" eaLnBrk="1" hangingPunct="1">
              <a:lnSpc>
                <a:spcPct val="90000"/>
              </a:lnSpc>
              <a:buFont typeface="Wingdings" pitchFamily="2" charset="2"/>
              <a:buChar char="v"/>
            </a:pPr>
            <a:r>
              <a:rPr lang="en-US" dirty="0" smtClean="0"/>
              <a:t>The council officers work together as a team to develop lasting friendships and ensure harmony exists among all members.</a:t>
            </a:r>
          </a:p>
          <a:p>
            <a:pPr marR="0" algn="l" eaLnBrk="1" hangingPunct="1">
              <a:lnSpc>
                <a:spcPct val="90000"/>
              </a:lnSpc>
              <a:buFont typeface="Wingdings" pitchFamily="2" charset="2"/>
              <a:buChar char="v"/>
            </a:pPr>
            <a:endParaRPr lang="en-US" sz="1600" dirty="0" smtClean="0"/>
          </a:p>
          <a:p>
            <a:pPr marR="0" algn="l" eaLnBrk="1" hangingPunct="1">
              <a:lnSpc>
                <a:spcPct val="90000"/>
              </a:lnSpc>
              <a:buFont typeface="Wingdings" pitchFamily="2" charset="2"/>
              <a:buChar char="v"/>
            </a:pPr>
            <a:r>
              <a:rPr lang="en-US" dirty="0" smtClean="0"/>
              <a:t>Communications and information is shared with all the members on a timely basis.</a:t>
            </a:r>
          </a:p>
          <a:p>
            <a:pPr marR="0" algn="l" eaLnBrk="1" hangingPunct="1">
              <a:lnSpc>
                <a:spcPct val="90000"/>
              </a:lnSpc>
              <a:buFont typeface="Wingdings" pitchFamily="2" charset="2"/>
              <a:buChar char="v"/>
            </a:pPr>
            <a:endParaRPr lang="en-US" sz="1600" dirty="0" smtClean="0"/>
          </a:p>
          <a:p>
            <a:pPr marR="0" algn="l" eaLnBrk="1" hangingPunct="1">
              <a:lnSpc>
                <a:spcPct val="90000"/>
              </a:lnSpc>
              <a:buFont typeface="Wingdings" pitchFamily="2" charset="2"/>
              <a:buChar char="v"/>
            </a:pPr>
            <a:r>
              <a:rPr lang="en-US" dirty="0" smtClean="0"/>
              <a:t>The officers must project a positive attitude at all times, remembering that our goal is to serve the church, community and our families in the spirit of Christ. </a:t>
            </a:r>
          </a:p>
        </p:txBody>
      </p:sp>
    </p:spTree>
    <p:extLst>
      <p:ext uri="{BB962C8B-B14F-4D97-AF65-F5344CB8AC3E}">
        <p14:creationId xmlns:p14="http://schemas.microsoft.com/office/powerpoint/2010/main" val="71714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4)">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4)">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4)">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851648" cy="2743200"/>
          </a:xfrm>
        </p:spPr>
        <p:txBody>
          <a:bodyPr/>
          <a:lstStyle/>
          <a:p>
            <a:pPr algn="ctr" eaLnBrk="1" fontAlgn="auto" hangingPunct="1">
              <a:spcAft>
                <a:spcPts val="0"/>
              </a:spcAft>
              <a:defRPr/>
            </a:pPr>
            <a:r>
              <a:rPr lang="en-US" sz="5400" dirty="0" smtClean="0"/>
              <a:t>Council Officer and Chairmen Responsibilities</a:t>
            </a:r>
            <a:endParaRPr lang="en-US" sz="5400" dirty="0"/>
          </a:p>
        </p:txBody>
      </p:sp>
      <p:sp>
        <p:nvSpPr>
          <p:cNvPr id="55299" name="Subtitle 2"/>
          <p:cNvSpPr>
            <a:spLocks noGrp="1"/>
          </p:cNvSpPr>
          <p:nvPr>
            <p:ph type="subTitle" idx="1"/>
          </p:nvPr>
        </p:nvSpPr>
        <p:spPr>
          <a:xfrm>
            <a:off x="3810000" y="4725144"/>
            <a:ext cx="4578350" cy="1224136"/>
          </a:xfrm>
        </p:spPr>
        <p:txBody>
          <a:bodyPr/>
          <a:lstStyle/>
          <a:p>
            <a:pPr marR="0" algn="ctr" eaLnBrk="1" hangingPunct="1">
              <a:lnSpc>
                <a:spcPct val="90000"/>
              </a:lnSpc>
            </a:pPr>
            <a:r>
              <a:rPr lang="en-US" sz="2400" dirty="0" smtClean="0"/>
              <a:t>Dannie Harris, PSD</a:t>
            </a:r>
          </a:p>
          <a:p>
            <a:pPr marR="0" algn="ctr" eaLnBrk="1" hangingPunct="1">
              <a:lnSpc>
                <a:spcPct val="90000"/>
              </a:lnSpc>
            </a:pPr>
            <a:r>
              <a:rPr lang="en-US" sz="2400" dirty="0" smtClean="0"/>
              <a:t> Membership Program Consultant</a:t>
            </a:r>
          </a:p>
          <a:p>
            <a:pPr marR="0" algn="ctr" eaLnBrk="1" hangingPunct="1">
              <a:lnSpc>
                <a:spcPct val="90000"/>
              </a:lnSpc>
            </a:pPr>
            <a:r>
              <a:rPr lang="en-US" sz="2400" dirty="0" smtClean="0"/>
              <a:t>2013</a:t>
            </a:r>
          </a:p>
        </p:txBody>
      </p:sp>
    </p:spTree>
    <p:extLst>
      <p:ext uri="{BB962C8B-B14F-4D97-AF65-F5344CB8AC3E}">
        <p14:creationId xmlns:p14="http://schemas.microsoft.com/office/powerpoint/2010/main" val="1697694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7424"/>
            <a:ext cx="7851648" cy="1911424"/>
          </a:xfrm>
        </p:spPr>
        <p:txBody>
          <a:bodyPr/>
          <a:lstStyle/>
          <a:p>
            <a:pPr algn="ctr" eaLnBrk="1" fontAlgn="auto" hangingPunct="1">
              <a:spcAft>
                <a:spcPts val="0"/>
              </a:spcAft>
              <a:defRPr/>
            </a:pPr>
            <a:r>
              <a:rPr lang="en-US" sz="8000" dirty="0" smtClean="0"/>
              <a:t>Chaplain</a:t>
            </a:r>
            <a:endParaRPr lang="en-US" sz="8000" dirty="0"/>
          </a:p>
        </p:txBody>
      </p:sp>
      <p:sp>
        <p:nvSpPr>
          <p:cNvPr id="3" name="Subtitle 2"/>
          <p:cNvSpPr>
            <a:spLocks noGrp="1"/>
          </p:cNvSpPr>
          <p:nvPr>
            <p:ph type="subTitle" idx="1"/>
          </p:nvPr>
        </p:nvSpPr>
        <p:spPr>
          <a:xfrm>
            <a:off x="533400" y="1340768"/>
            <a:ext cx="7854950" cy="5212432"/>
          </a:xfrm>
        </p:spPr>
        <p:txBody>
          <a:bodyPr/>
          <a:lstStyle/>
          <a:p>
            <a:pPr marR="0" algn="l" eaLnBrk="1" hangingPunct="1">
              <a:lnSpc>
                <a:spcPct val="90000"/>
              </a:lnSpc>
              <a:buFont typeface="Wingdings" pitchFamily="2" charset="2"/>
              <a:buChar char="Ø"/>
            </a:pPr>
            <a:r>
              <a:rPr lang="en-US" dirty="0" smtClean="0"/>
              <a:t>Appointed by Grand Knight under the guidelines of local Diocese.</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dirty="0" smtClean="0"/>
              <a:t>Serves as spiritual leader of council.</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dirty="0" smtClean="0"/>
              <a:t>Supervises the councils religious activities.</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dirty="0" smtClean="0"/>
              <a:t>Provides spiritual comfort in difficult times.</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dirty="0" smtClean="0"/>
              <a:t>Work and supervise religious development of spiritual programs for the members.</a:t>
            </a:r>
          </a:p>
          <a:p>
            <a:pPr marR="0" algn="l" eaLnBrk="1" hangingPunct="1">
              <a:lnSpc>
                <a:spcPct val="90000"/>
              </a:lnSpc>
              <a:buFont typeface="Wingdings" pitchFamily="2" charset="2"/>
              <a:buChar char="Ø"/>
            </a:pPr>
            <a:endParaRPr lang="en-US" dirty="0" smtClean="0"/>
          </a:p>
        </p:txBody>
      </p:sp>
    </p:spTree>
    <p:extLst>
      <p:ext uri="{BB962C8B-B14F-4D97-AF65-F5344CB8AC3E}">
        <p14:creationId xmlns:p14="http://schemas.microsoft.com/office/powerpoint/2010/main" val="298723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trips(down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strips(down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strips(downLeft)">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strips(downLeft)">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851648" cy="1447800"/>
          </a:xfrm>
        </p:spPr>
        <p:txBody>
          <a:bodyPr/>
          <a:lstStyle/>
          <a:p>
            <a:pPr algn="ctr" eaLnBrk="1" fontAlgn="auto" hangingPunct="1">
              <a:spcAft>
                <a:spcPts val="0"/>
              </a:spcAft>
              <a:defRPr/>
            </a:pPr>
            <a:r>
              <a:rPr lang="en-US" sz="8000" dirty="0" smtClean="0"/>
              <a:t>Grand Knight</a:t>
            </a:r>
            <a:endParaRPr lang="en-US" sz="8000" dirty="0"/>
          </a:p>
        </p:txBody>
      </p:sp>
      <p:sp>
        <p:nvSpPr>
          <p:cNvPr id="3" name="Subtitle 2"/>
          <p:cNvSpPr>
            <a:spLocks noGrp="1"/>
          </p:cNvSpPr>
          <p:nvPr>
            <p:ph type="subTitle" idx="1"/>
          </p:nvPr>
        </p:nvSpPr>
        <p:spPr>
          <a:xfrm>
            <a:off x="533400" y="1828800"/>
            <a:ext cx="7854950" cy="4800600"/>
          </a:xfrm>
        </p:spPr>
        <p:txBody>
          <a:bodyPr/>
          <a:lstStyle/>
          <a:p>
            <a:pPr marR="0" algn="l" eaLnBrk="1" hangingPunct="1">
              <a:lnSpc>
                <a:spcPct val="90000"/>
              </a:lnSpc>
              <a:buFont typeface="Wingdings" pitchFamily="2" charset="2"/>
              <a:buChar char="Ø"/>
            </a:pPr>
            <a:r>
              <a:rPr lang="en-US" sz="2400" dirty="0" smtClean="0"/>
              <a:t>Elected annually by members.</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sz="2400" dirty="0" smtClean="0"/>
              <a:t>Responsible for overall welfare of council.</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sz="2400" dirty="0" smtClean="0"/>
              <a:t>Provides thoughtful and inspiring leadership.</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sz="2400" dirty="0" smtClean="0"/>
              <a:t>Presides over all council meetings.</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sz="2400" dirty="0" smtClean="0"/>
              <a:t>Ex-officio member of all committees.</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sz="2400" dirty="0" smtClean="0"/>
              <a:t>Appoints membership and program personnel. </a:t>
            </a:r>
          </a:p>
        </p:txBody>
      </p:sp>
    </p:spTree>
    <p:extLst>
      <p:ext uri="{BB962C8B-B14F-4D97-AF65-F5344CB8AC3E}">
        <p14:creationId xmlns:p14="http://schemas.microsoft.com/office/powerpoint/2010/main" val="45356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amond(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amond(in)">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amond(in)">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diamond(in)">
                                      <p:cBhvr>
                                        <p:cTn id="3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851648" cy="1447800"/>
          </a:xfrm>
        </p:spPr>
        <p:txBody>
          <a:bodyPr/>
          <a:lstStyle/>
          <a:p>
            <a:pPr algn="ctr" eaLnBrk="1" fontAlgn="auto" hangingPunct="1">
              <a:spcAft>
                <a:spcPts val="0"/>
              </a:spcAft>
              <a:defRPr/>
            </a:pPr>
            <a:r>
              <a:rPr lang="en-US" sz="8000" dirty="0" smtClean="0"/>
              <a:t>Grand Knight</a:t>
            </a:r>
            <a:endParaRPr lang="en-US" sz="8000" dirty="0"/>
          </a:p>
        </p:txBody>
      </p:sp>
      <p:sp>
        <p:nvSpPr>
          <p:cNvPr id="3" name="Subtitle 2"/>
          <p:cNvSpPr>
            <a:spLocks noGrp="1"/>
          </p:cNvSpPr>
          <p:nvPr>
            <p:ph type="subTitle" idx="1"/>
          </p:nvPr>
        </p:nvSpPr>
        <p:spPr>
          <a:xfrm>
            <a:off x="533400" y="1447800"/>
            <a:ext cx="7854950" cy="5181600"/>
          </a:xfrm>
        </p:spPr>
        <p:txBody>
          <a:bodyPr/>
          <a:lstStyle/>
          <a:p>
            <a:pPr marR="0" algn="l" eaLnBrk="1" hangingPunct="1">
              <a:lnSpc>
                <a:spcPct val="90000"/>
              </a:lnSpc>
              <a:buFont typeface="Wingdings" pitchFamily="2" charset="2"/>
              <a:buChar char="Ø"/>
            </a:pPr>
            <a:r>
              <a:rPr lang="en-US" sz="2400" dirty="0" smtClean="0"/>
              <a:t>Appoints special committees as needed.</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sz="2400" dirty="0" smtClean="0"/>
              <a:t>Convenes monthly officer meetings.</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sz="2400" dirty="0" smtClean="0"/>
              <a:t>Oversees exemplification of First Degree.</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sz="2400" dirty="0" smtClean="0"/>
              <a:t>Ensures that all reports are submitted on time.</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sz="2400" dirty="0" smtClean="0"/>
              <a:t>Appoints and oversees admissions committee.</a:t>
            </a:r>
          </a:p>
          <a:p>
            <a:pPr marR="0" algn="l" eaLnBrk="1" hangingPunct="1">
              <a:lnSpc>
                <a:spcPct val="90000"/>
              </a:lnSpc>
              <a:buFont typeface="Wingdings" pitchFamily="2" charset="2"/>
              <a:buChar char="Ø"/>
            </a:pPr>
            <a:endParaRPr lang="en-US" sz="1800" dirty="0" smtClean="0"/>
          </a:p>
          <a:p>
            <a:pPr marR="0" algn="l" eaLnBrk="1" hangingPunct="1">
              <a:lnSpc>
                <a:spcPct val="90000"/>
              </a:lnSpc>
              <a:buFont typeface="Wingdings" pitchFamily="2" charset="2"/>
              <a:buChar char="Ø"/>
            </a:pPr>
            <a:r>
              <a:rPr lang="en-US" sz="2400" dirty="0" smtClean="0"/>
              <a:t>Interacts with Financial Secretary and Treasurer to insure that all council obligations are met.</a:t>
            </a:r>
          </a:p>
        </p:txBody>
      </p:sp>
    </p:spTree>
    <p:extLst>
      <p:ext uri="{BB962C8B-B14F-4D97-AF65-F5344CB8AC3E}">
        <p14:creationId xmlns:p14="http://schemas.microsoft.com/office/powerpoint/2010/main" val="149417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amond(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amond(in)">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amond(in)">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diamond(in)">
                                      <p:cBhvr>
                                        <p:cTn id="3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392"/>
            <a:ext cx="7851648" cy="1368152"/>
          </a:xfrm>
        </p:spPr>
        <p:txBody>
          <a:bodyPr/>
          <a:lstStyle/>
          <a:p>
            <a:pPr algn="ctr" eaLnBrk="1" fontAlgn="auto" hangingPunct="1">
              <a:spcAft>
                <a:spcPts val="0"/>
              </a:spcAft>
              <a:defRPr/>
            </a:pPr>
            <a:r>
              <a:rPr lang="en-US" sz="8000" dirty="0" smtClean="0"/>
              <a:t>Grand Knight</a:t>
            </a:r>
            <a:endParaRPr lang="en-US" sz="8000" dirty="0"/>
          </a:p>
        </p:txBody>
      </p:sp>
      <p:sp>
        <p:nvSpPr>
          <p:cNvPr id="3" name="Subtitle 2"/>
          <p:cNvSpPr>
            <a:spLocks noGrp="1"/>
          </p:cNvSpPr>
          <p:nvPr>
            <p:ph type="subTitle" idx="1"/>
          </p:nvPr>
        </p:nvSpPr>
        <p:spPr>
          <a:xfrm>
            <a:off x="533400" y="1268760"/>
            <a:ext cx="7854950" cy="5436840"/>
          </a:xfrm>
        </p:spPr>
        <p:txBody>
          <a:bodyPr/>
          <a:lstStyle/>
          <a:p>
            <a:pPr marR="0" algn="l" eaLnBrk="1" hangingPunct="1">
              <a:buFont typeface="Wingdings" pitchFamily="2" charset="2"/>
              <a:buChar char="Ø"/>
            </a:pPr>
            <a:r>
              <a:rPr lang="en-US" sz="2800" dirty="0" smtClean="0"/>
              <a:t>Countersigns all orders and checks.</a:t>
            </a:r>
          </a:p>
          <a:p>
            <a:pPr marR="0" algn="l" eaLnBrk="1" hangingPunct="1">
              <a:buFont typeface="Wingdings" pitchFamily="2" charset="2"/>
              <a:buChar char="Ø"/>
            </a:pPr>
            <a:endParaRPr lang="en-US" sz="1600" dirty="0" smtClean="0"/>
          </a:p>
          <a:p>
            <a:pPr marR="0" algn="l" eaLnBrk="1" hangingPunct="1">
              <a:buFont typeface="Wingdings" pitchFamily="2" charset="2"/>
              <a:buChar char="Ø"/>
            </a:pPr>
            <a:r>
              <a:rPr lang="en-US" sz="2800" dirty="0" smtClean="0"/>
              <a:t>Reads all vouchers from the Treasurer.</a:t>
            </a:r>
          </a:p>
          <a:p>
            <a:pPr marR="0" algn="l" eaLnBrk="1" hangingPunct="1">
              <a:buFont typeface="Wingdings" pitchFamily="2" charset="2"/>
              <a:buChar char="Ø"/>
            </a:pPr>
            <a:endParaRPr lang="en-US" sz="1600" dirty="0" smtClean="0"/>
          </a:p>
          <a:p>
            <a:pPr marR="0" algn="l" eaLnBrk="1" hangingPunct="1">
              <a:buFont typeface="Wingdings" pitchFamily="2" charset="2"/>
              <a:buChar char="Ø"/>
            </a:pPr>
            <a:r>
              <a:rPr lang="en-US" sz="2800" dirty="0" smtClean="0"/>
              <a:t>Member of the advisory board of Squires Circle.</a:t>
            </a:r>
          </a:p>
          <a:p>
            <a:pPr marR="0" algn="l" eaLnBrk="1" hangingPunct="1">
              <a:buFont typeface="Wingdings" pitchFamily="2" charset="2"/>
              <a:buChar char="Ø"/>
            </a:pPr>
            <a:endParaRPr lang="en-US" sz="1600" dirty="0" smtClean="0"/>
          </a:p>
          <a:p>
            <a:pPr marR="0" algn="l" eaLnBrk="1" hangingPunct="1">
              <a:buFont typeface="Wingdings" pitchFamily="2" charset="2"/>
              <a:buChar char="Ø"/>
            </a:pPr>
            <a:r>
              <a:rPr lang="en-US" sz="2800" dirty="0" smtClean="0"/>
              <a:t>Recommends a Chaplain and appoints a Lecturer.</a:t>
            </a:r>
          </a:p>
          <a:p>
            <a:pPr marR="0" algn="l" eaLnBrk="1" hangingPunct="1">
              <a:buFont typeface="Wingdings" pitchFamily="2" charset="2"/>
              <a:buChar char="Ø"/>
            </a:pPr>
            <a:endParaRPr lang="en-US" sz="1600" dirty="0" smtClean="0"/>
          </a:p>
          <a:p>
            <a:pPr marR="0" algn="l" eaLnBrk="1" hangingPunct="1">
              <a:buFont typeface="Wingdings" pitchFamily="2" charset="2"/>
              <a:buChar char="Ø"/>
            </a:pPr>
            <a:r>
              <a:rPr lang="en-US" sz="2800" dirty="0" smtClean="0"/>
              <a:t>Performs all duties the order imposes on him.</a:t>
            </a:r>
          </a:p>
          <a:p>
            <a:pPr marR="0" algn="l" eaLnBrk="1" hangingPunct="1">
              <a:buFont typeface="Wingdings" pitchFamily="2" charset="2"/>
              <a:buChar char="Ø"/>
            </a:pPr>
            <a:endParaRPr lang="en-US" sz="1600" dirty="0" smtClean="0"/>
          </a:p>
          <a:p>
            <a:pPr marR="0" algn="l" eaLnBrk="1" hangingPunct="1">
              <a:buFont typeface="Wingdings" pitchFamily="2" charset="2"/>
              <a:buChar char="Ø"/>
            </a:pPr>
            <a:r>
              <a:rPr lang="en-US" sz="2800" dirty="0" smtClean="0"/>
              <a:t>Membership growth and activities are a priority.</a:t>
            </a:r>
          </a:p>
        </p:txBody>
      </p:sp>
    </p:spTree>
    <p:extLst>
      <p:ext uri="{BB962C8B-B14F-4D97-AF65-F5344CB8AC3E}">
        <p14:creationId xmlns:p14="http://schemas.microsoft.com/office/powerpoint/2010/main" val="313742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amond(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amond(in)">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amond(in)">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diamond(in)">
                                      <p:cBhvr>
                                        <p:cTn id="3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AFA5836421359345979FB13AE9F772B0" ma:contentTypeVersion="0" ma:contentTypeDescription="Create a new document." ma:contentTypeScope="" ma:versionID="636ed45a7aad0a08b13a7af987c4bbeb">
  <xsd:schema xmlns:xsd="http://www.w3.org/2001/XMLSchema" xmlns:xs="http://www.w3.org/2001/XMLSchema" xmlns:p="http://schemas.microsoft.com/office/2006/metadata/properties" xmlns:ns2="1104a1b0-c8f6-4ec4-800b-fb1c41b954e8" targetNamespace="http://schemas.microsoft.com/office/2006/metadata/properties" ma:root="true" ma:fieldsID="11ba200cc74433374351f954fa48a3d0" ns2:_="">
    <xsd:import namespace="1104a1b0-c8f6-4ec4-800b-fb1c41b954e8"/>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04a1b0-c8f6-4ec4-800b-fb1c41b954e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_dlc_DocIdUrl xmlns="1104a1b0-c8f6-4ec4-800b-fb1c41b954e8">
      <Url>http://ilink/Membership/_layouts/DocIdRedir.aspx?ID=TQ3A26RQJ2SC-471-796</Url>
      <Description>TQ3A26RQJ2SC-471-796</Description>
    </_dlc_DocIdUrl>
    <_dlc_DocId xmlns="1104a1b0-c8f6-4ec4-800b-fb1c41b954e8">TQ3A26RQJ2SC-471-796</_dlc_DocId>
    <_dlc_DocIdPersistId xmlns="1104a1b0-c8f6-4ec4-800b-fb1c41b954e8">false</_dlc_DocIdPersistId>
  </documentManagement>
</p:properties>
</file>

<file path=customXml/itemProps1.xml><?xml version="1.0" encoding="utf-8"?>
<ds:datastoreItem xmlns:ds="http://schemas.openxmlformats.org/officeDocument/2006/customXml" ds:itemID="{96DC1BDD-A410-4552-AF79-379556559278}">
  <ds:schemaRefs>
    <ds:schemaRef ds:uri="http://schemas.microsoft.com/sharepoint/events"/>
  </ds:schemaRefs>
</ds:datastoreItem>
</file>

<file path=customXml/itemProps2.xml><?xml version="1.0" encoding="utf-8"?>
<ds:datastoreItem xmlns:ds="http://schemas.openxmlformats.org/officeDocument/2006/customXml" ds:itemID="{3D9116CC-1BC3-4DBB-94E6-D280EA142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04a1b0-c8f6-4ec4-800b-fb1c41b954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078EF1-6BBB-4AE1-8458-A6AC8E72843E}">
  <ds:schemaRefs>
    <ds:schemaRef ds:uri="http://schemas.microsoft.com/sharepoint/v3/contenttype/forms"/>
  </ds:schemaRefs>
</ds:datastoreItem>
</file>

<file path=customXml/itemProps4.xml><?xml version="1.0" encoding="utf-8"?>
<ds:datastoreItem xmlns:ds="http://schemas.openxmlformats.org/officeDocument/2006/customXml" ds:itemID="{D71EF2D8-5D03-4381-9D95-F044328816CE}">
  <ds:schemaRef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http://www.w3.org/XML/1998/namespace"/>
    <ds:schemaRef ds:uri="http://purl.org/dc/terms/"/>
    <ds:schemaRef ds:uri="http://schemas.microsoft.com/office/2006/documentManagement/types"/>
    <ds:schemaRef ds:uri="1104a1b0-c8f6-4ec4-800b-fb1c41b954e8"/>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11109</TotalTime>
  <Words>1707</Words>
  <Application>Microsoft Office PowerPoint</Application>
  <PresentationFormat>On-screen Show (4:3)</PresentationFormat>
  <Paragraphs>307</Paragraphs>
  <Slides>50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Times</vt:lpstr>
      <vt:lpstr>Times New Roman</vt:lpstr>
      <vt:lpstr>Wingdings</vt:lpstr>
      <vt:lpstr>Blank Presentation</vt:lpstr>
      <vt:lpstr>Council Officer and Chairmen</vt:lpstr>
      <vt:lpstr>Council Officer and Chairmen</vt:lpstr>
      <vt:lpstr>Elected Council Officer</vt:lpstr>
      <vt:lpstr>Appointed Council Officer</vt:lpstr>
      <vt:lpstr>Officer Responsibilities</vt:lpstr>
      <vt:lpstr>Chaplain</vt:lpstr>
      <vt:lpstr>Grand Knight</vt:lpstr>
      <vt:lpstr>Grand Knight</vt:lpstr>
      <vt:lpstr>Grand Knight</vt:lpstr>
      <vt:lpstr>Deputy Grand Knight</vt:lpstr>
      <vt:lpstr>Deputy Grand Knight</vt:lpstr>
      <vt:lpstr>Chancellor</vt:lpstr>
      <vt:lpstr>Chancellor</vt:lpstr>
      <vt:lpstr>Recorder</vt:lpstr>
      <vt:lpstr>Financial Secretary</vt:lpstr>
      <vt:lpstr>Financial Secretary</vt:lpstr>
      <vt:lpstr>Financial Secretary</vt:lpstr>
      <vt:lpstr>Treasurer</vt:lpstr>
      <vt:lpstr>Treasurer</vt:lpstr>
      <vt:lpstr>Advocate</vt:lpstr>
      <vt:lpstr>Advocate</vt:lpstr>
      <vt:lpstr>Warden</vt:lpstr>
      <vt:lpstr>Warden</vt:lpstr>
      <vt:lpstr>Guards</vt:lpstr>
      <vt:lpstr>Board of Trustees</vt:lpstr>
      <vt:lpstr>Board of Trustees</vt:lpstr>
      <vt:lpstr>Lecturer</vt:lpstr>
      <vt:lpstr>Directors</vt:lpstr>
      <vt:lpstr>Directors</vt:lpstr>
      <vt:lpstr>Directors</vt:lpstr>
      <vt:lpstr>Grand Knight</vt:lpstr>
      <vt:lpstr>Program Director</vt:lpstr>
      <vt:lpstr>Directors</vt:lpstr>
      <vt:lpstr>Directors</vt:lpstr>
      <vt:lpstr>Church</vt:lpstr>
      <vt:lpstr>Community</vt:lpstr>
      <vt:lpstr>Council</vt:lpstr>
      <vt:lpstr>Family</vt:lpstr>
      <vt:lpstr>Youth</vt:lpstr>
      <vt:lpstr>Culture of Life</vt:lpstr>
      <vt:lpstr>All Directors</vt:lpstr>
      <vt:lpstr>Grand Knight</vt:lpstr>
      <vt:lpstr>Membership Team</vt:lpstr>
      <vt:lpstr>Membership Team</vt:lpstr>
      <vt:lpstr>Membership</vt:lpstr>
      <vt:lpstr>Recruitment</vt:lpstr>
      <vt:lpstr>Retention</vt:lpstr>
      <vt:lpstr>Insurance</vt:lpstr>
      <vt:lpstr>Council Leadership Resources</vt:lpstr>
      <vt:lpstr>Council Officer and Chairmen Responsibilities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Braford</dc:creator>
  <cp:lastModifiedBy>Dannie Harris</cp:lastModifiedBy>
  <cp:revision>679</cp:revision>
  <dcterms:created xsi:type="dcterms:W3CDTF">2003-05-14T17:03:58Z</dcterms:created>
  <dcterms:modified xsi:type="dcterms:W3CDTF">2016-04-03T23:58:47Z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0x010100AFA5836421359345979FB13AE9F772B0</vt:lpwstr>
  </property>
  <property fmtid="{D5CDD505-2E9C-101B-9397-08002B2CF9AE}" pid="3" name="_dlc_DocIdItemGuid">
    <vt:lpwstr>9a5ae804-4a7a-4d85-8387-86a94888e04f</vt:lpwstr>
  </property>
  <property fmtid="{D5CDD505-2E9C-101B-9397-08002B2CF9AE}" pid="4" name="TemplateUrl">
    <vt:lpwstr/>
  </property>
  <property fmtid="{D5CDD505-2E9C-101B-9397-08002B2CF9AE}" pid="5" name="Order">
    <vt:r8>2800</vt:r8>
  </property>
  <property fmtid="{D5CDD505-2E9C-101B-9397-08002B2CF9AE}" pid="6" name="xd_Signature">
    <vt:bool>false</vt:bool>
  </property>
  <property fmtid="{D5CDD505-2E9C-101B-9397-08002B2CF9AE}" pid="7" name="xd_ProgID">
    <vt:lpwstr/>
  </property>
  <property fmtid="{D5CDD505-2E9C-101B-9397-08002B2CF9AE}" pid="8" name="_CopySource">
    <vt:lpwstr>http://ilink/Membership/Membership Shared Documents/Training Modules/State Officer Training 2010.pptx</vt:lpwstr>
  </property>
</Properties>
</file>