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67" r:id="rId7"/>
    <p:sldId id="271" r:id="rId8"/>
    <p:sldId id="262" r:id="rId9"/>
    <p:sldId id="264" r:id="rId10"/>
    <p:sldId id="265" r:id="rId11"/>
    <p:sldId id="266" r:id="rId12"/>
    <p:sldId id="268" r:id="rId13"/>
    <p:sldId id="270" r:id="rId14"/>
    <p:sldId id="279" r:id="rId15"/>
    <p:sldId id="290" r:id="rId16"/>
    <p:sldId id="274" r:id="rId17"/>
    <p:sldId id="280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76" r:id="rId26"/>
    <p:sldId id="289" r:id="rId27"/>
    <p:sldId id="292" r:id="rId28"/>
    <p:sldId id="293" r:id="rId29"/>
    <p:sldId id="294" r:id="rId30"/>
    <p:sldId id="291" r:id="rId31"/>
    <p:sldId id="295" r:id="rId32"/>
    <p:sldId id="296" r:id="rId33"/>
    <p:sldId id="299" r:id="rId34"/>
    <p:sldId id="303" r:id="rId35"/>
    <p:sldId id="302" r:id="rId36"/>
    <p:sldId id="304" r:id="rId37"/>
    <p:sldId id="301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Banner" initials="BB" lastIdx="2" clrIdx="0">
    <p:extLst>
      <p:ext uri="{19B8F6BF-5375-455C-9EA6-DF929625EA0E}">
        <p15:presenceInfo xmlns:p15="http://schemas.microsoft.com/office/powerpoint/2012/main" userId="Bruce Ban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2365-48E5-487A-9E29-1CE1163FC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2CB34-EB41-458C-8392-C237BAAB3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9F82-7406-4CF5-A919-B96DCBF4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19/7/2019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CE02-2DB5-4C37-9D77-44347ACE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8591C-FF84-4388-9A06-44867D46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40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324F-535F-4EC7-B494-8B1C5237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9F9F3-0EFC-4574-967A-A0BD99BBF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043C6-C32A-4139-A7BD-6713BAF4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19/7/2019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0E7F6-D0BC-41C9-92EB-C0FBCFD2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DF6F5-9546-41F7-ADCC-8085F534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381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B79D-CE11-4371-9AC2-58AF402EF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45670-041A-4D0C-A621-EB4C01E98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D2A2-E749-4799-AC73-C85CA31A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19/7/2019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A9A78-7DDF-4F62-A7E5-4B5F1E90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A27C-F0DC-4542-BD87-A2892197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73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4373-8278-4F12-95E0-913B95F7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5F29-906E-4C91-9921-678B7403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9FC8F-707E-45B5-92DE-47A72FD8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19/7/2019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799B-ECA3-4BB2-BF2D-3622E178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EFC3-8048-40AB-9362-90A42C19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54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1805-3EF4-46BC-AE15-4A75BF77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22ED7-8246-4FC1-B111-CCD409266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F3651-A56E-4B86-AD76-28529F3B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19/7/2019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C0015-44E5-48C6-8DA0-79F495E5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BAAB-404C-403D-8C48-E4AE0AF8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36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9DDF-3D98-4A48-A4A6-8CBB44F0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8548-D971-4468-B2A4-372A576D6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A834D-6142-4457-95C0-7E6C052D1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D5B6-B1EA-4911-A3B6-E03B2606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19/7/2019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E650F-5312-4F02-9052-DF04261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BB02E-D209-4CF9-967E-C33F574A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0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A652-8610-4AB0-B82F-0F126A42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F727-0ECF-42D7-B3A7-19F2B3B8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5F8A1-770B-43A9-90B6-1AC71F4B3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76D42-241B-41E9-902A-4A425E572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98D9B-4285-408A-970A-CE9AE205B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1C7F8-ADA9-4B4B-8C1E-C0C547D7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19/7/2019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C098A-0591-4878-A3E1-96DBBAD2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5D743-2724-4FA5-9D68-F0359D63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855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E31F-67C6-4782-8290-0E7E8395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1999F-4F7E-4437-AA64-895F211A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19/7/2019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A5363-888F-41B4-8728-F6876BB1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B2390-9E28-4A95-AC08-42BCAC6A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44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F2F56-F2D2-4E8D-A9EA-D699752C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19/7/2019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5CD8D-913C-4379-BBB7-91416271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7810B-8AF4-4779-B798-7EB2FB4F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870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94AB-71A6-48BF-93FA-2186D7F6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6F8C-76E5-4414-9F24-E57268A6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9C10-398B-43C8-AE45-0142C6AC6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6A7B9-A1D4-4BDC-8540-6736CF88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19/7/2019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8C0F8-723B-4CAF-98DF-DCC162D8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C8023-407E-4797-9635-EA3C69CE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14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9498-56F5-4A70-8222-3DB9F173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FD09F-E32E-4A73-832A-418AB1B84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CD84E-CFDA-4337-957D-E28B69CF7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76B7E-E53D-40C3-9D8E-549F570E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EA84-F66F-4FF8-9183-920493A90D7D}" type="datetimeFigureOut">
              <a:rPr lang="en-SG" smtClean="0"/>
              <a:t>19/7/2019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060D-5BAE-4CE8-B401-48B4950C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7A7E3-EF91-4DAF-B104-3E6FFA42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20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6716B-8E9F-4C02-B96E-EEB71356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E8140-576E-4077-9057-6C1A7A4DB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279B-6CB9-4228-A197-749CD5132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DEA84-F66F-4FF8-9183-920493A90D7D}" type="datetimeFigureOut">
              <a:rPr lang="en-SG" smtClean="0"/>
              <a:t>19/7/2019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5EBF-AD9E-4DA2-9BB9-8D53D69B3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9FF7-1225-484C-8882-4F5965DEA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9C40-F6D6-4113-8608-BB701C9D3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712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8196-3E27-44DF-BC01-E9398349F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Non-binary ADC Switching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A23E-9C01-40A2-B190-7D61AE77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YYK</a:t>
            </a:r>
          </a:p>
          <a:p>
            <a:r>
              <a:rPr lang="en-SG" dirty="0"/>
              <a:t>2019 July 19</a:t>
            </a:r>
          </a:p>
        </p:txBody>
      </p:sp>
    </p:spTree>
    <p:extLst>
      <p:ext uri="{BB962C8B-B14F-4D97-AF65-F5344CB8AC3E}">
        <p14:creationId xmlns:p14="http://schemas.microsoft.com/office/powerpoint/2010/main" val="210945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ACBE5-614C-42E6-8989-08A6E290AE16}"/>
              </a:ext>
            </a:extLst>
          </p:cNvPr>
          <p:cNvSpPr/>
          <p:nvPr/>
        </p:nvSpPr>
        <p:spPr>
          <a:xfrm>
            <a:off x="5390476" y="162029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1F31FD-4F39-4124-8926-E04D2898AB2F}"/>
              </a:ext>
            </a:extLst>
          </p:cNvPr>
          <p:cNvSpPr/>
          <p:nvPr/>
        </p:nvSpPr>
        <p:spPr>
          <a:xfrm>
            <a:off x="1899550" y="377205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732E7F-71A1-49E7-8F39-C2D16DD22767}"/>
              </a:ext>
            </a:extLst>
          </p:cNvPr>
          <p:cNvSpPr/>
          <p:nvPr/>
        </p:nvSpPr>
        <p:spPr>
          <a:xfrm>
            <a:off x="1352398" y="5056274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41878B-C1CF-4E2F-AD32-99729C5C8B97}"/>
              </a:ext>
            </a:extLst>
          </p:cNvPr>
          <p:cNvSpPr/>
          <p:nvPr/>
        </p:nvSpPr>
        <p:spPr>
          <a:xfrm>
            <a:off x="2510312" y="5056274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AE46FC-13A8-4A5B-B1D3-7B9967C3EDFF}"/>
              </a:ext>
            </a:extLst>
          </p:cNvPr>
          <p:cNvCxnSpPr>
            <a:cxnSpLocks/>
            <a:stCxn id="119" idx="4"/>
            <a:endCxn id="19" idx="7"/>
          </p:cNvCxnSpPr>
          <p:nvPr/>
        </p:nvCxnSpPr>
        <p:spPr>
          <a:xfrm flipH="1">
            <a:off x="2629733" y="3612662"/>
            <a:ext cx="884881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81C27D-BEDF-4015-BC69-1D0F2BC5D4D6}"/>
              </a:ext>
            </a:extLst>
          </p:cNvPr>
          <p:cNvCxnSpPr>
            <a:cxnSpLocks/>
            <a:stCxn id="2" idx="4"/>
            <a:endCxn id="120" idx="1"/>
          </p:cNvCxnSpPr>
          <p:nvPr/>
        </p:nvCxnSpPr>
        <p:spPr>
          <a:xfrm>
            <a:off x="5818208" y="2523370"/>
            <a:ext cx="2128997" cy="3184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21F08F-9E09-496F-B2A6-630F3178BD36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 flipH="1">
            <a:off x="2082581" y="4675128"/>
            <a:ext cx="244701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DDDCD-EBE4-49E4-ADA2-6886D1BB32C3}"/>
              </a:ext>
            </a:extLst>
          </p:cNvPr>
          <p:cNvCxnSpPr>
            <a:cxnSpLocks/>
            <a:stCxn id="19" idx="4"/>
            <a:endCxn id="22" idx="1"/>
          </p:cNvCxnSpPr>
          <p:nvPr/>
        </p:nvCxnSpPr>
        <p:spPr>
          <a:xfrm>
            <a:off x="2327282" y="4675128"/>
            <a:ext cx="308310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Binary search tree example: 2.5V input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DDE64E-5FE2-4574-A1D4-DE4B2AB8E6CB}"/>
              </a:ext>
            </a:extLst>
          </p:cNvPr>
          <p:cNvSpPr/>
          <p:nvPr/>
        </p:nvSpPr>
        <p:spPr>
          <a:xfrm>
            <a:off x="4209357" y="3772052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7B7D65-4655-40A7-8AB2-AC5D12518C41}"/>
              </a:ext>
            </a:extLst>
          </p:cNvPr>
          <p:cNvSpPr/>
          <p:nvPr/>
        </p:nvSpPr>
        <p:spPr>
          <a:xfrm>
            <a:off x="3668225" y="505627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F038B1-8F10-4E13-966B-A7FC71C585C7}"/>
              </a:ext>
            </a:extLst>
          </p:cNvPr>
          <p:cNvSpPr/>
          <p:nvPr/>
        </p:nvSpPr>
        <p:spPr>
          <a:xfrm>
            <a:off x="4826138" y="505627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6BEF6B-7D71-47C4-BDF0-273FAF503273}"/>
              </a:ext>
            </a:extLst>
          </p:cNvPr>
          <p:cNvCxnSpPr>
            <a:cxnSpLocks/>
            <a:stCxn id="64" idx="4"/>
            <a:endCxn id="65" idx="7"/>
          </p:cNvCxnSpPr>
          <p:nvPr/>
        </p:nvCxnSpPr>
        <p:spPr>
          <a:xfrm flipH="1">
            <a:off x="4398408" y="4675127"/>
            <a:ext cx="238681" cy="513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1232DB-0865-4CF4-A0C6-3C6BB252A4B7}"/>
              </a:ext>
            </a:extLst>
          </p:cNvPr>
          <p:cNvCxnSpPr>
            <a:cxnSpLocks/>
            <a:stCxn id="64" idx="4"/>
            <a:endCxn id="66" idx="1"/>
          </p:cNvCxnSpPr>
          <p:nvPr/>
        </p:nvCxnSpPr>
        <p:spPr>
          <a:xfrm>
            <a:off x="4637089" y="4675127"/>
            <a:ext cx="314329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2AE5002-2A36-4C4D-8A47-E813989914FD}"/>
              </a:ext>
            </a:extLst>
          </p:cNvPr>
          <p:cNvSpPr/>
          <p:nvPr/>
        </p:nvSpPr>
        <p:spPr>
          <a:xfrm>
            <a:off x="6103311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3509C21-CD99-4BCE-847D-9B4F77229741}"/>
              </a:ext>
            </a:extLst>
          </p:cNvPr>
          <p:cNvSpPr/>
          <p:nvPr/>
        </p:nvSpPr>
        <p:spPr>
          <a:xfrm>
            <a:off x="7261225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457AE93-EEDA-4F50-BEF1-8EB098CB46B2}"/>
              </a:ext>
            </a:extLst>
          </p:cNvPr>
          <p:cNvSpPr/>
          <p:nvPr/>
        </p:nvSpPr>
        <p:spPr>
          <a:xfrm>
            <a:off x="8419138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AC3942E-AD5E-4700-94A9-FC5572E45062}"/>
              </a:ext>
            </a:extLst>
          </p:cNvPr>
          <p:cNvSpPr/>
          <p:nvPr/>
        </p:nvSpPr>
        <p:spPr>
          <a:xfrm>
            <a:off x="9577051" y="5056272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FD98220-C229-4B83-9379-3E6B2AF984C2}"/>
              </a:ext>
            </a:extLst>
          </p:cNvPr>
          <p:cNvSpPr/>
          <p:nvPr/>
        </p:nvSpPr>
        <p:spPr>
          <a:xfrm>
            <a:off x="6716900" y="377205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5A38160-3BCB-4DDB-8173-607DE7764578}"/>
              </a:ext>
            </a:extLst>
          </p:cNvPr>
          <p:cNvSpPr/>
          <p:nvPr/>
        </p:nvSpPr>
        <p:spPr>
          <a:xfrm>
            <a:off x="9026707" y="3772052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7?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05BFFB-1D96-46B8-9F7F-C5913666756C}"/>
              </a:ext>
            </a:extLst>
          </p:cNvPr>
          <p:cNvCxnSpPr>
            <a:cxnSpLocks/>
            <a:stCxn id="104" idx="4"/>
            <a:endCxn id="90" idx="7"/>
          </p:cNvCxnSpPr>
          <p:nvPr/>
        </p:nvCxnSpPr>
        <p:spPr>
          <a:xfrm flipH="1">
            <a:off x="6833494" y="4675128"/>
            <a:ext cx="311138" cy="51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8A12C0-E2B9-4C86-B793-3E6A075BBEFE}"/>
              </a:ext>
            </a:extLst>
          </p:cNvPr>
          <p:cNvCxnSpPr>
            <a:cxnSpLocks/>
            <a:stCxn id="104" idx="4"/>
            <a:endCxn id="91" idx="1"/>
          </p:cNvCxnSpPr>
          <p:nvPr/>
        </p:nvCxnSpPr>
        <p:spPr>
          <a:xfrm>
            <a:off x="7144632" y="4675128"/>
            <a:ext cx="241873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524F8D-91B0-42A2-967D-72622B7916EB}"/>
              </a:ext>
            </a:extLst>
          </p:cNvPr>
          <p:cNvCxnSpPr>
            <a:cxnSpLocks/>
            <a:stCxn id="105" idx="4"/>
            <a:endCxn id="92" idx="7"/>
          </p:cNvCxnSpPr>
          <p:nvPr/>
        </p:nvCxnSpPr>
        <p:spPr>
          <a:xfrm flipH="1">
            <a:off x="9149321" y="4675127"/>
            <a:ext cx="305118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E08E8D-1628-47A4-9B4B-A6B080ED5B46}"/>
              </a:ext>
            </a:extLst>
          </p:cNvPr>
          <p:cNvCxnSpPr>
            <a:cxnSpLocks/>
            <a:stCxn id="105" idx="4"/>
            <a:endCxn id="93" idx="1"/>
          </p:cNvCxnSpPr>
          <p:nvPr/>
        </p:nvCxnSpPr>
        <p:spPr>
          <a:xfrm>
            <a:off x="9454439" y="4675127"/>
            <a:ext cx="247892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DF2420B-D3DB-4D24-8DE0-9B27C84CC548}"/>
              </a:ext>
            </a:extLst>
          </p:cNvPr>
          <p:cNvSpPr/>
          <p:nvPr/>
        </p:nvSpPr>
        <p:spPr>
          <a:xfrm>
            <a:off x="3086882" y="2709587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4962CC1-F819-47D4-9070-5B32B3A43795}"/>
              </a:ext>
            </a:extLst>
          </p:cNvPr>
          <p:cNvSpPr/>
          <p:nvPr/>
        </p:nvSpPr>
        <p:spPr>
          <a:xfrm>
            <a:off x="7821925" y="2709587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F1940E-FBB2-4CC3-8602-EC4F2DFC83E8}"/>
              </a:ext>
            </a:extLst>
          </p:cNvPr>
          <p:cNvCxnSpPr>
            <a:cxnSpLocks/>
            <a:stCxn id="119" idx="4"/>
            <a:endCxn id="64" idx="1"/>
          </p:cNvCxnSpPr>
          <p:nvPr/>
        </p:nvCxnSpPr>
        <p:spPr>
          <a:xfrm>
            <a:off x="3514614" y="3612662"/>
            <a:ext cx="820023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DAABFA5-4E36-4EED-9FBF-94D80BE48AAC}"/>
              </a:ext>
            </a:extLst>
          </p:cNvPr>
          <p:cNvCxnSpPr>
            <a:cxnSpLocks/>
            <a:stCxn id="120" idx="4"/>
            <a:endCxn id="105" idx="1"/>
          </p:cNvCxnSpPr>
          <p:nvPr/>
        </p:nvCxnSpPr>
        <p:spPr>
          <a:xfrm>
            <a:off x="8249657" y="3612662"/>
            <a:ext cx="902330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6EC82F-61CC-4098-BC17-CFE5114DB1E9}"/>
              </a:ext>
            </a:extLst>
          </p:cNvPr>
          <p:cNvCxnSpPr>
            <a:cxnSpLocks/>
            <a:stCxn id="120" idx="4"/>
            <a:endCxn id="104" idx="7"/>
          </p:cNvCxnSpPr>
          <p:nvPr/>
        </p:nvCxnSpPr>
        <p:spPr>
          <a:xfrm flipH="1">
            <a:off x="7447083" y="3612662"/>
            <a:ext cx="802574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EB3A7C-B095-4E14-99AC-60C43372E932}"/>
              </a:ext>
            </a:extLst>
          </p:cNvPr>
          <p:cNvCxnSpPr>
            <a:cxnSpLocks/>
            <a:stCxn id="2" idx="4"/>
            <a:endCxn id="119" idx="7"/>
          </p:cNvCxnSpPr>
          <p:nvPr/>
        </p:nvCxnSpPr>
        <p:spPr>
          <a:xfrm flipH="1">
            <a:off x="3817065" y="2523370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0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ACBE5-614C-42E6-8989-08A6E290AE16}"/>
              </a:ext>
            </a:extLst>
          </p:cNvPr>
          <p:cNvSpPr/>
          <p:nvPr/>
        </p:nvSpPr>
        <p:spPr>
          <a:xfrm>
            <a:off x="5390476" y="162029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1F31FD-4F39-4124-8926-E04D2898AB2F}"/>
              </a:ext>
            </a:extLst>
          </p:cNvPr>
          <p:cNvSpPr/>
          <p:nvPr/>
        </p:nvSpPr>
        <p:spPr>
          <a:xfrm>
            <a:off x="1899550" y="377205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732E7F-71A1-49E7-8F39-C2D16DD22767}"/>
              </a:ext>
            </a:extLst>
          </p:cNvPr>
          <p:cNvSpPr/>
          <p:nvPr/>
        </p:nvSpPr>
        <p:spPr>
          <a:xfrm>
            <a:off x="1352398" y="5056274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41878B-C1CF-4E2F-AD32-99729C5C8B97}"/>
              </a:ext>
            </a:extLst>
          </p:cNvPr>
          <p:cNvSpPr/>
          <p:nvPr/>
        </p:nvSpPr>
        <p:spPr>
          <a:xfrm>
            <a:off x="2510312" y="5056274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AE46FC-13A8-4A5B-B1D3-7B9967C3EDFF}"/>
              </a:ext>
            </a:extLst>
          </p:cNvPr>
          <p:cNvCxnSpPr>
            <a:cxnSpLocks/>
            <a:stCxn id="119" idx="4"/>
            <a:endCxn id="19" idx="7"/>
          </p:cNvCxnSpPr>
          <p:nvPr/>
        </p:nvCxnSpPr>
        <p:spPr>
          <a:xfrm flipH="1">
            <a:off x="2629733" y="3612662"/>
            <a:ext cx="884881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81C27D-BEDF-4015-BC69-1D0F2BC5D4D6}"/>
              </a:ext>
            </a:extLst>
          </p:cNvPr>
          <p:cNvCxnSpPr>
            <a:cxnSpLocks/>
            <a:stCxn id="2" idx="4"/>
            <a:endCxn id="120" idx="1"/>
          </p:cNvCxnSpPr>
          <p:nvPr/>
        </p:nvCxnSpPr>
        <p:spPr>
          <a:xfrm>
            <a:off x="5818208" y="2523370"/>
            <a:ext cx="2128997" cy="3184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21F08F-9E09-496F-B2A6-630F3178BD36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 flipH="1">
            <a:off x="2082581" y="4675128"/>
            <a:ext cx="244701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DDDCD-EBE4-49E4-ADA2-6886D1BB32C3}"/>
              </a:ext>
            </a:extLst>
          </p:cNvPr>
          <p:cNvCxnSpPr>
            <a:cxnSpLocks/>
            <a:stCxn id="19" idx="4"/>
            <a:endCxn id="22" idx="1"/>
          </p:cNvCxnSpPr>
          <p:nvPr/>
        </p:nvCxnSpPr>
        <p:spPr>
          <a:xfrm>
            <a:off x="2327282" y="4675128"/>
            <a:ext cx="308310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Binary search tree example: 2.5V input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DDE64E-5FE2-4574-A1D4-DE4B2AB8E6CB}"/>
              </a:ext>
            </a:extLst>
          </p:cNvPr>
          <p:cNvSpPr/>
          <p:nvPr/>
        </p:nvSpPr>
        <p:spPr>
          <a:xfrm>
            <a:off x="4209357" y="3772052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7B7D65-4655-40A7-8AB2-AC5D12518C41}"/>
              </a:ext>
            </a:extLst>
          </p:cNvPr>
          <p:cNvSpPr/>
          <p:nvPr/>
        </p:nvSpPr>
        <p:spPr>
          <a:xfrm>
            <a:off x="3668225" y="5056274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F038B1-8F10-4E13-966B-A7FC71C585C7}"/>
              </a:ext>
            </a:extLst>
          </p:cNvPr>
          <p:cNvSpPr/>
          <p:nvPr/>
        </p:nvSpPr>
        <p:spPr>
          <a:xfrm>
            <a:off x="4826138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6BEF6B-7D71-47C4-BDF0-273FAF503273}"/>
              </a:ext>
            </a:extLst>
          </p:cNvPr>
          <p:cNvCxnSpPr>
            <a:cxnSpLocks/>
            <a:stCxn id="64" idx="4"/>
            <a:endCxn id="65" idx="7"/>
          </p:cNvCxnSpPr>
          <p:nvPr/>
        </p:nvCxnSpPr>
        <p:spPr>
          <a:xfrm flipH="1">
            <a:off x="4398408" y="4675127"/>
            <a:ext cx="238681" cy="513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1232DB-0865-4CF4-A0C6-3C6BB252A4B7}"/>
              </a:ext>
            </a:extLst>
          </p:cNvPr>
          <p:cNvCxnSpPr>
            <a:cxnSpLocks/>
            <a:stCxn id="64" idx="4"/>
            <a:endCxn id="66" idx="1"/>
          </p:cNvCxnSpPr>
          <p:nvPr/>
        </p:nvCxnSpPr>
        <p:spPr>
          <a:xfrm>
            <a:off x="4637089" y="4675127"/>
            <a:ext cx="314329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2AE5002-2A36-4C4D-8A47-E813989914FD}"/>
              </a:ext>
            </a:extLst>
          </p:cNvPr>
          <p:cNvSpPr/>
          <p:nvPr/>
        </p:nvSpPr>
        <p:spPr>
          <a:xfrm>
            <a:off x="6103311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3509C21-CD99-4BCE-847D-9B4F77229741}"/>
              </a:ext>
            </a:extLst>
          </p:cNvPr>
          <p:cNvSpPr/>
          <p:nvPr/>
        </p:nvSpPr>
        <p:spPr>
          <a:xfrm>
            <a:off x="7261225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457AE93-EEDA-4F50-BEF1-8EB098CB46B2}"/>
              </a:ext>
            </a:extLst>
          </p:cNvPr>
          <p:cNvSpPr/>
          <p:nvPr/>
        </p:nvSpPr>
        <p:spPr>
          <a:xfrm>
            <a:off x="8419138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AC3942E-AD5E-4700-94A9-FC5572E45062}"/>
              </a:ext>
            </a:extLst>
          </p:cNvPr>
          <p:cNvSpPr/>
          <p:nvPr/>
        </p:nvSpPr>
        <p:spPr>
          <a:xfrm>
            <a:off x="9577051" y="5056272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FD98220-C229-4B83-9379-3E6B2AF984C2}"/>
              </a:ext>
            </a:extLst>
          </p:cNvPr>
          <p:cNvSpPr/>
          <p:nvPr/>
        </p:nvSpPr>
        <p:spPr>
          <a:xfrm>
            <a:off x="6716900" y="377205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5A38160-3BCB-4DDB-8173-607DE7764578}"/>
              </a:ext>
            </a:extLst>
          </p:cNvPr>
          <p:cNvSpPr/>
          <p:nvPr/>
        </p:nvSpPr>
        <p:spPr>
          <a:xfrm>
            <a:off x="9026707" y="3772052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7?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05BFFB-1D96-46B8-9F7F-C5913666756C}"/>
              </a:ext>
            </a:extLst>
          </p:cNvPr>
          <p:cNvCxnSpPr>
            <a:cxnSpLocks/>
            <a:stCxn id="104" idx="4"/>
            <a:endCxn id="90" idx="7"/>
          </p:cNvCxnSpPr>
          <p:nvPr/>
        </p:nvCxnSpPr>
        <p:spPr>
          <a:xfrm flipH="1">
            <a:off x="6833494" y="4675128"/>
            <a:ext cx="311138" cy="51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8A12C0-E2B9-4C86-B793-3E6A075BBEFE}"/>
              </a:ext>
            </a:extLst>
          </p:cNvPr>
          <p:cNvCxnSpPr>
            <a:cxnSpLocks/>
            <a:stCxn id="104" idx="4"/>
            <a:endCxn id="91" idx="1"/>
          </p:cNvCxnSpPr>
          <p:nvPr/>
        </p:nvCxnSpPr>
        <p:spPr>
          <a:xfrm>
            <a:off x="7144632" y="4675128"/>
            <a:ext cx="241873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524F8D-91B0-42A2-967D-72622B7916EB}"/>
              </a:ext>
            </a:extLst>
          </p:cNvPr>
          <p:cNvCxnSpPr>
            <a:cxnSpLocks/>
            <a:stCxn id="105" idx="4"/>
            <a:endCxn id="92" idx="7"/>
          </p:cNvCxnSpPr>
          <p:nvPr/>
        </p:nvCxnSpPr>
        <p:spPr>
          <a:xfrm flipH="1">
            <a:off x="9149321" y="4675127"/>
            <a:ext cx="305118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E08E8D-1628-47A4-9B4B-A6B080ED5B46}"/>
              </a:ext>
            </a:extLst>
          </p:cNvPr>
          <p:cNvCxnSpPr>
            <a:cxnSpLocks/>
            <a:stCxn id="105" idx="4"/>
            <a:endCxn id="93" idx="1"/>
          </p:cNvCxnSpPr>
          <p:nvPr/>
        </p:nvCxnSpPr>
        <p:spPr>
          <a:xfrm>
            <a:off x="9454439" y="4675127"/>
            <a:ext cx="247892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DF2420B-D3DB-4D24-8DE0-9B27C84CC548}"/>
              </a:ext>
            </a:extLst>
          </p:cNvPr>
          <p:cNvSpPr/>
          <p:nvPr/>
        </p:nvSpPr>
        <p:spPr>
          <a:xfrm>
            <a:off x="3086882" y="2709587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4962CC1-F819-47D4-9070-5B32B3A43795}"/>
              </a:ext>
            </a:extLst>
          </p:cNvPr>
          <p:cNvSpPr/>
          <p:nvPr/>
        </p:nvSpPr>
        <p:spPr>
          <a:xfrm>
            <a:off x="7821925" y="2709587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F1940E-FBB2-4CC3-8602-EC4F2DFC83E8}"/>
              </a:ext>
            </a:extLst>
          </p:cNvPr>
          <p:cNvCxnSpPr>
            <a:cxnSpLocks/>
            <a:stCxn id="119" idx="4"/>
            <a:endCxn id="64" idx="1"/>
          </p:cNvCxnSpPr>
          <p:nvPr/>
        </p:nvCxnSpPr>
        <p:spPr>
          <a:xfrm>
            <a:off x="3514614" y="3612662"/>
            <a:ext cx="820023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DAABFA5-4E36-4EED-9FBF-94D80BE48AAC}"/>
              </a:ext>
            </a:extLst>
          </p:cNvPr>
          <p:cNvCxnSpPr>
            <a:cxnSpLocks/>
            <a:stCxn id="120" idx="4"/>
            <a:endCxn id="105" idx="1"/>
          </p:cNvCxnSpPr>
          <p:nvPr/>
        </p:nvCxnSpPr>
        <p:spPr>
          <a:xfrm>
            <a:off x="8249657" y="3612662"/>
            <a:ext cx="902330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6EC82F-61CC-4098-BC17-CFE5114DB1E9}"/>
              </a:ext>
            </a:extLst>
          </p:cNvPr>
          <p:cNvCxnSpPr>
            <a:cxnSpLocks/>
            <a:stCxn id="120" idx="4"/>
            <a:endCxn id="104" idx="7"/>
          </p:cNvCxnSpPr>
          <p:nvPr/>
        </p:nvCxnSpPr>
        <p:spPr>
          <a:xfrm flipH="1">
            <a:off x="7447083" y="3612662"/>
            <a:ext cx="802574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EB3A7C-B095-4E14-99AC-60C43372E932}"/>
              </a:ext>
            </a:extLst>
          </p:cNvPr>
          <p:cNvCxnSpPr>
            <a:cxnSpLocks/>
            <a:stCxn id="2" idx="4"/>
            <a:endCxn id="119" idx="7"/>
          </p:cNvCxnSpPr>
          <p:nvPr/>
        </p:nvCxnSpPr>
        <p:spPr>
          <a:xfrm flipH="1">
            <a:off x="3817065" y="2523370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58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FBA83760-32B1-4FAA-9235-FC6951D59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5682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2CB30F-CE15-49E4-A495-548789B5C334}"/>
              </a:ext>
            </a:extLst>
          </p:cNvPr>
          <p:cNvSpPr txBox="1"/>
          <p:nvPr/>
        </p:nvSpPr>
        <p:spPr>
          <a:xfrm>
            <a:off x="8128000" y="532091"/>
            <a:ext cx="364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Waveforms when </a:t>
            </a:r>
          </a:p>
          <a:p>
            <a:r>
              <a:rPr lang="en-SG" sz="3600" dirty="0"/>
              <a:t>Vin = 2.5V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193025-7299-4F30-B2BB-D489C51FAB8B}"/>
              </a:ext>
            </a:extLst>
          </p:cNvPr>
          <p:cNvSpPr txBox="1"/>
          <p:nvPr/>
        </p:nvSpPr>
        <p:spPr>
          <a:xfrm>
            <a:off x="412750" y="4430481"/>
            <a:ext cx="618109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FF0000"/>
                </a:solidFill>
              </a:rPr>
              <a:t>Comparator judges [V</a:t>
            </a:r>
            <a:r>
              <a:rPr lang="en-SG" sz="3600" baseline="-25000" dirty="0">
                <a:solidFill>
                  <a:srgbClr val="FF0000"/>
                </a:solidFill>
              </a:rPr>
              <a:t>in</a:t>
            </a:r>
            <a:r>
              <a:rPr lang="en-SG" sz="3600" dirty="0">
                <a:solidFill>
                  <a:srgbClr val="FF0000"/>
                </a:solidFill>
              </a:rPr>
              <a:t>  &gt; V</a:t>
            </a:r>
            <a:r>
              <a:rPr lang="en-SG" sz="3600" baseline="-25000" dirty="0">
                <a:solidFill>
                  <a:srgbClr val="FF0000"/>
                </a:solidFill>
              </a:rPr>
              <a:t>DAC</a:t>
            </a:r>
            <a:r>
              <a:rPr lang="en-SG" sz="3600" dirty="0">
                <a:solidFill>
                  <a:srgbClr val="FF0000"/>
                </a:solidFill>
              </a:rPr>
              <a:t>] decisions at these zones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EE91ED-7253-49D6-B5D7-5DFD479E4009}"/>
              </a:ext>
            </a:extLst>
          </p:cNvPr>
          <p:cNvSpPr/>
          <p:nvPr/>
        </p:nvSpPr>
        <p:spPr>
          <a:xfrm>
            <a:off x="1584960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C24060-64E2-4B06-971B-C82C31E0F5DB}"/>
              </a:ext>
            </a:extLst>
          </p:cNvPr>
          <p:cNvSpPr/>
          <p:nvPr/>
        </p:nvSpPr>
        <p:spPr>
          <a:xfrm>
            <a:off x="2568575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8F0B55-8F1A-46FB-B301-1D1B2FBE8A41}"/>
              </a:ext>
            </a:extLst>
          </p:cNvPr>
          <p:cNvSpPr/>
          <p:nvPr/>
        </p:nvSpPr>
        <p:spPr>
          <a:xfrm>
            <a:off x="3578411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5CF9B1-FD8F-477B-8892-FC2EFC715CD4}"/>
              </a:ext>
            </a:extLst>
          </p:cNvPr>
          <p:cNvSpPr txBox="1"/>
          <p:nvPr/>
        </p:nvSpPr>
        <p:spPr>
          <a:xfrm>
            <a:off x="7127240" y="3027680"/>
            <a:ext cx="2001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Legend</a:t>
            </a:r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>
                <a:solidFill>
                  <a:srgbClr val="0070C0"/>
                </a:solidFill>
              </a:rPr>
              <a:t>Input voltage</a:t>
            </a:r>
          </a:p>
          <a:p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FSM output</a:t>
            </a:r>
          </a:p>
          <a:p>
            <a:r>
              <a:rPr lang="en-SG" dirty="0">
                <a:solidFill>
                  <a:srgbClr val="FF0000"/>
                </a:solidFill>
              </a:rPr>
              <a:t>DAC output</a:t>
            </a:r>
          </a:p>
          <a:p>
            <a:endParaRPr lang="en-S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dirty="0">
                <a:solidFill>
                  <a:srgbClr val="7030A0"/>
                </a:solidFill>
              </a:rPr>
              <a:t>ADC Done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39A6AD8-DD0B-4EC5-87C1-5CF649973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142" y="2871227"/>
            <a:ext cx="2953299" cy="18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0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0AC1A542-E2F4-4478-B443-935335838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156823" cy="6858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6CE5471-D1B2-4E91-8456-1477AC9DEC81}"/>
              </a:ext>
            </a:extLst>
          </p:cNvPr>
          <p:cNvSpPr txBox="1"/>
          <p:nvPr/>
        </p:nvSpPr>
        <p:spPr>
          <a:xfrm>
            <a:off x="8128000" y="532091"/>
            <a:ext cx="3647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Waveforms when </a:t>
            </a:r>
          </a:p>
          <a:p>
            <a:r>
              <a:rPr lang="en-SG" sz="3600" dirty="0"/>
              <a:t>DAC is somewhat slow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3B437F-20AC-46EA-88F0-1ECBF8601555}"/>
              </a:ext>
            </a:extLst>
          </p:cNvPr>
          <p:cNvSpPr/>
          <p:nvPr/>
        </p:nvSpPr>
        <p:spPr>
          <a:xfrm>
            <a:off x="1584960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7A468A-8BA3-4289-BC24-03899C16E16B}"/>
              </a:ext>
            </a:extLst>
          </p:cNvPr>
          <p:cNvSpPr/>
          <p:nvPr/>
        </p:nvSpPr>
        <p:spPr>
          <a:xfrm>
            <a:off x="2568575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D1025F-AA1E-429B-97B1-D60E5446DB9F}"/>
              </a:ext>
            </a:extLst>
          </p:cNvPr>
          <p:cNvSpPr/>
          <p:nvPr/>
        </p:nvSpPr>
        <p:spPr>
          <a:xfrm>
            <a:off x="3578411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57A448-895C-4097-B0B2-238982DB0F35}"/>
              </a:ext>
            </a:extLst>
          </p:cNvPr>
          <p:cNvSpPr txBox="1"/>
          <p:nvPr/>
        </p:nvSpPr>
        <p:spPr>
          <a:xfrm>
            <a:off x="7127240" y="3027680"/>
            <a:ext cx="2001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Legend</a:t>
            </a:r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>
                <a:solidFill>
                  <a:srgbClr val="0070C0"/>
                </a:solidFill>
              </a:rPr>
              <a:t>Input voltage</a:t>
            </a:r>
          </a:p>
          <a:p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FSM output</a:t>
            </a:r>
          </a:p>
          <a:p>
            <a:r>
              <a:rPr lang="en-SG" dirty="0">
                <a:solidFill>
                  <a:srgbClr val="FF0000"/>
                </a:solidFill>
              </a:rPr>
              <a:t>DAC output</a:t>
            </a:r>
          </a:p>
          <a:p>
            <a:endParaRPr lang="en-S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dirty="0">
                <a:solidFill>
                  <a:srgbClr val="7030A0"/>
                </a:solidFill>
              </a:rPr>
              <a:t>ADC Done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26D28E4-4856-4FF6-9890-E5B210C35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142" y="2871227"/>
            <a:ext cx="2953299" cy="18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4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1F98E0-DB97-49E3-848B-407910E60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56823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D3B437F-20AC-46EA-88F0-1ECBF8601555}"/>
              </a:ext>
            </a:extLst>
          </p:cNvPr>
          <p:cNvSpPr/>
          <p:nvPr/>
        </p:nvSpPr>
        <p:spPr>
          <a:xfrm>
            <a:off x="1584960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7A468A-8BA3-4289-BC24-03899C16E16B}"/>
              </a:ext>
            </a:extLst>
          </p:cNvPr>
          <p:cNvSpPr/>
          <p:nvPr/>
        </p:nvSpPr>
        <p:spPr>
          <a:xfrm>
            <a:off x="2568575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D1025F-AA1E-429B-97B1-D60E5446DB9F}"/>
              </a:ext>
            </a:extLst>
          </p:cNvPr>
          <p:cNvSpPr/>
          <p:nvPr/>
        </p:nvSpPr>
        <p:spPr>
          <a:xfrm>
            <a:off x="3578411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57A448-895C-4097-B0B2-238982DB0F35}"/>
              </a:ext>
            </a:extLst>
          </p:cNvPr>
          <p:cNvSpPr txBox="1"/>
          <p:nvPr/>
        </p:nvSpPr>
        <p:spPr>
          <a:xfrm>
            <a:off x="7127240" y="3027680"/>
            <a:ext cx="2001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Legend</a:t>
            </a:r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>
                <a:solidFill>
                  <a:srgbClr val="0070C0"/>
                </a:solidFill>
              </a:rPr>
              <a:t>Input voltage</a:t>
            </a:r>
          </a:p>
          <a:p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FSM output</a:t>
            </a:r>
          </a:p>
          <a:p>
            <a:r>
              <a:rPr lang="en-SG" dirty="0">
                <a:solidFill>
                  <a:srgbClr val="FF0000"/>
                </a:solidFill>
              </a:rPr>
              <a:t>DAC output</a:t>
            </a:r>
          </a:p>
          <a:p>
            <a:endParaRPr lang="en-S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dirty="0">
                <a:solidFill>
                  <a:srgbClr val="7030A0"/>
                </a:solidFill>
              </a:rPr>
              <a:t>ADC Done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32036C-2340-499B-9425-FB3A3FF39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142" y="2871227"/>
            <a:ext cx="2953299" cy="1888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619DC5-00F0-4B96-9286-7A4284003605}"/>
              </a:ext>
            </a:extLst>
          </p:cNvPr>
          <p:cNvSpPr txBox="1"/>
          <p:nvPr/>
        </p:nvSpPr>
        <p:spPr>
          <a:xfrm>
            <a:off x="7305039" y="5575741"/>
            <a:ext cx="364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FF0000"/>
                </a:solidFill>
              </a:rPr>
              <a:t>Error in step 2</a:t>
            </a:r>
            <a:endParaRPr lang="en-SG" sz="3600" b="1" i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E8F1B7-6E46-40B5-80D1-05E283537E0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771775" y="3541853"/>
            <a:ext cx="4533264" cy="23570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0835EF-93A2-490B-B1F2-197E5FABA9F7}"/>
              </a:ext>
            </a:extLst>
          </p:cNvPr>
          <p:cNvSpPr txBox="1"/>
          <p:nvPr/>
        </p:nvSpPr>
        <p:spPr>
          <a:xfrm>
            <a:off x="8128000" y="532091"/>
            <a:ext cx="364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Waveforms when </a:t>
            </a:r>
          </a:p>
          <a:p>
            <a:r>
              <a:rPr lang="en-SG" sz="3600" dirty="0"/>
              <a:t>DAC is </a:t>
            </a:r>
            <a:r>
              <a:rPr lang="en-SG" sz="3600" b="1" i="1" dirty="0"/>
              <a:t>too</a:t>
            </a:r>
            <a:r>
              <a:rPr lang="en-SG" sz="3600" dirty="0"/>
              <a:t> </a:t>
            </a:r>
            <a:r>
              <a:rPr lang="en-SG" sz="3600" b="1" i="1" dirty="0"/>
              <a:t>slow</a:t>
            </a:r>
          </a:p>
        </p:txBody>
      </p:sp>
    </p:spTree>
    <p:extLst>
      <p:ext uri="{BB962C8B-B14F-4D97-AF65-F5344CB8AC3E}">
        <p14:creationId xmlns:p14="http://schemas.microsoft.com/office/powerpoint/2010/main" val="423224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019F-59AE-4243-A9BC-E5EDFDFD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77C62-642F-4B89-B5BE-97C2C84E1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t="7933" r="7506" b="5324"/>
          <a:stretch/>
        </p:blipFill>
        <p:spPr>
          <a:xfrm>
            <a:off x="1377386" y="5154"/>
            <a:ext cx="9239814" cy="68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6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627C-9DC0-4E1F-9A18-F8DE74A8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Mitigation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CBBA-12AC-4F75-A8F0-4AC20A68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SG" dirty="0"/>
              <a:t>Say sorry for potentially making a mistake</a:t>
            </a:r>
          </a:p>
          <a:p>
            <a:pPr marL="514350" indent="-514350">
              <a:buAutoNum type="arabicPeriod"/>
            </a:pPr>
            <a:endParaRPr lang="en-SG" dirty="0"/>
          </a:p>
          <a:p>
            <a:pPr marL="514350" indent="-514350">
              <a:buAutoNum type="arabicPeriod"/>
            </a:pPr>
            <a:r>
              <a:rPr lang="en-SG" dirty="0"/>
              <a:t>Look for the potential mistake range down your future search path</a:t>
            </a:r>
          </a:p>
        </p:txBody>
      </p:sp>
    </p:spTree>
    <p:extLst>
      <p:ext uri="{BB962C8B-B14F-4D97-AF65-F5344CB8AC3E}">
        <p14:creationId xmlns:p14="http://schemas.microsoft.com/office/powerpoint/2010/main" val="3332889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1F98E0-DB97-49E3-848B-407910E60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56823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D3B437F-20AC-46EA-88F0-1ECBF8601555}"/>
              </a:ext>
            </a:extLst>
          </p:cNvPr>
          <p:cNvSpPr/>
          <p:nvPr/>
        </p:nvSpPr>
        <p:spPr>
          <a:xfrm>
            <a:off x="1584960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7A468A-8BA3-4289-BC24-03899C16E16B}"/>
              </a:ext>
            </a:extLst>
          </p:cNvPr>
          <p:cNvSpPr/>
          <p:nvPr/>
        </p:nvSpPr>
        <p:spPr>
          <a:xfrm>
            <a:off x="2568575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D1025F-AA1E-429B-97B1-D60E5446DB9F}"/>
              </a:ext>
            </a:extLst>
          </p:cNvPr>
          <p:cNvSpPr/>
          <p:nvPr/>
        </p:nvSpPr>
        <p:spPr>
          <a:xfrm>
            <a:off x="3578411" y="162560"/>
            <a:ext cx="203200" cy="41452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57A448-895C-4097-B0B2-238982DB0F35}"/>
              </a:ext>
            </a:extLst>
          </p:cNvPr>
          <p:cNvSpPr txBox="1"/>
          <p:nvPr/>
        </p:nvSpPr>
        <p:spPr>
          <a:xfrm>
            <a:off x="7127240" y="3027680"/>
            <a:ext cx="2001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Legend</a:t>
            </a:r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>
                <a:solidFill>
                  <a:srgbClr val="0070C0"/>
                </a:solidFill>
              </a:rPr>
              <a:t>Input voltage</a:t>
            </a:r>
          </a:p>
          <a:p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FSM output</a:t>
            </a:r>
          </a:p>
          <a:p>
            <a:r>
              <a:rPr lang="en-SG" dirty="0">
                <a:solidFill>
                  <a:srgbClr val="FF0000"/>
                </a:solidFill>
              </a:rPr>
              <a:t>DAC output</a:t>
            </a:r>
          </a:p>
          <a:p>
            <a:endParaRPr lang="en-S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dirty="0">
                <a:solidFill>
                  <a:srgbClr val="7030A0"/>
                </a:solidFill>
              </a:rPr>
              <a:t>ADC Done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32036C-2340-499B-9425-FB3A3FF39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142" y="2871227"/>
            <a:ext cx="2953299" cy="1888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619DC5-00F0-4B96-9286-7A4284003605}"/>
              </a:ext>
            </a:extLst>
          </p:cNvPr>
          <p:cNvSpPr txBox="1"/>
          <p:nvPr/>
        </p:nvSpPr>
        <p:spPr>
          <a:xfrm>
            <a:off x="7305039" y="5575741"/>
            <a:ext cx="364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I may have made a ±1 LSB mistake in step 2</a:t>
            </a:r>
            <a:endParaRPr lang="en-SG" sz="2400" b="1" i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E8F1B7-6E46-40B5-80D1-05E283537E0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771775" y="3541855"/>
            <a:ext cx="4533264" cy="24493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4C1956-B7E6-4CDB-8D73-69E8D3F8B6E2}"/>
              </a:ext>
            </a:extLst>
          </p:cNvPr>
          <p:cNvSpPr txBox="1"/>
          <p:nvPr/>
        </p:nvSpPr>
        <p:spPr>
          <a:xfrm>
            <a:off x="6944810" y="532091"/>
            <a:ext cx="48306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Mitigation step 1</a:t>
            </a:r>
          </a:p>
          <a:p>
            <a:r>
              <a:rPr lang="en-SG" sz="2400" dirty="0"/>
              <a:t>Say sorry for potentially making a mistake</a:t>
            </a:r>
          </a:p>
        </p:txBody>
      </p:sp>
    </p:spTree>
    <p:extLst>
      <p:ext uri="{BB962C8B-B14F-4D97-AF65-F5344CB8AC3E}">
        <p14:creationId xmlns:p14="http://schemas.microsoft.com/office/powerpoint/2010/main" val="358987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ACBE5-614C-42E6-8989-08A6E290AE16}"/>
              </a:ext>
            </a:extLst>
          </p:cNvPr>
          <p:cNvSpPr/>
          <p:nvPr/>
        </p:nvSpPr>
        <p:spPr>
          <a:xfrm>
            <a:off x="5390476" y="162029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1F31FD-4F39-4124-8926-E04D2898AB2F}"/>
              </a:ext>
            </a:extLst>
          </p:cNvPr>
          <p:cNvSpPr/>
          <p:nvPr/>
        </p:nvSpPr>
        <p:spPr>
          <a:xfrm>
            <a:off x="1899550" y="3772053"/>
            <a:ext cx="855463" cy="90307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732E7F-71A1-49E7-8F39-C2D16DD22767}"/>
              </a:ext>
            </a:extLst>
          </p:cNvPr>
          <p:cNvSpPr/>
          <p:nvPr/>
        </p:nvSpPr>
        <p:spPr>
          <a:xfrm>
            <a:off x="1352398" y="5056274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41878B-C1CF-4E2F-AD32-99729C5C8B97}"/>
              </a:ext>
            </a:extLst>
          </p:cNvPr>
          <p:cNvSpPr/>
          <p:nvPr/>
        </p:nvSpPr>
        <p:spPr>
          <a:xfrm>
            <a:off x="2510312" y="5056274"/>
            <a:ext cx="855463" cy="90307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AE46FC-13A8-4A5B-B1D3-7B9967C3EDFF}"/>
              </a:ext>
            </a:extLst>
          </p:cNvPr>
          <p:cNvCxnSpPr>
            <a:cxnSpLocks/>
            <a:stCxn id="119" idx="4"/>
            <a:endCxn id="19" idx="7"/>
          </p:cNvCxnSpPr>
          <p:nvPr/>
        </p:nvCxnSpPr>
        <p:spPr>
          <a:xfrm flipH="1">
            <a:off x="2629733" y="3612662"/>
            <a:ext cx="884881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81C27D-BEDF-4015-BC69-1D0F2BC5D4D6}"/>
              </a:ext>
            </a:extLst>
          </p:cNvPr>
          <p:cNvCxnSpPr>
            <a:cxnSpLocks/>
            <a:stCxn id="2" idx="4"/>
            <a:endCxn id="120" idx="1"/>
          </p:cNvCxnSpPr>
          <p:nvPr/>
        </p:nvCxnSpPr>
        <p:spPr>
          <a:xfrm>
            <a:off x="5818208" y="2523370"/>
            <a:ext cx="2128997" cy="3184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21F08F-9E09-496F-B2A6-630F3178BD36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 flipH="1">
            <a:off x="2082581" y="4675128"/>
            <a:ext cx="244701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DDDCD-EBE4-49E4-ADA2-6886D1BB32C3}"/>
              </a:ext>
            </a:extLst>
          </p:cNvPr>
          <p:cNvCxnSpPr>
            <a:cxnSpLocks/>
            <a:stCxn id="19" idx="4"/>
            <a:endCxn id="22" idx="1"/>
          </p:cNvCxnSpPr>
          <p:nvPr/>
        </p:nvCxnSpPr>
        <p:spPr>
          <a:xfrm>
            <a:off x="2327282" y="4675128"/>
            <a:ext cx="308310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Original Search Tree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DDE64E-5FE2-4574-A1D4-DE4B2AB8E6CB}"/>
              </a:ext>
            </a:extLst>
          </p:cNvPr>
          <p:cNvSpPr/>
          <p:nvPr/>
        </p:nvSpPr>
        <p:spPr>
          <a:xfrm>
            <a:off x="4209357" y="3772052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7B7D65-4655-40A7-8AB2-AC5D12518C41}"/>
              </a:ext>
            </a:extLst>
          </p:cNvPr>
          <p:cNvSpPr/>
          <p:nvPr/>
        </p:nvSpPr>
        <p:spPr>
          <a:xfrm>
            <a:off x="3668225" y="5056274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F038B1-8F10-4E13-966B-A7FC71C585C7}"/>
              </a:ext>
            </a:extLst>
          </p:cNvPr>
          <p:cNvSpPr/>
          <p:nvPr/>
        </p:nvSpPr>
        <p:spPr>
          <a:xfrm>
            <a:off x="4826138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6BEF6B-7D71-47C4-BDF0-273FAF503273}"/>
              </a:ext>
            </a:extLst>
          </p:cNvPr>
          <p:cNvCxnSpPr>
            <a:cxnSpLocks/>
            <a:stCxn id="64" idx="4"/>
            <a:endCxn id="65" idx="7"/>
          </p:cNvCxnSpPr>
          <p:nvPr/>
        </p:nvCxnSpPr>
        <p:spPr>
          <a:xfrm flipH="1">
            <a:off x="4398408" y="4675127"/>
            <a:ext cx="238681" cy="513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1232DB-0865-4CF4-A0C6-3C6BB252A4B7}"/>
              </a:ext>
            </a:extLst>
          </p:cNvPr>
          <p:cNvCxnSpPr>
            <a:cxnSpLocks/>
            <a:stCxn id="64" idx="4"/>
            <a:endCxn id="66" idx="1"/>
          </p:cNvCxnSpPr>
          <p:nvPr/>
        </p:nvCxnSpPr>
        <p:spPr>
          <a:xfrm>
            <a:off x="4637089" y="4675127"/>
            <a:ext cx="314329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2AE5002-2A36-4C4D-8A47-E813989914FD}"/>
              </a:ext>
            </a:extLst>
          </p:cNvPr>
          <p:cNvSpPr/>
          <p:nvPr/>
        </p:nvSpPr>
        <p:spPr>
          <a:xfrm>
            <a:off x="6103311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3509C21-CD99-4BCE-847D-9B4F77229741}"/>
              </a:ext>
            </a:extLst>
          </p:cNvPr>
          <p:cNvSpPr/>
          <p:nvPr/>
        </p:nvSpPr>
        <p:spPr>
          <a:xfrm>
            <a:off x="7261225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457AE93-EEDA-4F50-BEF1-8EB098CB46B2}"/>
              </a:ext>
            </a:extLst>
          </p:cNvPr>
          <p:cNvSpPr/>
          <p:nvPr/>
        </p:nvSpPr>
        <p:spPr>
          <a:xfrm>
            <a:off x="8419138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AC3942E-AD5E-4700-94A9-FC5572E45062}"/>
              </a:ext>
            </a:extLst>
          </p:cNvPr>
          <p:cNvSpPr/>
          <p:nvPr/>
        </p:nvSpPr>
        <p:spPr>
          <a:xfrm>
            <a:off x="9577051" y="5056272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FD98220-C229-4B83-9379-3E6B2AF984C2}"/>
              </a:ext>
            </a:extLst>
          </p:cNvPr>
          <p:cNvSpPr/>
          <p:nvPr/>
        </p:nvSpPr>
        <p:spPr>
          <a:xfrm>
            <a:off x="6716900" y="377205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5A38160-3BCB-4DDB-8173-607DE7764578}"/>
              </a:ext>
            </a:extLst>
          </p:cNvPr>
          <p:cNvSpPr/>
          <p:nvPr/>
        </p:nvSpPr>
        <p:spPr>
          <a:xfrm>
            <a:off x="9026707" y="3772052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7?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05BFFB-1D96-46B8-9F7F-C5913666756C}"/>
              </a:ext>
            </a:extLst>
          </p:cNvPr>
          <p:cNvCxnSpPr>
            <a:cxnSpLocks/>
            <a:stCxn id="104" idx="4"/>
            <a:endCxn id="90" idx="7"/>
          </p:cNvCxnSpPr>
          <p:nvPr/>
        </p:nvCxnSpPr>
        <p:spPr>
          <a:xfrm flipH="1">
            <a:off x="6833494" y="4675128"/>
            <a:ext cx="311138" cy="51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8A12C0-E2B9-4C86-B793-3E6A075BBEFE}"/>
              </a:ext>
            </a:extLst>
          </p:cNvPr>
          <p:cNvCxnSpPr>
            <a:cxnSpLocks/>
            <a:stCxn id="104" idx="4"/>
            <a:endCxn id="91" idx="1"/>
          </p:cNvCxnSpPr>
          <p:nvPr/>
        </p:nvCxnSpPr>
        <p:spPr>
          <a:xfrm>
            <a:off x="7144632" y="4675128"/>
            <a:ext cx="241873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524F8D-91B0-42A2-967D-72622B7916EB}"/>
              </a:ext>
            </a:extLst>
          </p:cNvPr>
          <p:cNvCxnSpPr>
            <a:cxnSpLocks/>
            <a:stCxn id="105" idx="4"/>
            <a:endCxn id="92" idx="7"/>
          </p:cNvCxnSpPr>
          <p:nvPr/>
        </p:nvCxnSpPr>
        <p:spPr>
          <a:xfrm flipH="1">
            <a:off x="9149321" y="4675127"/>
            <a:ext cx="305118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E08E8D-1628-47A4-9B4B-A6B080ED5B46}"/>
              </a:ext>
            </a:extLst>
          </p:cNvPr>
          <p:cNvCxnSpPr>
            <a:cxnSpLocks/>
            <a:stCxn id="105" idx="4"/>
            <a:endCxn id="93" idx="1"/>
          </p:cNvCxnSpPr>
          <p:nvPr/>
        </p:nvCxnSpPr>
        <p:spPr>
          <a:xfrm>
            <a:off x="9454439" y="4675127"/>
            <a:ext cx="247892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DF2420B-D3DB-4D24-8DE0-9B27C84CC548}"/>
              </a:ext>
            </a:extLst>
          </p:cNvPr>
          <p:cNvSpPr/>
          <p:nvPr/>
        </p:nvSpPr>
        <p:spPr>
          <a:xfrm>
            <a:off x="3086882" y="2709587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4962CC1-F819-47D4-9070-5B32B3A43795}"/>
              </a:ext>
            </a:extLst>
          </p:cNvPr>
          <p:cNvSpPr/>
          <p:nvPr/>
        </p:nvSpPr>
        <p:spPr>
          <a:xfrm>
            <a:off x="7821925" y="2709587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F1940E-FBB2-4CC3-8602-EC4F2DFC83E8}"/>
              </a:ext>
            </a:extLst>
          </p:cNvPr>
          <p:cNvCxnSpPr>
            <a:cxnSpLocks/>
            <a:stCxn id="119" idx="4"/>
            <a:endCxn id="64" idx="1"/>
          </p:cNvCxnSpPr>
          <p:nvPr/>
        </p:nvCxnSpPr>
        <p:spPr>
          <a:xfrm>
            <a:off x="3514614" y="3612662"/>
            <a:ext cx="820023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DAABFA5-4E36-4EED-9FBF-94D80BE48AAC}"/>
              </a:ext>
            </a:extLst>
          </p:cNvPr>
          <p:cNvCxnSpPr>
            <a:cxnSpLocks/>
            <a:stCxn id="120" idx="4"/>
            <a:endCxn id="105" idx="1"/>
          </p:cNvCxnSpPr>
          <p:nvPr/>
        </p:nvCxnSpPr>
        <p:spPr>
          <a:xfrm>
            <a:off x="8249657" y="3612662"/>
            <a:ext cx="902330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6EC82F-61CC-4098-BC17-CFE5114DB1E9}"/>
              </a:ext>
            </a:extLst>
          </p:cNvPr>
          <p:cNvCxnSpPr>
            <a:cxnSpLocks/>
            <a:stCxn id="120" idx="4"/>
            <a:endCxn id="104" idx="7"/>
          </p:cNvCxnSpPr>
          <p:nvPr/>
        </p:nvCxnSpPr>
        <p:spPr>
          <a:xfrm flipH="1">
            <a:off x="7447083" y="3612662"/>
            <a:ext cx="802574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EB3A7C-B095-4E14-99AC-60C43372E932}"/>
              </a:ext>
            </a:extLst>
          </p:cNvPr>
          <p:cNvCxnSpPr>
            <a:cxnSpLocks/>
            <a:stCxn id="2" idx="4"/>
            <a:endCxn id="119" idx="7"/>
          </p:cNvCxnSpPr>
          <p:nvPr/>
        </p:nvCxnSpPr>
        <p:spPr>
          <a:xfrm flipH="1">
            <a:off x="3817065" y="2523370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1F6ED3B-92F2-40F1-8A0F-DCB913291320}"/>
              </a:ext>
            </a:extLst>
          </p:cNvPr>
          <p:cNvSpPr txBox="1"/>
          <p:nvPr/>
        </p:nvSpPr>
        <p:spPr>
          <a:xfrm>
            <a:off x="5033020" y="3215304"/>
            <a:ext cx="122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B050"/>
                </a:solidFill>
              </a:rPr>
              <a:t>Right path</a:t>
            </a:r>
            <a:endParaRPr lang="en-SG" sz="2800" b="1" i="1" dirty="0">
              <a:solidFill>
                <a:srgbClr val="00B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6DB6E2-4DC3-421D-AC4A-893BD3398AE9}"/>
              </a:ext>
            </a:extLst>
          </p:cNvPr>
          <p:cNvSpPr/>
          <p:nvPr/>
        </p:nvSpPr>
        <p:spPr>
          <a:xfrm>
            <a:off x="838200" y="2384385"/>
            <a:ext cx="5142499" cy="399326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84C9F2-B275-46A3-A8F0-ADE54564617C}"/>
              </a:ext>
            </a:extLst>
          </p:cNvPr>
          <p:cNvSpPr txBox="1"/>
          <p:nvPr/>
        </p:nvSpPr>
        <p:spPr>
          <a:xfrm>
            <a:off x="884476" y="3333333"/>
            <a:ext cx="122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Wrong path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0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Zoom into step 2’s sub Tree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B32D01-78DE-4682-BBFA-00EB04AD9AC6}"/>
              </a:ext>
            </a:extLst>
          </p:cNvPr>
          <p:cNvSpPr/>
          <p:nvPr/>
        </p:nvSpPr>
        <p:spPr>
          <a:xfrm>
            <a:off x="3655760" y="3119003"/>
            <a:ext cx="855463" cy="90307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31126B-C30D-42F7-A1FC-CEC2DD4FB50E}"/>
              </a:ext>
            </a:extLst>
          </p:cNvPr>
          <p:cNvSpPr/>
          <p:nvPr/>
        </p:nvSpPr>
        <p:spPr>
          <a:xfrm>
            <a:off x="3081054" y="4531269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E279F5-1763-43AE-9769-286426470FB1}"/>
              </a:ext>
            </a:extLst>
          </p:cNvPr>
          <p:cNvSpPr/>
          <p:nvPr/>
        </p:nvSpPr>
        <p:spPr>
          <a:xfrm>
            <a:off x="4091994" y="4523843"/>
            <a:ext cx="855463" cy="90307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095AB-C586-4231-8952-8D05590B7796}"/>
              </a:ext>
            </a:extLst>
          </p:cNvPr>
          <p:cNvCxnSpPr>
            <a:cxnSpLocks/>
            <a:stCxn id="48" idx="4"/>
            <a:endCxn id="34" idx="7"/>
          </p:cNvCxnSpPr>
          <p:nvPr/>
        </p:nvCxnSpPr>
        <p:spPr>
          <a:xfrm flipH="1">
            <a:off x="4385943" y="2906610"/>
            <a:ext cx="1432033" cy="344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CF21E4-2C3F-493E-AB42-E5F9185AD3D4}"/>
              </a:ext>
            </a:extLst>
          </p:cNvPr>
          <p:cNvCxnSpPr>
            <a:cxnSpLocks/>
            <a:stCxn id="34" idx="4"/>
            <a:endCxn id="36" idx="7"/>
          </p:cNvCxnSpPr>
          <p:nvPr/>
        </p:nvCxnSpPr>
        <p:spPr>
          <a:xfrm flipH="1">
            <a:off x="3811237" y="4022078"/>
            <a:ext cx="272255" cy="641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6CC40-552C-4EE0-9523-406A586DAF3A}"/>
              </a:ext>
            </a:extLst>
          </p:cNvPr>
          <p:cNvCxnSpPr>
            <a:cxnSpLocks/>
            <a:stCxn id="34" idx="4"/>
            <a:endCxn id="37" idx="1"/>
          </p:cNvCxnSpPr>
          <p:nvPr/>
        </p:nvCxnSpPr>
        <p:spPr>
          <a:xfrm>
            <a:off x="4083492" y="4022078"/>
            <a:ext cx="133782" cy="6340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44D09F-AA70-4FB6-AB43-9F18B9AD0A79}"/>
              </a:ext>
            </a:extLst>
          </p:cNvPr>
          <p:cNvSpPr/>
          <p:nvPr/>
        </p:nvSpPr>
        <p:spPr>
          <a:xfrm>
            <a:off x="7129499" y="3119003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1A9000F-738B-4A34-B8F8-524E0BD088D4}"/>
              </a:ext>
            </a:extLst>
          </p:cNvPr>
          <p:cNvSpPr/>
          <p:nvPr/>
        </p:nvSpPr>
        <p:spPr>
          <a:xfrm>
            <a:off x="6693266" y="4531269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7B37C0-1C63-4ACF-8A5C-9600324E224C}"/>
              </a:ext>
            </a:extLst>
          </p:cNvPr>
          <p:cNvSpPr/>
          <p:nvPr/>
        </p:nvSpPr>
        <p:spPr>
          <a:xfrm>
            <a:off x="7693838" y="452384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9DB51-4AE6-486A-99A3-DB6A37169E71}"/>
              </a:ext>
            </a:extLst>
          </p:cNvPr>
          <p:cNvCxnSpPr>
            <a:cxnSpLocks/>
            <a:stCxn id="43" idx="4"/>
            <a:endCxn id="44" idx="7"/>
          </p:cNvCxnSpPr>
          <p:nvPr/>
        </p:nvCxnSpPr>
        <p:spPr>
          <a:xfrm flipH="1">
            <a:off x="7423449" y="4022078"/>
            <a:ext cx="133782" cy="641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BDB6EE-FCEA-49A7-9C7B-57F73FAB0252}"/>
              </a:ext>
            </a:extLst>
          </p:cNvPr>
          <p:cNvCxnSpPr>
            <a:cxnSpLocks/>
            <a:stCxn id="43" idx="4"/>
            <a:endCxn id="45" idx="1"/>
          </p:cNvCxnSpPr>
          <p:nvPr/>
        </p:nvCxnSpPr>
        <p:spPr>
          <a:xfrm>
            <a:off x="7557231" y="4022078"/>
            <a:ext cx="261887" cy="6340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D7CFFE8-DD59-4A50-B3E4-171DD44A451D}"/>
              </a:ext>
            </a:extLst>
          </p:cNvPr>
          <p:cNvSpPr/>
          <p:nvPr/>
        </p:nvSpPr>
        <p:spPr>
          <a:xfrm>
            <a:off x="5390244" y="200353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0E0DF-87A1-422B-B73D-8CF876472BDB}"/>
              </a:ext>
            </a:extLst>
          </p:cNvPr>
          <p:cNvCxnSpPr>
            <a:cxnSpLocks/>
            <a:stCxn id="48" idx="4"/>
            <a:endCxn id="43" idx="1"/>
          </p:cNvCxnSpPr>
          <p:nvPr/>
        </p:nvCxnSpPr>
        <p:spPr>
          <a:xfrm>
            <a:off x="5817976" y="2906610"/>
            <a:ext cx="1436803" cy="3446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7F5816-A114-4354-9DDB-2F279F1A2A4B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6120427" y="1817318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DAE9AA0-13EF-4B6E-A9A5-56F4710CE031}"/>
              </a:ext>
            </a:extLst>
          </p:cNvPr>
          <p:cNvSpPr/>
          <p:nvPr/>
        </p:nvSpPr>
        <p:spPr>
          <a:xfrm>
            <a:off x="257277" y="1505493"/>
            <a:ext cx="11677446" cy="51441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BFD55C-CB03-485D-AF47-A016ADF9E01D}"/>
              </a:ext>
            </a:extLst>
          </p:cNvPr>
          <p:cNvSpPr txBox="1"/>
          <p:nvPr/>
        </p:nvSpPr>
        <p:spPr>
          <a:xfrm>
            <a:off x="1677785" y="1800408"/>
            <a:ext cx="4140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I may make a ±1 LSB mistake in [ &gt; 2 ? ]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031002-C417-4B43-BDA6-5CC0AC275840}"/>
              </a:ext>
            </a:extLst>
          </p:cNvPr>
          <p:cNvSpPr txBox="1"/>
          <p:nvPr/>
        </p:nvSpPr>
        <p:spPr>
          <a:xfrm>
            <a:off x="8379224" y="1499956"/>
            <a:ext cx="3582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Mitigation step 2</a:t>
            </a:r>
          </a:p>
          <a:p>
            <a:r>
              <a:rPr lang="en-SG" sz="2400" dirty="0"/>
              <a:t>Look for the potential mistake down your future search path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CB9A4B-A35D-4714-A509-3D0A2E22309E}"/>
              </a:ext>
            </a:extLst>
          </p:cNvPr>
          <p:cNvSpPr txBox="1"/>
          <p:nvPr/>
        </p:nvSpPr>
        <p:spPr>
          <a:xfrm>
            <a:off x="5999901" y="3600520"/>
            <a:ext cx="122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B050"/>
                </a:solidFill>
              </a:rPr>
              <a:t>Right path</a:t>
            </a:r>
            <a:endParaRPr lang="en-SG" sz="2800" b="1" i="1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914E97-46E6-4507-880F-DEE516E9BE26}"/>
              </a:ext>
            </a:extLst>
          </p:cNvPr>
          <p:cNvSpPr txBox="1"/>
          <p:nvPr/>
        </p:nvSpPr>
        <p:spPr>
          <a:xfrm>
            <a:off x="4499934" y="3600520"/>
            <a:ext cx="122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Wrong path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2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6189-7AAE-4A43-9F79-E07DE5D2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Non-binary ADC Switching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015F2-96FC-4616-8E05-2FCDA625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Motivation: Binary search and its weakness</a:t>
            </a:r>
          </a:p>
          <a:p>
            <a:endParaRPr lang="en-SG" dirty="0"/>
          </a:p>
          <a:p>
            <a:r>
              <a:rPr lang="en-SG" dirty="0"/>
              <a:t>Considerations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2560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Zoom into step 2’s sub Tree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B32D01-78DE-4682-BBFA-00EB04AD9AC6}"/>
              </a:ext>
            </a:extLst>
          </p:cNvPr>
          <p:cNvSpPr/>
          <p:nvPr/>
        </p:nvSpPr>
        <p:spPr>
          <a:xfrm>
            <a:off x="3229895" y="3119003"/>
            <a:ext cx="855463" cy="90307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31126B-C30D-42F7-A1FC-CEC2DD4FB50E}"/>
              </a:ext>
            </a:extLst>
          </p:cNvPr>
          <p:cNvSpPr/>
          <p:nvPr/>
        </p:nvSpPr>
        <p:spPr>
          <a:xfrm>
            <a:off x="2676884" y="4514844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E279F5-1763-43AE-9769-286426470FB1}"/>
              </a:ext>
            </a:extLst>
          </p:cNvPr>
          <p:cNvSpPr/>
          <p:nvPr/>
        </p:nvSpPr>
        <p:spPr>
          <a:xfrm>
            <a:off x="3725407" y="4509843"/>
            <a:ext cx="855463" cy="90307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095AB-C586-4231-8952-8D05590B7796}"/>
              </a:ext>
            </a:extLst>
          </p:cNvPr>
          <p:cNvCxnSpPr>
            <a:cxnSpLocks/>
            <a:stCxn id="48" idx="4"/>
            <a:endCxn id="34" idx="7"/>
          </p:cNvCxnSpPr>
          <p:nvPr/>
        </p:nvCxnSpPr>
        <p:spPr>
          <a:xfrm flipH="1">
            <a:off x="3960078" y="2906610"/>
            <a:ext cx="1857898" cy="344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CF21E4-2C3F-493E-AB42-E5F9185AD3D4}"/>
              </a:ext>
            </a:extLst>
          </p:cNvPr>
          <p:cNvCxnSpPr>
            <a:cxnSpLocks/>
            <a:stCxn id="34" idx="4"/>
            <a:endCxn id="36" idx="7"/>
          </p:cNvCxnSpPr>
          <p:nvPr/>
        </p:nvCxnSpPr>
        <p:spPr>
          <a:xfrm flipH="1">
            <a:off x="3407067" y="4022078"/>
            <a:ext cx="250560" cy="625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6CC40-552C-4EE0-9523-406A586DAF3A}"/>
              </a:ext>
            </a:extLst>
          </p:cNvPr>
          <p:cNvCxnSpPr>
            <a:cxnSpLocks/>
            <a:stCxn id="34" idx="4"/>
            <a:endCxn id="37" idx="1"/>
          </p:cNvCxnSpPr>
          <p:nvPr/>
        </p:nvCxnSpPr>
        <p:spPr>
          <a:xfrm>
            <a:off x="3657627" y="4022078"/>
            <a:ext cx="193060" cy="6200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44D09F-AA70-4FB6-AB43-9F18B9AD0A79}"/>
              </a:ext>
            </a:extLst>
          </p:cNvPr>
          <p:cNvSpPr/>
          <p:nvPr/>
        </p:nvSpPr>
        <p:spPr>
          <a:xfrm>
            <a:off x="7794069" y="3113218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1A9000F-738B-4A34-B8F8-524E0BD088D4}"/>
              </a:ext>
            </a:extLst>
          </p:cNvPr>
          <p:cNvSpPr/>
          <p:nvPr/>
        </p:nvSpPr>
        <p:spPr>
          <a:xfrm>
            <a:off x="7328753" y="453126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7B37C0-1C63-4ACF-8A5C-9600324E224C}"/>
              </a:ext>
            </a:extLst>
          </p:cNvPr>
          <p:cNvSpPr/>
          <p:nvPr/>
        </p:nvSpPr>
        <p:spPr>
          <a:xfrm>
            <a:off x="8329325" y="4523839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9DB51-4AE6-486A-99A3-DB6A37169E71}"/>
              </a:ext>
            </a:extLst>
          </p:cNvPr>
          <p:cNvCxnSpPr>
            <a:cxnSpLocks/>
            <a:stCxn id="43" idx="4"/>
            <a:endCxn id="44" idx="7"/>
          </p:cNvCxnSpPr>
          <p:nvPr/>
        </p:nvCxnSpPr>
        <p:spPr>
          <a:xfrm flipH="1">
            <a:off x="8058936" y="4016293"/>
            <a:ext cx="162865" cy="647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BDB6EE-FCEA-49A7-9C7B-57F73FAB0252}"/>
              </a:ext>
            </a:extLst>
          </p:cNvPr>
          <p:cNvCxnSpPr>
            <a:cxnSpLocks/>
            <a:stCxn id="43" idx="4"/>
            <a:endCxn id="45" idx="1"/>
          </p:cNvCxnSpPr>
          <p:nvPr/>
        </p:nvCxnSpPr>
        <p:spPr>
          <a:xfrm>
            <a:off x="8221801" y="4016293"/>
            <a:ext cx="232804" cy="6397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D7CFFE8-DD59-4A50-B3E4-171DD44A451D}"/>
              </a:ext>
            </a:extLst>
          </p:cNvPr>
          <p:cNvSpPr/>
          <p:nvPr/>
        </p:nvSpPr>
        <p:spPr>
          <a:xfrm>
            <a:off x="5390244" y="200353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0E0DF-87A1-422B-B73D-8CF876472BDB}"/>
              </a:ext>
            </a:extLst>
          </p:cNvPr>
          <p:cNvCxnSpPr>
            <a:cxnSpLocks/>
            <a:stCxn id="48" idx="4"/>
            <a:endCxn id="43" idx="1"/>
          </p:cNvCxnSpPr>
          <p:nvPr/>
        </p:nvCxnSpPr>
        <p:spPr>
          <a:xfrm>
            <a:off x="5817976" y="2906610"/>
            <a:ext cx="2101373" cy="3388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7F5816-A114-4354-9DDB-2F279F1A2A4B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6120427" y="1817318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DAE9AA0-13EF-4B6E-A9A5-56F4710CE031}"/>
              </a:ext>
            </a:extLst>
          </p:cNvPr>
          <p:cNvSpPr/>
          <p:nvPr/>
        </p:nvSpPr>
        <p:spPr>
          <a:xfrm>
            <a:off x="257277" y="1505493"/>
            <a:ext cx="11677446" cy="51441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BFD55C-CB03-485D-AF47-A016ADF9E01D}"/>
              </a:ext>
            </a:extLst>
          </p:cNvPr>
          <p:cNvSpPr txBox="1"/>
          <p:nvPr/>
        </p:nvSpPr>
        <p:spPr>
          <a:xfrm>
            <a:off x="1677785" y="1800408"/>
            <a:ext cx="4140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I may make a ±1 LSB mistake in [ &gt; 2 ? ]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9945F2-442B-4ED8-94C4-973C6DA70702}"/>
              </a:ext>
            </a:extLst>
          </p:cNvPr>
          <p:cNvSpPr/>
          <p:nvPr/>
        </p:nvSpPr>
        <p:spPr>
          <a:xfrm>
            <a:off x="1618923" y="4509841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AE8CF8-66B7-48EC-A1E0-485B36F6CC66}"/>
              </a:ext>
            </a:extLst>
          </p:cNvPr>
          <p:cNvSpPr/>
          <p:nvPr/>
        </p:nvSpPr>
        <p:spPr>
          <a:xfrm>
            <a:off x="4765271" y="4509840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5E03D4-1E0C-41DA-83DA-4B127880A30C}"/>
              </a:ext>
            </a:extLst>
          </p:cNvPr>
          <p:cNvSpPr/>
          <p:nvPr/>
        </p:nvSpPr>
        <p:spPr>
          <a:xfrm>
            <a:off x="6316708" y="4509839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FF6F66-6D80-4B9A-80C6-B6C7DF004753}"/>
              </a:ext>
            </a:extLst>
          </p:cNvPr>
          <p:cNvSpPr/>
          <p:nvPr/>
        </p:nvSpPr>
        <p:spPr>
          <a:xfrm>
            <a:off x="9376591" y="4509839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401C16-09FE-4B10-9597-5F276FD1C499}"/>
              </a:ext>
            </a:extLst>
          </p:cNvPr>
          <p:cNvCxnSpPr>
            <a:cxnSpLocks/>
            <a:stCxn id="34" idx="4"/>
            <a:endCxn id="21" idx="7"/>
          </p:cNvCxnSpPr>
          <p:nvPr/>
        </p:nvCxnSpPr>
        <p:spPr>
          <a:xfrm flipH="1">
            <a:off x="2349106" y="4022078"/>
            <a:ext cx="1308521" cy="62001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340747F-D326-42BD-B12F-CEA7E7DAF217}"/>
              </a:ext>
            </a:extLst>
          </p:cNvPr>
          <p:cNvCxnSpPr>
            <a:cxnSpLocks/>
            <a:stCxn id="34" idx="4"/>
            <a:endCxn id="22" idx="1"/>
          </p:cNvCxnSpPr>
          <p:nvPr/>
        </p:nvCxnSpPr>
        <p:spPr>
          <a:xfrm>
            <a:off x="3657627" y="4022078"/>
            <a:ext cx="1232924" cy="62001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E527E9-086A-4378-9C5F-4BDDE07C4D3B}"/>
              </a:ext>
            </a:extLst>
          </p:cNvPr>
          <p:cNvCxnSpPr>
            <a:cxnSpLocks/>
            <a:stCxn id="43" idx="4"/>
            <a:endCxn id="23" idx="7"/>
          </p:cNvCxnSpPr>
          <p:nvPr/>
        </p:nvCxnSpPr>
        <p:spPr>
          <a:xfrm flipH="1">
            <a:off x="7046891" y="4016293"/>
            <a:ext cx="1174910" cy="6257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D65E12-8897-4B86-82B7-1943687276D1}"/>
              </a:ext>
            </a:extLst>
          </p:cNvPr>
          <p:cNvCxnSpPr>
            <a:cxnSpLocks/>
            <a:stCxn id="43" idx="4"/>
            <a:endCxn id="38" idx="1"/>
          </p:cNvCxnSpPr>
          <p:nvPr/>
        </p:nvCxnSpPr>
        <p:spPr>
          <a:xfrm>
            <a:off x="8221801" y="4016293"/>
            <a:ext cx="1280070" cy="6257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91E7ACA-2A94-434A-9003-4ABE8D2695AF}"/>
              </a:ext>
            </a:extLst>
          </p:cNvPr>
          <p:cNvSpPr txBox="1"/>
          <p:nvPr/>
        </p:nvSpPr>
        <p:spPr>
          <a:xfrm>
            <a:off x="735381" y="5963778"/>
            <a:ext cx="1102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Keep an open mind, consider ±1 LSB into your conclusions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D161E2-C9B9-46E6-9C39-70A46387DA53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2046655" y="5412916"/>
            <a:ext cx="1701225" cy="65170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03F01A-7EB1-45EA-B2D6-D20C232858C6}"/>
              </a:ext>
            </a:extLst>
          </p:cNvPr>
          <p:cNvCxnSpPr>
            <a:cxnSpLocks/>
            <a:endCxn id="22" idx="4"/>
          </p:cNvCxnSpPr>
          <p:nvPr/>
        </p:nvCxnSpPr>
        <p:spPr>
          <a:xfrm flipH="1" flipV="1">
            <a:off x="5193003" y="5412915"/>
            <a:ext cx="510725" cy="65170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7BFC10-2BA5-4585-B259-F36585BDC523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551546" y="5412914"/>
            <a:ext cx="192894" cy="54507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5D6C74-87FD-4624-977C-B5D8770CCFB6}"/>
              </a:ext>
            </a:extLst>
          </p:cNvPr>
          <p:cNvCxnSpPr>
            <a:cxnSpLocks/>
            <a:endCxn id="38" idx="4"/>
          </p:cNvCxnSpPr>
          <p:nvPr/>
        </p:nvCxnSpPr>
        <p:spPr>
          <a:xfrm flipV="1">
            <a:off x="7919349" y="5412914"/>
            <a:ext cx="1884974" cy="55829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89F052-B8E3-4D71-B661-E2EF66A9151D}"/>
              </a:ext>
            </a:extLst>
          </p:cNvPr>
          <p:cNvSpPr txBox="1"/>
          <p:nvPr/>
        </p:nvSpPr>
        <p:spPr>
          <a:xfrm>
            <a:off x="8379224" y="1499956"/>
            <a:ext cx="3582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Mitigation step 2</a:t>
            </a:r>
          </a:p>
          <a:p>
            <a:r>
              <a:rPr lang="en-SG" sz="2400" dirty="0"/>
              <a:t>Look for the potential mistake down your future search path</a:t>
            </a:r>
          </a:p>
        </p:txBody>
      </p:sp>
    </p:spTree>
    <p:extLst>
      <p:ext uri="{BB962C8B-B14F-4D97-AF65-F5344CB8AC3E}">
        <p14:creationId xmlns:p14="http://schemas.microsoft.com/office/powerpoint/2010/main" val="121185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Zoom into step 2’s sub Tree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B32D01-78DE-4682-BBFA-00EB04AD9AC6}"/>
              </a:ext>
            </a:extLst>
          </p:cNvPr>
          <p:cNvSpPr/>
          <p:nvPr/>
        </p:nvSpPr>
        <p:spPr>
          <a:xfrm>
            <a:off x="3212778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31126B-C30D-42F7-A1FC-CEC2DD4FB50E}"/>
              </a:ext>
            </a:extLst>
          </p:cNvPr>
          <p:cNvSpPr/>
          <p:nvPr/>
        </p:nvSpPr>
        <p:spPr>
          <a:xfrm>
            <a:off x="2653734" y="543882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E279F5-1763-43AE-9769-286426470FB1}"/>
              </a:ext>
            </a:extLst>
          </p:cNvPr>
          <p:cNvSpPr/>
          <p:nvPr/>
        </p:nvSpPr>
        <p:spPr>
          <a:xfrm>
            <a:off x="3702257" y="543382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095AB-C586-4231-8952-8D05590B7796}"/>
              </a:ext>
            </a:extLst>
          </p:cNvPr>
          <p:cNvCxnSpPr>
            <a:cxnSpLocks/>
            <a:stCxn id="48" idx="4"/>
            <a:endCxn id="34" idx="7"/>
          </p:cNvCxnSpPr>
          <p:nvPr/>
        </p:nvCxnSpPr>
        <p:spPr>
          <a:xfrm flipH="1">
            <a:off x="3942961" y="2906610"/>
            <a:ext cx="1875015" cy="338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CF21E4-2C3F-493E-AB42-E5F9185AD3D4}"/>
              </a:ext>
            </a:extLst>
          </p:cNvPr>
          <p:cNvCxnSpPr>
            <a:cxnSpLocks/>
            <a:stCxn id="34" idx="4"/>
            <a:endCxn id="51" idx="7"/>
          </p:cNvCxnSpPr>
          <p:nvPr/>
        </p:nvCxnSpPr>
        <p:spPr>
          <a:xfrm flipH="1">
            <a:off x="2844898" y="4016293"/>
            <a:ext cx="795612" cy="328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6CC40-552C-4EE0-9523-406A586DAF3A}"/>
              </a:ext>
            </a:extLst>
          </p:cNvPr>
          <p:cNvCxnSpPr>
            <a:cxnSpLocks/>
            <a:stCxn id="51" idx="4"/>
            <a:endCxn id="36" idx="1"/>
          </p:cNvCxnSpPr>
          <p:nvPr/>
        </p:nvCxnSpPr>
        <p:spPr>
          <a:xfrm>
            <a:off x="2542447" y="5115746"/>
            <a:ext cx="236567" cy="4553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44D09F-AA70-4FB6-AB43-9F18B9AD0A79}"/>
              </a:ext>
            </a:extLst>
          </p:cNvPr>
          <p:cNvSpPr/>
          <p:nvPr/>
        </p:nvSpPr>
        <p:spPr>
          <a:xfrm>
            <a:off x="7788854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1A9000F-738B-4A34-B8F8-524E0BD088D4}"/>
              </a:ext>
            </a:extLst>
          </p:cNvPr>
          <p:cNvSpPr/>
          <p:nvPr/>
        </p:nvSpPr>
        <p:spPr>
          <a:xfrm>
            <a:off x="7305603" y="545524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7B37C0-1C63-4ACF-8A5C-9600324E224C}"/>
              </a:ext>
            </a:extLst>
          </p:cNvPr>
          <p:cNvSpPr/>
          <p:nvPr/>
        </p:nvSpPr>
        <p:spPr>
          <a:xfrm>
            <a:off x="8306175" y="54478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9DB51-4AE6-486A-99A3-DB6A37169E71}"/>
              </a:ext>
            </a:extLst>
          </p:cNvPr>
          <p:cNvCxnSpPr>
            <a:cxnSpLocks/>
            <a:stCxn id="71" idx="4"/>
            <a:endCxn id="45" idx="7"/>
          </p:cNvCxnSpPr>
          <p:nvPr/>
        </p:nvCxnSpPr>
        <p:spPr>
          <a:xfrm flipH="1">
            <a:off x="9036358" y="5028153"/>
            <a:ext cx="261314" cy="551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BDB6EE-FCEA-49A7-9C7B-57F73FAB0252}"/>
              </a:ext>
            </a:extLst>
          </p:cNvPr>
          <p:cNvCxnSpPr>
            <a:cxnSpLocks/>
            <a:stCxn id="71" idx="4"/>
            <a:endCxn id="38" idx="1"/>
          </p:cNvCxnSpPr>
          <p:nvPr/>
        </p:nvCxnSpPr>
        <p:spPr>
          <a:xfrm>
            <a:off x="9297672" y="5028153"/>
            <a:ext cx="227216" cy="5379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D7CFFE8-DD59-4A50-B3E4-171DD44A451D}"/>
              </a:ext>
            </a:extLst>
          </p:cNvPr>
          <p:cNvSpPr/>
          <p:nvPr/>
        </p:nvSpPr>
        <p:spPr>
          <a:xfrm>
            <a:off x="5390244" y="200353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0E0DF-87A1-422B-B73D-8CF876472BDB}"/>
              </a:ext>
            </a:extLst>
          </p:cNvPr>
          <p:cNvCxnSpPr>
            <a:cxnSpLocks/>
            <a:stCxn id="48" idx="4"/>
            <a:endCxn id="43" idx="1"/>
          </p:cNvCxnSpPr>
          <p:nvPr/>
        </p:nvCxnSpPr>
        <p:spPr>
          <a:xfrm>
            <a:off x="5817976" y="2906610"/>
            <a:ext cx="2096158" cy="3388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7F5816-A114-4354-9DDB-2F279F1A2A4B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6120427" y="1817318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DAE9AA0-13EF-4B6E-A9A5-56F4710CE031}"/>
              </a:ext>
            </a:extLst>
          </p:cNvPr>
          <p:cNvSpPr/>
          <p:nvPr/>
        </p:nvSpPr>
        <p:spPr>
          <a:xfrm>
            <a:off x="257277" y="1505493"/>
            <a:ext cx="11677446" cy="51441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61DC13-A1CC-4EFD-AB92-618B583A5897}"/>
              </a:ext>
            </a:extLst>
          </p:cNvPr>
          <p:cNvSpPr txBox="1"/>
          <p:nvPr/>
        </p:nvSpPr>
        <p:spPr>
          <a:xfrm>
            <a:off x="8379224" y="1499956"/>
            <a:ext cx="3582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Mitigation step 2</a:t>
            </a:r>
          </a:p>
          <a:p>
            <a:r>
              <a:rPr lang="en-SG" sz="2400" dirty="0"/>
              <a:t>Look for the potential mistake down your future search path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9945F2-442B-4ED8-94C4-973C6DA70702}"/>
              </a:ext>
            </a:extLst>
          </p:cNvPr>
          <p:cNvSpPr/>
          <p:nvPr/>
        </p:nvSpPr>
        <p:spPr>
          <a:xfrm>
            <a:off x="1595773" y="5433820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AE8CF8-66B7-48EC-A1E0-485B36F6CC66}"/>
              </a:ext>
            </a:extLst>
          </p:cNvPr>
          <p:cNvSpPr/>
          <p:nvPr/>
        </p:nvSpPr>
        <p:spPr>
          <a:xfrm>
            <a:off x="4742121" y="5433819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5E03D4-1E0C-41DA-83DA-4B127880A30C}"/>
              </a:ext>
            </a:extLst>
          </p:cNvPr>
          <p:cNvSpPr/>
          <p:nvPr/>
        </p:nvSpPr>
        <p:spPr>
          <a:xfrm>
            <a:off x="6293558" y="5433818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FF6F66-6D80-4B9A-80C6-B6C7DF004753}"/>
              </a:ext>
            </a:extLst>
          </p:cNvPr>
          <p:cNvSpPr/>
          <p:nvPr/>
        </p:nvSpPr>
        <p:spPr>
          <a:xfrm>
            <a:off x="9399608" y="5433817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401C16-09FE-4B10-9597-5F276FD1C499}"/>
              </a:ext>
            </a:extLst>
          </p:cNvPr>
          <p:cNvCxnSpPr>
            <a:cxnSpLocks/>
            <a:stCxn id="51" idx="4"/>
            <a:endCxn id="21" idx="7"/>
          </p:cNvCxnSpPr>
          <p:nvPr/>
        </p:nvCxnSpPr>
        <p:spPr>
          <a:xfrm flipH="1">
            <a:off x="2325956" y="5115746"/>
            <a:ext cx="216491" cy="45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E527E9-086A-4378-9C5F-4BDDE07C4D3B}"/>
              </a:ext>
            </a:extLst>
          </p:cNvPr>
          <p:cNvCxnSpPr>
            <a:cxnSpLocks/>
            <a:stCxn id="70" idx="4"/>
            <a:endCxn id="23" idx="7"/>
          </p:cNvCxnSpPr>
          <p:nvPr/>
        </p:nvCxnSpPr>
        <p:spPr>
          <a:xfrm flipH="1">
            <a:off x="7023741" y="5068780"/>
            <a:ext cx="177442" cy="497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E9AC3DF-586D-46F1-96CC-0A9A0C1C1DF6}"/>
              </a:ext>
            </a:extLst>
          </p:cNvPr>
          <p:cNvSpPr/>
          <p:nvPr/>
        </p:nvSpPr>
        <p:spPr>
          <a:xfrm>
            <a:off x="2114715" y="4212671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49DE7D-37D1-41C4-8F06-1BE58379D081}"/>
              </a:ext>
            </a:extLst>
          </p:cNvPr>
          <p:cNvSpPr/>
          <p:nvPr/>
        </p:nvSpPr>
        <p:spPr>
          <a:xfrm>
            <a:off x="4211204" y="417204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93907-2686-41E9-AB1F-06C40E3643BA}"/>
              </a:ext>
            </a:extLst>
          </p:cNvPr>
          <p:cNvCxnSpPr>
            <a:cxnSpLocks/>
            <a:stCxn id="58" idx="4"/>
            <a:endCxn id="37" idx="7"/>
          </p:cNvCxnSpPr>
          <p:nvPr/>
        </p:nvCxnSpPr>
        <p:spPr>
          <a:xfrm flipH="1">
            <a:off x="4432440" y="5075119"/>
            <a:ext cx="206496" cy="490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08C2C9-2CEE-4B14-A891-F7008A3BF50E}"/>
              </a:ext>
            </a:extLst>
          </p:cNvPr>
          <p:cNvCxnSpPr>
            <a:cxnSpLocks/>
            <a:stCxn id="58" idx="4"/>
            <a:endCxn id="22" idx="1"/>
          </p:cNvCxnSpPr>
          <p:nvPr/>
        </p:nvCxnSpPr>
        <p:spPr>
          <a:xfrm>
            <a:off x="4638936" y="5075119"/>
            <a:ext cx="228465" cy="4909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8FE20C-85DB-49F6-9797-64AE5E27B816}"/>
              </a:ext>
            </a:extLst>
          </p:cNvPr>
          <p:cNvCxnSpPr>
            <a:cxnSpLocks/>
            <a:stCxn id="43" idx="4"/>
            <a:endCxn id="71" idx="1"/>
          </p:cNvCxnSpPr>
          <p:nvPr/>
        </p:nvCxnSpPr>
        <p:spPr>
          <a:xfrm>
            <a:off x="8216586" y="4016293"/>
            <a:ext cx="778634" cy="2410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A4F4A3C-BFB2-4510-B4E7-5595A787A7D2}"/>
              </a:ext>
            </a:extLst>
          </p:cNvPr>
          <p:cNvSpPr/>
          <p:nvPr/>
        </p:nvSpPr>
        <p:spPr>
          <a:xfrm>
            <a:off x="6773451" y="4165705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510646-025A-400F-86D3-4AC9EA2AD429}"/>
              </a:ext>
            </a:extLst>
          </p:cNvPr>
          <p:cNvSpPr/>
          <p:nvPr/>
        </p:nvSpPr>
        <p:spPr>
          <a:xfrm>
            <a:off x="8869940" y="412507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255E30-1B4E-4E81-9932-0822AC83D7F5}"/>
              </a:ext>
            </a:extLst>
          </p:cNvPr>
          <p:cNvCxnSpPr>
            <a:cxnSpLocks/>
            <a:stCxn id="70" idx="4"/>
            <a:endCxn id="44" idx="1"/>
          </p:cNvCxnSpPr>
          <p:nvPr/>
        </p:nvCxnSpPr>
        <p:spPr>
          <a:xfrm>
            <a:off x="7201183" y="5068780"/>
            <a:ext cx="229700" cy="5187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BD54CB-55EB-406A-9906-282C450AA0B5}"/>
              </a:ext>
            </a:extLst>
          </p:cNvPr>
          <p:cNvCxnSpPr>
            <a:cxnSpLocks/>
            <a:stCxn id="43" idx="4"/>
            <a:endCxn id="70" idx="7"/>
          </p:cNvCxnSpPr>
          <p:nvPr/>
        </p:nvCxnSpPr>
        <p:spPr>
          <a:xfrm flipH="1">
            <a:off x="7503634" y="4016293"/>
            <a:ext cx="712952" cy="281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B15A87F-D13F-4B7E-8768-206E528CD22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762108" y="3978085"/>
            <a:ext cx="574376" cy="3262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BD58EE9-F898-4046-8D10-A7A0E0B0785A}"/>
              </a:ext>
            </a:extLst>
          </p:cNvPr>
          <p:cNvSpPr txBox="1"/>
          <p:nvPr/>
        </p:nvSpPr>
        <p:spPr>
          <a:xfrm>
            <a:off x="9937202" y="4611962"/>
            <a:ext cx="2049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Expand the ±1 LSB paths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C9F4EC-4AB3-4120-8D73-B3DBFE21ECAB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451236" y="5885358"/>
            <a:ext cx="202498" cy="5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48231F7-7F0E-457B-AD52-6F410B20C3D3}"/>
              </a:ext>
            </a:extLst>
          </p:cNvPr>
          <p:cNvSpPr txBox="1"/>
          <p:nvPr/>
        </p:nvSpPr>
        <p:spPr>
          <a:xfrm>
            <a:off x="1677785" y="1800408"/>
            <a:ext cx="4140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I may make a ±1 LSB mistake in [ &gt; 2 ? ]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67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Zoom into step 2’s sub Tree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B32D01-78DE-4682-BBFA-00EB04AD9AC6}"/>
              </a:ext>
            </a:extLst>
          </p:cNvPr>
          <p:cNvSpPr/>
          <p:nvPr/>
        </p:nvSpPr>
        <p:spPr>
          <a:xfrm>
            <a:off x="3212778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31126B-C30D-42F7-A1FC-CEC2DD4FB50E}"/>
              </a:ext>
            </a:extLst>
          </p:cNvPr>
          <p:cNvSpPr/>
          <p:nvPr/>
        </p:nvSpPr>
        <p:spPr>
          <a:xfrm>
            <a:off x="2653734" y="543882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E279F5-1763-43AE-9769-286426470FB1}"/>
              </a:ext>
            </a:extLst>
          </p:cNvPr>
          <p:cNvSpPr/>
          <p:nvPr/>
        </p:nvSpPr>
        <p:spPr>
          <a:xfrm>
            <a:off x="3702257" y="543382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095AB-C586-4231-8952-8D05590B7796}"/>
              </a:ext>
            </a:extLst>
          </p:cNvPr>
          <p:cNvCxnSpPr>
            <a:cxnSpLocks/>
            <a:stCxn id="48" idx="4"/>
            <a:endCxn id="34" idx="7"/>
          </p:cNvCxnSpPr>
          <p:nvPr/>
        </p:nvCxnSpPr>
        <p:spPr>
          <a:xfrm flipH="1">
            <a:off x="3942961" y="2906610"/>
            <a:ext cx="1875015" cy="338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CF21E4-2C3F-493E-AB42-E5F9185AD3D4}"/>
              </a:ext>
            </a:extLst>
          </p:cNvPr>
          <p:cNvCxnSpPr>
            <a:cxnSpLocks/>
            <a:stCxn id="34" idx="4"/>
            <a:endCxn id="51" idx="7"/>
          </p:cNvCxnSpPr>
          <p:nvPr/>
        </p:nvCxnSpPr>
        <p:spPr>
          <a:xfrm flipH="1">
            <a:off x="2844898" y="4016293"/>
            <a:ext cx="795612" cy="328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6CC40-552C-4EE0-9523-406A586DAF3A}"/>
              </a:ext>
            </a:extLst>
          </p:cNvPr>
          <p:cNvCxnSpPr>
            <a:cxnSpLocks/>
            <a:stCxn id="51" idx="4"/>
            <a:endCxn id="36" idx="1"/>
          </p:cNvCxnSpPr>
          <p:nvPr/>
        </p:nvCxnSpPr>
        <p:spPr>
          <a:xfrm>
            <a:off x="2542447" y="5115746"/>
            <a:ext cx="236567" cy="4553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44D09F-AA70-4FB6-AB43-9F18B9AD0A79}"/>
              </a:ext>
            </a:extLst>
          </p:cNvPr>
          <p:cNvSpPr/>
          <p:nvPr/>
        </p:nvSpPr>
        <p:spPr>
          <a:xfrm>
            <a:off x="7788854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1A9000F-738B-4A34-B8F8-524E0BD088D4}"/>
              </a:ext>
            </a:extLst>
          </p:cNvPr>
          <p:cNvSpPr/>
          <p:nvPr/>
        </p:nvSpPr>
        <p:spPr>
          <a:xfrm>
            <a:off x="7305603" y="545524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7B37C0-1C63-4ACF-8A5C-9600324E224C}"/>
              </a:ext>
            </a:extLst>
          </p:cNvPr>
          <p:cNvSpPr/>
          <p:nvPr/>
        </p:nvSpPr>
        <p:spPr>
          <a:xfrm>
            <a:off x="8306175" y="54478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9DB51-4AE6-486A-99A3-DB6A37169E71}"/>
              </a:ext>
            </a:extLst>
          </p:cNvPr>
          <p:cNvCxnSpPr>
            <a:cxnSpLocks/>
            <a:stCxn id="71" idx="4"/>
            <a:endCxn id="45" idx="7"/>
          </p:cNvCxnSpPr>
          <p:nvPr/>
        </p:nvCxnSpPr>
        <p:spPr>
          <a:xfrm flipH="1">
            <a:off x="9036358" y="5028153"/>
            <a:ext cx="261314" cy="551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BDB6EE-FCEA-49A7-9C7B-57F73FAB0252}"/>
              </a:ext>
            </a:extLst>
          </p:cNvPr>
          <p:cNvCxnSpPr>
            <a:cxnSpLocks/>
            <a:stCxn id="71" idx="4"/>
            <a:endCxn id="38" idx="1"/>
          </p:cNvCxnSpPr>
          <p:nvPr/>
        </p:nvCxnSpPr>
        <p:spPr>
          <a:xfrm>
            <a:off x="9297672" y="5028153"/>
            <a:ext cx="227216" cy="5379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D7CFFE8-DD59-4A50-B3E4-171DD44A451D}"/>
              </a:ext>
            </a:extLst>
          </p:cNvPr>
          <p:cNvSpPr/>
          <p:nvPr/>
        </p:nvSpPr>
        <p:spPr>
          <a:xfrm>
            <a:off x="5390244" y="200353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0E0DF-87A1-422B-B73D-8CF876472BDB}"/>
              </a:ext>
            </a:extLst>
          </p:cNvPr>
          <p:cNvCxnSpPr>
            <a:cxnSpLocks/>
            <a:stCxn id="48" idx="4"/>
            <a:endCxn id="43" idx="1"/>
          </p:cNvCxnSpPr>
          <p:nvPr/>
        </p:nvCxnSpPr>
        <p:spPr>
          <a:xfrm>
            <a:off x="5817976" y="2906610"/>
            <a:ext cx="2096158" cy="3388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7F5816-A114-4354-9DDB-2F279F1A2A4B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6120427" y="1817318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DAE9AA0-13EF-4B6E-A9A5-56F4710CE031}"/>
              </a:ext>
            </a:extLst>
          </p:cNvPr>
          <p:cNvSpPr/>
          <p:nvPr/>
        </p:nvSpPr>
        <p:spPr>
          <a:xfrm>
            <a:off x="257277" y="1505493"/>
            <a:ext cx="11677446" cy="51441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61DC13-A1CC-4EFD-AB92-618B583A5897}"/>
              </a:ext>
            </a:extLst>
          </p:cNvPr>
          <p:cNvSpPr txBox="1"/>
          <p:nvPr/>
        </p:nvSpPr>
        <p:spPr>
          <a:xfrm>
            <a:off x="8379224" y="1499956"/>
            <a:ext cx="3582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Mitigation step 2</a:t>
            </a:r>
          </a:p>
          <a:p>
            <a:r>
              <a:rPr lang="en-SG" sz="2400" dirty="0"/>
              <a:t>Look for the potential mistake down your future search path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9945F2-442B-4ED8-94C4-973C6DA70702}"/>
              </a:ext>
            </a:extLst>
          </p:cNvPr>
          <p:cNvSpPr/>
          <p:nvPr/>
        </p:nvSpPr>
        <p:spPr>
          <a:xfrm>
            <a:off x="1595773" y="5433820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AE8CF8-66B7-48EC-A1E0-485B36F6CC66}"/>
              </a:ext>
            </a:extLst>
          </p:cNvPr>
          <p:cNvSpPr/>
          <p:nvPr/>
        </p:nvSpPr>
        <p:spPr>
          <a:xfrm>
            <a:off x="4742121" y="5433819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5E03D4-1E0C-41DA-83DA-4B127880A30C}"/>
              </a:ext>
            </a:extLst>
          </p:cNvPr>
          <p:cNvSpPr/>
          <p:nvPr/>
        </p:nvSpPr>
        <p:spPr>
          <a:xfrm>
            <a:off x="6293558" y="5433818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FF6F66-6D80-4B9A-80C6-B6C7DF004753}"/>
              </a:ext>
            </a:extLst>
          </p:cNvPr>
          <p:cNvSpPr/>
          <p:nvPr/>
        </p:nvSpPr>
        <p:spPr>
          <a:xfrm>
            <a:off x="9399608" y="5433817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401C16-09FE-4B10-9597-5F276FD1C499}"/>
              </a:ext>
            </a:extLst>
          </p:cNvPr>
          <p:cNvCxnSpPr>
            <a:cxnSpLocks/>
            <a:stCxn id="51" idx="4"/>
            <a:endCxn id="21" idx="7"/>
          </p:cNvCxnSpPr>
          <p:nvPr/>
        </p:nvCxnSpPr>
        <p:spPr>
          <a:xfrm flipH="1">
            <a:off x="2325956" y="5115746"/>
            <a:ext cx="216491" cy="45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E527E9-086A-4378-9C5F-4BDDE07C4D3B}"/>
              </a:ext>
            </a:extLst>
          </p:cNvPr>
          <p:cNvCxnSpPr>
            <a:cxnSpLocks/>
            <a:stCxn id="70" idx="4"/>
            <a:endCxn id="23" idx="7"/>
          </p:cNvCxnSpPr>
          <p:nvPr/>
        </p:nvCxnSpPr>
        <p:spPr>
          <a:xfrm flipH="1">
            <a:off x="7023741" y="5068780"/>
            <a:ext cx="177442" cy="497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E9AC3DF-586D-46F1-96CC-0A9A0C1C1DF6}"/>
              </a:ext>
            </a:extLst>
          </p:cNvPr>
          <p:cNvSpPr/>
          <p:nvPr/>
        </p:nvSpPr>
        <p:spPr>
          <a:xfrm>
            <a:off x="2114715" y="4212671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49DE7D-37D1-41C4-8F06-1BE58379D081}"/>
              </a:ext>
            </a:extLst>
          </p:cNvPr>
          <p:cNvSpPr/>
          <p:nvPr/>
        </p:nvSpPr>
        <p:spPr>
          <a:xfrm>
            <a:off x="4211204" y="417204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93907-2686-41E9-AB1F-06C40E3643BA}"/>
              </a:ext>
            </a:extLst>
          </p:cNvPr>
          <p:cNvCxnSpPr>
            <a:cxnSpLocks/>
            <a:stCxn id="58" idx="4"/>
            <a:endCxn id="37" idx="7"/>
          </p:cNvCxnSpPr>
          <p:nvPr/>
        </p:nvCxnSpPr>
        <p:spPr>
          <a:xfrm flipH="1">
            <a:off x="4432440" y="5075119"/>
            <a:ext cx="206496" cy="490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08C2C9-2CEE-4B14-A891-F7008A3BF50E}"/>
              </a:ext>
            </a:extLst>
          </p:cNvPr>
          <p:cNvCxnSpPr>
            <a:cxnSpLocks/>
            <a:stCxn id="58" idx="4"/>
            <a:endCxn id="22" idx="1"/>
          </p:cNvCxnSpPr>
          <p:nvPr/>
        </p:nvCxnSpPr>
        <p:spPr>
          <a:xfrm>
            <a:off x="4638936" y="5075119"/>
            <a:ext cx="228465" cy="4909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8FE20C-85DB-49F6-9797-64AE5E27B816}"/>
              </a:ext>
            </a:extLst>
          </p:cNvPr>
          <p:cNvCxnSpPr>
            <a:cxnSpLocks/>
            <a:stCxn id="43" idx="4"/>
            <a:endCxn id="71" idx="1"/>
          </p:cNvCxnSpPr>
          <p:nvPr/>
        </p:nvCxnSpPr>
        <p:spPr>
          <a:xfrm>
            <a:off x="8216586" y="4016293"/>
            <a:ext cx="778634" cy="2410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A4F4A3C-BFB2-4510-B4E7-5595A787A7D2}"/>
              </a:ext>
            </a:extLst>
          </p:cNvPr>
          <p:cNvSpPr/>
          <p:nvPr/>
        </p:nvSpPr>
        <p:spPr>
          <a:xfrm>
            <a:off x="6773451" y="4165705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510646-025A-400F-86D3-4AC9EA2AD429}"/>
              </a:ext>
            </a:extLst>
          </p:cNvPr>
          <p:cNvSpPr/>
          <p:nvPr/>
        </p:nvSpPr>
        <p:spPr>
          <a:xfrm>
            <a:off x="8869940" y="412507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255E30-1B4E-4E81-9932-0822AC83D7F5}"/>
              </a:ext>
            </a:extLst>
          </p:cNvPr>
          <p:cNvCxnSpPr>
            <a:cxnSpLocks/>
            <a:stCxn id="70" idx="4"/>
            <a:endCxn id="44" idx="1"/>
          </p:cNvCxnSpPr>
          <p:nvPr/>
        </p:nvCxnSpPr>
        <p:spPr>
          <a:xfrm>
            <a:off x="7201183" y="5068780"/>
            <a:ext cx="229700" cy="5187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BD54CB-55EB-406A-9906-282C450AA0B5}"/>
              </a:ext>
            </a:extLst>
          </p:cNvPr>
          <p:cNvCxnSpPr>
            <a:cxnSpLocks/>
            <a:stCxn id="43" idx="4"/>
            <a:endCxn id="70" idx="7"/>
          </p:cNvCxnSpPr>
          <p:nvPr/>
        </p:nvCxnSpPr>
        <p:spPr>
          <a:xfrm flipH="1">
            <a:off x="7503634" y="4016293"/>
            <a:ext cx="712952" cy="281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B15A87F-D13F-4B7E-8768-206E528CD22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762108" y="3978085"/>
            <a:ext cx="574376" cy="3262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BD58EE9-F898-4046-8D10-A7A0E0B0785A}"/>
              </a:ext>
            </a:extLst>
          </p:cNvPr>
          <p:cNvSpPr txBox="1"/>
          <p:nvPr/>
        </p:nvSpPr>
        <p:spPr>
          <a:xfrm>
            <a:off x="9937202" y="4611962"/>
            <a:ext cx="20496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Notice the overlapping regions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C9F4EC-4AB3-4120-8D73-B3DBFE21ECAB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451236" y="5885358"/>
            <a:ext cx="202498" cy="5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48231F7-7F0E-457B-AD52-6F410B20C3D3}"/>
              </a:ext>
            </a:extLst>
          </p:cNvPr>
          <p:cNvSpPr txBox="1"/>
          <p:nvPr/>
        </p:nvSpPr>
        <p:spPr>
          <a:xfrm>
            <a:off x="1677785" y="1800408"/>
            <a:ext cx="4140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I may make a ±1 LSB mistake in [ &gt; 2 ? ]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A1669227-8C39-4CF4-A63B-3A05A44BB39E}"/>
              </a:ext>
            </a:extLst>
          </p:cNvPr>
          <p:cNvSpPr/>
          <p:nvPr/>
        </p:nvSpPr>
        <p:spPr>
          <a:xfrm>
            <a:off x="3529092" y="4001235"/>
            <a:ext cx="2254157" cy="241196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E4D48D2F-4458-4EAF-A5E0-717552EF26E5}"/>
              </a:ext>
            </a:extLst>
          </p:cNvPr>
          <p:cNvSpPr/>
          <p:nvPr/>
        </p:nvSpPr>
        <p:spPr>
          <a:xfrm>
            <a:off x="6044708" y="4001235"/>
            <a:ext cx="2254157" cy="241196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6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Zoom into step 2’s sub Tree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B32D01-78DE-4682-BBFA-00EB04AD9AC6}"/>
              </a:ext>
            </a:extLst>
          </p:cNvPr>
          <p:cNvSpPr/>
          <p:nvPr/>
        </p:nvSpPr>
        <p:spPr>
          <a:xfrm>
            <a:off x="4404235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31126B-C30D-42F7-A1FC-CEC2DD4FB50E}"/>
              </a:ext>
            </a:extLst>
          </p:cNvPr>
          <p:cNvSpPr/>
          <p:nvPr/>
        </p:nvSpPr>
        <p:spPr>
          <a:xfrm>
            <a:off x="3845191" y="543882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E279F5-1763-43AE-9769-286426470FB1}"/>
              </a:ext>
            </a:extLst>
          </p:cNvPr>
          <p:cNvSpPr/>
          <p:nvPr/>
        </p:nvSpPr>
        <p:spPr>
          <a:xfrm>
            <a:off x="5021879" y="5448880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095AB-C586-4231-8952-8D05590B7796}"/>
              </a:ext>
            </a:extLst>
          </p:cNvPr>
          <p:cNvCxnSpPr>
            <a:cxnSpLocks/>
            <a:stCxn id="48" idx="4"/>
            <a:endCxn id="34" idx="7"/>
          </p:cNvCxnSpPr>
          <p:nvPr/>
        </p:nvCxnSpPr>
        <p:spPr>
          <a:xfrm flipH="1">
            <a:off x="5134418" y="2906610"/>
            <a:ext cx="683558" cy="338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CF21E4-2C3F-493E-AB42-E5F9185AD3D4}"/>
              </a:ext>
            </a:extLst>
          </p:cNvPr>
          <p:cNvCxnSpPr>
            <a:cxnSpLocks/>
            <a:stCxn id="34" idx="4"/>
            <a:endCxn id="51" idx="7"/>
          </p:cNvCxnSpPr>
          <p:nvPr/>
        </p:nvCxnSpPr>
        <p:spPr>
          <a:xfrm flipH="1">
            <a:off x="4036355" y="4016293"/>
            <a:ext cx="795612" cy="328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6CC40-552C-4EE0-9523-406A586DAF3A}"/>
              </a:ext>
            </a:extLst>
          </p:cNvPr>
          <p:cNvCxnSpPr>
            <a:cxnSpLocks/>
            <a:stCxn id="51" idx="4"/>
            <a:endCxn id="36" idx="1"/>
          </p:cNvCxnSpPr>
          <p:nvPr/>
        </p:nvCxnSpPr>
        <p:spPr>
          <a:xfrm>
            <a:off x="3733904" y="5115746"/>
            <a:ext cx="236567" cy="4553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44D09F-AA70-4FB6-AB43-9F18B9AD0A79}"/>
              </a:ext>
            </a:extLst>
          </p:cNvPr>
          <p:cNvSpPr/>
          <p:nvPr/>
        </p:nvSpPr>
        <p:spPr>
          <a:xfrm>
            <a:off x="6592785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7B37C0-1C63-4ACF-8A5C-9600324E224C}"/>
              </a:ext>
            </a:extLst>
          </p:cNvPr>
          <p:cNvSpPr/>
          <p:nvPr/>
        </p:nvSpPr>
        <p:spPr>
          <a:xfrm>
            <a:off x="7110106" y="54478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9DB51-4AE6-486A-99A3-DB6A37169E71}"/>
              </a:ext>
            </a:extLst>
          </p:cNvPr>
          <p:cNvCxnSpPr>
            <a:cxnSpLocks/>
            <a:stCxn id="71" idx="4"/>
            <a:endCxn id="45" idx="7"/>
          </p:cNvCxnSpPr>
          <p:nvPr/>
        </p:nvCxnSpPr>
        <p:spPr>
          <a:xfrm flipH="1">
            <a:off x="7840289" y="5028153"/>
            <a:ext cx="261314" cy="551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BDB6EE-FCEA-49A7-9C7B-57F73FAB0252}"/>
              </a:ext>
            </a:extLst>
          </p:cNvPr>
          <p:cNvCxnSpPr>
            <a:cxnSpLocks/>
            <a:stCxn id="71" idx="4"/>
            <a:endCxn id="38" idx="1"/>
          </p:cNvCxnSpPr>
          <p:nvPr/>
        </p:nvCxnSpPr>
        <p:spPr>
          <a:xfrm>
            <a:off x="8101603" y="5028153"/>
            <a:ext cx="227216" cy="5379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D7CFFE8-DD59-4A50-B3E4-171DD44A451D}"/>
              </a:ext>
            </a:extLst>
          </p:cNvPr>
          <p:cNvSpPr/>
          <p:nvPr/>
        </p:nvSpPr>
        <p:spPr>
          <a:xfrm>
            <a:off x="5390244" y="200353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0E0DF-87A1-422B-B73D-8CF876472BDB}"/>
              </a:ext>
            </a:extLst>
          </p:cNvPr>
          <p:cNvCxnSpPr>
            <a:cxnSpLocks/>
            <a:stCxn id="48" idx="4"/>
            <a:endCxn id="43" idx="1"/>
          </p:cNvCxnSpPr>
          <p:nvPr/>
        </p:nvCxnSpPr>
        <p:spPr>
          <a:xfrm>
            <a:off x="5817976" y="2906610"/>
            <a:ext cx="900089" cy="3388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7F5816-A114-4354-9DDB-2F279F1A2A4B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6120427" y="1817318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DAE9AA0-13EF-4B6E-A9A5-56F4710CE031}"/>
              </a:ext>
            </a:extLst>
          </p:cNvPr>
          <p:cNvSpPr/>
          <p:nvPr/>
        </p:nvSpPr>
        <p:spPr>
          <a:xfrm>
            <a:off x="257277" y="1505493"/>
            <a:ext cx="11677446" cy="51441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61DC13-A1CC-4EFD-AB92-618B583A5897}"/>
              </a:ext>
            </a:extLst>
          </p:cNvPr>
          <p:cNvSpPr txBox="1"/>
          <p:nvPr/>
        </p:nvSpPr>
        <p:spPr>
          <a:xfrm>
            <a:off x="8379224" y="1499956"/>
            <a:ext cx="3582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Mitigation step 2</a:t>
            </a:r>
          </a:p>
          <a:p>
            <a:r>
              <a:rPr lang="en-SG" sz="2400" dirty="0"/>
              <a:t>Look for the potential mistake down your future search path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9945F2-442B-4ED8-94C4-973C6DA70702}"/>
              </a:ext>
            </a:extLst>
          </p:cNvPr>
          <p:cNvSpPr/>
          <p:nvPr/>
        </p:nvSpPr>
        <p:spPr>
          <a:xfrm>
            <a:off x="2787230" y="5433820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AE8CF8-66B7-48EC-A1E0-485B36F6CC66}"/>
              </a:ext>
            </a:extLst>
          </p:cNvPr>
          <p:cNvSpPr/>
          <p:nvPr/>
        </p:nvSpPr>
        <p:spPr>
          <a:xfrm>
            <a:off x="6061743" y="5448877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FF6F66-6D80-4B9A-80C6-B6C7DF004753}"/>
              </a:ext>
            </a:extLst>
          </p:cNvPr>
          <p:cNvSpPr/>
          <p:nvPr/>
        </p:nvSpPr>
        <p:spPr>
          <a:xfrm>
            <a:off x="8203539" y="5433817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401C16-09FE-4B10-9597-5F276FD1C499}"/>
              </a:ext>
            </a:extLst>
          </p:cNvPr>
          <p:cNvCxnSpPr>
            <a:cxnSpLocks/>
            <a:stCxn id="51" idx="4"/>
            <a:endCxn id="21" idx="7"/>
          </p:cNvCxnSpPr>
          <p:nvPr/>
        </p:nvCxnSpPr>
        <p:spPr>
          <a:xfrm flipH="1">
            <a:off x="3517413" y="5115746"/>
            <a:ext cx="216491" cy="45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E9AC3DF-586D-46F1-96CC-0A9A0C1C1DF6}"/>
              </a:ext>
            </a:extLst>
          </p:cNvPr>
          <p:cNvSpPr/>
          <p:nvPr/>
        </p:nvSpPr>
        <p:spPr>
          <a:xfrm>
            <a:off x="3306172" y="4212671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49DE7D-37D1-41C4-8F06-1BE58379D081}"/>
              </a:ext>
            </a:extLst>
          </p:cNvPr>
          <p:cNvSpPr/>
          <p:nvPr/>
        </p:nvSpPr>
        <p:spPr>
          <a:xfrm>
            <a:off x="5530826" y="418710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93907-2686-41E9-AB1F-06C40E3643BA}"/>
              </a:ext>
            </a:extLst>
          </p:cNvPr>
          <p:cNvCxnSpPr>
            <a:cxnSpLocks/>
            <a:stCxn id="58" idx="4"/>
            <a:endCxn id="37" idx="7"/>
          </p:cNvCxnSpPr>
          <p:nvPr/>
        </p:nvCxnSpPr>
        <p:spPr>
          <a:xfrm flipH="1">
            <a:off x="5752062" y="5090177"/>
            <a:ext cx="206496" cy="490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08C2C9-2CEE-4B14-A891-F7008A3BF50E}"/>
              </a:ext>
            </a:extLst>
          </p:cNvPr>
          <p:cNvCxnSpPr>
            <a:cxnSpLocks/>
            <a:stCxn id="58" idx="4"/>
            <a:endCxn id="22" idx="1"/>
          </p:cNvCxnSpPr>
          <p:nvPr/>
        </p:nvCxnSpPr>
        <p:spPr>
          <a:xfrm>
            <a:off x="5958558" y="5090177"/>
            <a:ext cx="228465" cy="4909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8FE20C-85DB-49F6-9797-64AE5E27B816}"/>
              </a:ext>
            </a:extLst>
          </p:cNvPr>
          <p:cNvCxnSpPr>
            <a:cxnSpLocks/>
            <a:stCxn id="43" idx="4"/>
            <a:endCxn id="71" idx="1"/>
          </p:cNvCxnSpPr>
          <p:nvPr/>
        </p:nvCxnSpPr>
        <p:spPr>
          <a:xfrm>
            <a:off x="7020517" y="4016293"/>
            <a:ext cx="778634" cy="2410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2510646-025A-400F-86D3-4AC9EA2AD429}"/>
              </a:ext>
            </a:extLst>
          </p:cNvPr>
          <p:cNvSpPr/>
          <p:nvPr/>
        </p:nvSpPr>
        <p:spPr>
          <a:xfrm>
            <a:off x="7673871" y="412507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BD54CB-55EB-406A-9906-282C450AA0B5}"/>
              </a:ext>
            </a:extLst>
          </p:cNvPr>
          <p:cNvCxnSpPr>
            <a:cxnSpLocks/>
            <a:stCxn id="43" idx="4"/>
            <a:endCxn id="58" idx="7"/>
          </p:cNvCxnSpPr>
          <p:nvPr/>
        </p:nvCxnSpPr>
        <p:spPr>
          <a:xfrm flipH="1">
            <a:off x="6261009" y="4016293"/>
            <a:ext cx="759508" cy="3030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B15A87F-D13F-4B7E-8768-206E528CD227}"/>
              </a:ext>
            </a:extLst>
          </p:cNvPr>
          <p:cNvCxnSpPr>
            <a:cxnSpLocks/>
            <a:stCxn id="34" idx="4"/>
            <a:endCxn id="58" idx="1"/>
          </p:cNvCxnSpPr>
          <p:nvPr/>
        </p:nvCxnSpPr>
        <p:spPr>
          <a:xfrm>
            <a:off x="4831967" y="4016293"/>
            <a:ext cx="824139" cy="3030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BD58EE9-F898-4046-8D10-A7A0E0B0785A}"/>
              </a:ext>
            </a:extLst>
          </p:cNvPr>
          <p:cNvSpPr txBox="1"/>
          <p:nvPr/>
        </p:nvSpPr>
        <p:spPr>
          <a:xfrm>
            <a:off x="9937202" y="4611962"/>
            <a:ext cx="20496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Merge overlapping regions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C9F4EC-4AB3-4120-8D73-B3DBFE21ECAB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3642693" y="5885358"/>
            <a:ext cx="202498" cy="5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48231F7-7F0E-457B-AD52-6F410B20C3D3}"/>
              </a:ext>
            </a:extLst>
          </p:cNvPr>
          <p:cNvSpPr txBox="1"/>
          <p:nvPr/>
        </p:nvSpPr>
        <p:spPr>
          <a:xfrm>
            <a:off x="1677785" y="1800408"/>
            <a:ext cx="4140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I may make a ±1 LSB mistake in [ &gt; 2 ? ]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A1669227-8C39-4CF4-A63B-3A05A44BB39E}"/>
              </a:ext>
            </a:extLst>
          </p:cNvPr>
          <p:cNvSpPr/>
          <p:nvPr/>
        </p:nvSpPr>
        <p:spPr>
          <a:xfrm>
            <a:off x="4848714" y="4016293"/>
            <a:ext cx="2254157" cy="241196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2321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Zoom into step 2’s sub Tree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B32D01-78DE-4682-BBFA-00EB04AD9AC6}"/>
              </a:ext>
            </a:extLst>
          </p:cNvPr>
          <p:cNvSpPr/>
          <p:nvPr/>
        </p:nvSpPr>
        <p:spPr>
          <a:xfrm>
            <a:off x="4404235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31126B-C30D-42F7-A1FC-CEC2DD4FB50E}"/>
              </a:ext>
            </a:extLst>
          </p:cNvPr>
          <p:cNvSpPr/>
          <p:nvPr/>
        </p:nvSpPr>
        <p:spPr>
          <a:xfrm>
            <a:off x="3845191" y="543882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E279F5-1763-43AE-9769-286426470FB1}"/>
              </a:ext>
            </a:extLst>
          </p:cNvPr>
          <p:cNvSpPr/>
          <p:nvPr/>
        </p:nvSpPr>
        <p:spPr>
          <a:xfrm>
            <a:off x="5021879" y="5448880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095AB-C586-4231-8952-8D05590B7796}"/>
              </a:ext>
            </a:extLst>
          </p:cNvPr>
          <p:cNvCxnSpPr>
            <a:cxnSpLocks/>
            <a:stCxn id="48" idx="4"/>
            <a:endCxn id="34" idx="7"/>
          </p:cNvCxnSpPr>
          <p:nvPr/>
        </p:nvCxnSpPr>
        <p:spPr>
          <a:xfrm flipH="1">
            <a:off x="5134418" y="2906610"/>
            <a:ext cx="683558" cy="338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CF21E4-2C3F-493E-AB42-E5F9185AD3D4}"/>
              </a:ext>
            </a:extLst>
          </p:cNvPr>
          <p:cNvCxnSpPr>
            <a:cxnSpLocks/>
            <a:stCxn id="34" idx="4"/>
            <a:endCxn id="51" idx="7"/>
          </p:cNvCxnSpPr>
          <p:nvPr/>
        </p:nvCxnSpPr>
        <p:spPr>
          <a:xfrm flipH="1">
            <a:off x="4036355" y="4016293"/>
            <a:ext cx="795612" cy="328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6CC40-552C-4EE0-9523-406A586DAF3A}"/>
              </a:ext>
            </a:extLst>
          </p:cNvPr>
          <p:cNvCxnSpPr>
            <a:cxnSpLocks/>
            <a:stCxn id="51" idx="4"/>
            <a:endCxn id="36" idx="1"/>
          </p:cNvCxnSpPr>
          <p:nvPr/>
        </p:nvCxnSpPr>
        <p:spPr>
          <a:xfrm>
            <a:off x="3733904" y="5115746"/>
            <a:ext cx="236567" cy="4553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44D09F-AA70-4FB6-AB43-9F18B9AD0A79}"/>
              </a:ext>
            </a:extLst>
          </p:cNvPr>
          <p:cNvSpPr/>
          <p:nvPr/>
        </p:nvSpPr>
        <p:spPr>
          <a:xfrm>
            <a:off x="6592785" y="31132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7B37C0-1C63-4ACF-8A5C-9600324E224C}"/>
              </a:ext>
            </a:extLst>
          </p:cNvPr>
          <p:cNvSpPr/>
          <p:nvPr/>
        </p:nvSpPr>
        <p:spPr>
          <a:xfrm>
            <a:off x="7110106" y="544781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9DB51-4AE6-486A-99A3-DB6A37169E71}"/>
              </a:ext>
            </a:extLst>
          </p:cNvPr>
          <p:cNvCxnSpPr>
            <a:cxnSpLocks/>
            <a:stCxn id="71" idx="4"/>
            <a:endCxn id="45" idx="7"/>
          </p:cNvCxnSpPr>
          <p:nvPr/>
        </p:nvCxnSpPr>
        <p:spPr>
          <a:xfrm flipH="1">
            <a:off x="7840289" y="5028153"/>
            <a:ext cx="261314" cy="551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BDB6EE-FCEA-49A7-9C7B-57F73FAB0252}"/>
              </a:ext>
            </a:extLst>
          </p:cNvPr>
          <p:cNvCxnSpPr>
            <a:cxnSpLocks/>
            <a:stCxn id="71" idx="4"/>
            <a:endCxn id="38" idx="1"/>
          </p:cNvCxnSpPr>
          <p:nvPr/>
        </p:nvCxnSpPr>
        <p:spPr>
          <a:xfrm>
            <a:off x="8101603" y="5028153"/>
            <a:ext cx="227216" cy="5379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D7CFFE8-DD59-4A50-B3E4-171DD44A451D}"/>
              </a:ext>
            </a:extLst>
          </p:cNvPr>
          <p:cNvSpPr/>
          <p:nvPr/>
        </p:nvSpPr>
        <p:spPr>
          <a:xfrm>
            <a:off x="5390244" y="200353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0E0DF-87A1-422B-B73D-8CF876472BDB}"/>
              </a:ext>
            </a:extLst>
          </p:cNvPr>
          <p:cNvCxnSpPr>
            <a:cxnSpLocks/>
            <a:stCxn id="48" idx="4"/>
            <a:endCxn id="43" idx="1"/>
          </p:cNvCxnSpPr>
          <p:nvPr/>
        </p:nvCxnSpPr>
        <p:spPr>
          <a:xfrm>
            <a:off x="5817976" y="2906610"/>
            <a:ext cx="900089" cy="3388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7F5816-A114-4354-9DDB-2F279F1A2A4B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6120427" y="1817318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DAE9AA0-13EF-4B6E-A9A5-56F4710CE031}"/>
              </a:ext>
            </a:extLst>
          </p:cNvPr>
          <p:cNvSpPr/>
          <p:nvPr/>
        </p:nvSpPr>
        <p:spPr>
          <a:xfrm>
            <a:off x="257277" y="1505493"/>
            <a:ext cx="11677446" cy="51441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61DC13-A1CC-4EFD-AB92-618B583A5897}"/>
              </a:ext>
            </a:extLst>
          </p:cNvPr>
          <p:cNvSpPr txBox="1"/>
          <p:nvPr/>
        </p:nvSpPr>
        <p:spPr>
          <a:xfrm>
            <a:off x="8379224" y="1499956"/>
            <a:ext cx="3582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Mitigation step 2</a:t>
            </a:r>
          </a:p>
          <a:p>
            <a:r>
              <a:rPr lang="en-SG" sz="2400" dirty="0"/>
              <a:t>Look for the potential mistake down your future search path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9945F2-442B-4ED8-94C4-973C6DA70702}"/>
              </a:ext>
            </a:extLst>
          </p:cNvPr>
          <p:cNvSpPr/>
          <p:nvPr/>
        </p:nvSpPr>
        <p:spPr>
          <a:xfrm>
            <a:off x="2787230" y="5433820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AE8CF8-66B7-48EC-A1E0-485B36F6CC66}"/>
              </a:ext>
            </a:extLst>
          </p:cNvPr>
          <p:cNvSpPr/>
          <p:nvPr/>
        </p:nvSpPr>
        <p:spPr>
          <a:xfrm>
            <a:off x="6061743" y="5448877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FF6F66-6D80-4B9A-80C6-B6C7DF004753}"/>
              </a:ext>
            </a:extLst>
          </p:cNvPr>
          <p:cNvSpPr/>
          <p:nvPr/>
        </p:nvSpPr>
        <p:spPr>
          <a:xfrm>
            <a:off x="8203539" y="5433817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401C16-09FE-4B10-9597-5F276FD1C499}"/>
              </a:ext>
            </a:extLst>
          </p:cNvPr>
          <p:cNvCxnSpPr>
            <a:cxnSpLocks/>
            <a:stCxn id="51" idx="4"/>
            <a:endCxn id="21" idx="7"/>
          </p:cNvCxnSpPr>
          <p:nvPr/>
        </p:nvCxnSpPr>
        <p:spPr>
          <a:xfrm flipH="1">
            <a:off x="3517413" y="5115746"/>
            <a:ext cx="216491" cy="45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E9AC3DF-586D-46F1-96CC-0A9A0C1C1DF6}"/>
              </a:ext>
            </a:extLst>
          </p:cNvPr>
          <p:cNvSpPr/>
          <p:nvPr/>
        </p:nvSpPr>
        <p:spPr>
          <a:xfrm>
            <a:off x="3306172" y="4212671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49DE7D-37D1-41C4-8F06-1BE58379D081}"/>
              </a:ext>
            </a:extLst>
          </p:cNvPr>
          <p:cNvSpPr/>
          <p:nvPr/>
        </p:nvSpPr>
        <p:spPr>
          <a:xfrm>
            <a:off x="5530826" y="418710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93907-2686-41E9-AB1F-06C40E3643BA}"/>
              </a:ext>
            </a:extLst>
          </p:cNvPr>
          <p:cNvCxnSpPr>
            <a:cxnSpLocks/>
            <a:stCxn id="58" idx="4"/>
            <a:endCxn id="37" idx="7"/>
          </p:cNvCxnSpPr>
          <p:nvPr/>
        </p:nvCxnSpPr>
        <p:spPr>
          <a:xfrm flipH="1">
            <a:off x="5752062" y="5090177"/>
            <a:ext cx="206496" cy="490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08C2C9-2CEE-4B14-A891-F7008A3BF50E}"/>
              </a:ext>
            </a:extLst>
          </p:cNvPr>
          <p:cNvCxnSpPr>
            <a:cxnSpLocks/>
            <a:stCxn id="58" idx="4"/>
            <a:endCxn id="22" idx="1"/>
          </p:cNvCxnSpPr>
          <p:nvPr/>
        </p:nvCxnSpPr>
        <p:spPr>
          <a:xfrm>
            <a:off x="5958558" y="5090177"/>
            <a:ext cx="228465" cy="4909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8FE20C-85DB-49F6-9797-64AE5E27B816}"/>
              </a:ext>
            </a:extLst>
          </p:cNvPr>
          <p:cNvCxnSpPr>
            <a:cxnSpLocks/>
            <a:stCxn id="43" idx="4"/>
            <a:endCxn id="71" idx="1"/>
          </p:cNvCxnSpPr>
          <p:nvPr/>
        </p:nvCxnSpPr>
        <p:spPr>
          <a:xfrm>
            <a:off x="7020517" y="4016293"/>
            <a:ext cx="778634" cy="2410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2510646-025A-400F-86D3-4AC9EA2AD429}"/>
              </a:ext>
            </a:extLst>
          </p:cNvPr>
          <p:cNvSpPr/>
          <p:nvPr/>
        </p:nvSpPr>
        <p:spPr>
          <a:xfrm>
            <a:off x="7673871" y="4125078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BD54CB-55EB-406A-9906-282C450AA0B5}"/>
              </a:ext>
            </a:extLst>
          </p:cNvPr>
          <p:cNvCxnSpPr>
            <a:cxnSpLocks/>
            <a:stCxn id="43" idx="4"/>
            <a:endCxn id="58" idx="7"/>
          </p:cNvCxnSpPr>
          <p:nvPr/>
        </p:nvCxnSpPr>
        <p:spPr>
          <a:xfrm flipH="1">
            <a:off x="6261009" y="4016293"/>
            <a:ext cx="759508" cy="3030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B15A87F-D13F-4B7E-8768-206E528CD227}"/>
              </a:ext>
            </a:extLst>
          </p:cNvPr>
          <p:cNvCxnSpPr>
            <a:cxnSpLocks/>
            <a:stCxn id="34" idx="4"/>
            <a:endCxn id="58" idx="1"/>
          </p:cNvCxnSpPr>
          <p:nvPr/>
        </p:nvCxnSpPr>
        <p:spPr>
          <a:xfrm>
            <a:off x="4831967" y="4016293"/>
            <a:ext cx="824139" cy="3030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BD58EE9-F898-4046-8D10-A7A0E0B0785A}"/>
              </a:ext>
            </a:extLst>
          </p:cNvPr>
          <p:cNvSpPr txBox="1"/>
          <p:nvPr/>
        </p:nvSpPr>
        <p:spPr>
          <a:xfrm>
            <a:off x="9505059" y="3626856"/>
            <a:ext cx="20496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A 2</a:t>
            </a:r>
            <a:r>
              <a:rPr lang="en-SG" sz="2800" baseline="30000" dirty="0">
                <a:solidFill>
                  <a:srgbClr val="FF0000"/>
                </a:solidFill>
              </a:rPr>
              <a:t>nd</a:t>
            </a:r>
            <a:r>
              <a:rPr lang="en-SG" sz="2800" dirty="0">
                <a:solidFill>
                  <a:srgbClr val="FF0000"/>
                </a:solidFill>
              </a:rPr>
              <a:t> chance to correct your mistake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C9F4EC-4AB3-4120-8D73-B3DBFE21ECAB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3642693" y="5885358"/>
            <a:ext cx="202498" cy="5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48231F7-7F0E-457B-AD52-6F410B20C3D3}"/>
              </a:ext>
            </a:extLst>
          </p:cNvPr>
          <p:cNvSpPr txBox="1"/>
          <p:nvPr/>
        </p:nvSpPr>
        <p:spPr>
          <a:xfrm>
            <a:off x="1677785" y="1800408"/>
            <a:ext cx="4140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I may make a ±1 LSB mistake in [ &gt; 2 ? ]</a:t>
            </a:r>
            <a:endParaRPr lang="en-SG" sz="2800" b="1" i="1" dirty="0">
              <a:solidFill>
                <a:srgbClr val="FF0000"/>
              </a:solidFill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A1669227-8C39-4CF4-A63B-3A05A44BB39E}"/>
              </a:ext>
            </a:extLst>
          </p:cNvPr>
          <p:cNvSpPr/>
          <p:nvPr/>
        </p:nvSpPr>
        <p:spPr>
          <a:xfrm>
            <a:off x="4848714" y="4016293"/>
            <a:ext cx="2254157" cy="241196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DF6539-41F3-4AC6-93CC-946DB3FD181B}"/>
              </a:ext>
            </a:extLst>
          </p:cNvPr>
          <p:cNvCxnSpPr>
            <a:cxnSpLocks/>
            <a:stCxn id="94" idx="1"/>
            <a:endCxn id="58" idx="6"/>
          </p:cNvCxnSpPr>
          <p:nvPr/>
        </p:nvCxnSpPr>
        <p:spPr>
          <a:xfrm flipH="1">
            <a:off x="6386289" y="4319354"/>
            <a:ext cx="3118770" cy="3192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F2DF0C-C9B3-42BF-A398-15F8B0769B54}"/>
              </a:ext>
            </a:extLst>
          </p:cNvPr>
          <p:cNvCxnSpPr>
            <a:cxnSpLocks/>
            <a:stCxn id="94" idx="1"/>
            <a:endCxn id="48" idx="6"/>
          </p:cNvCxnSpPr>
          <p:nvPr/>
        </p:nvCxnSpPr>
        <p:spPr>
          <a:xfrm flipH="1" flipV="1">
            <a:off x="6245707" y="2455073"/>
            <a:ext cx="3259352" cy="18642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8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Mirror search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443B55-5F7C-4D66-ADA8-F677137A783C}"/>
              </a:ext>
            </a:extLst>
          </p:cNvPr>
          <p:cNvGrpSpPr/>
          <p:nvPr/>
        </p:nvGrpSpPr>
        <p:grpSpPr>
          <a:xfrm flipH="1">
            <a:off x="6237896" y="2348464"/>
            <a:ext cx="5115904" cy="3547694"/>
            <a:chOff x="472293" y="1958238"/>
            <a:chExt cx="6271772" cy="4534637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532AB6C-9DE8-496B-970D-E26D7018047C}"/>
                </a:ext>
              </a:extLst>
            </p:cNvPr>
            <p:cNvSpPr/>
            <p:nvPr/>
          </p:nvSpPr>
          <p:spPr>
            <a:xfrm>
              <a:off x="2089298" y="3254138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7?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353766D-6037-4B56-916D-41699F2252B2}"/>
                </a:ext>
              </a:extLst>
            </p:cNvPr>
            <p:cNvSpPr/>
            <p:nvPr/>
          </p:nvSpPr>
          <p:spPr>
            <a:xfrm>
              <a:off x="1530254" y="5579743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8285F3F-B45A-49BB-A7B4-82EFC90D0B8B}"/>
                </a:ext>
              </a:extLst>
            </p:cNvPr>
            <p:cNvSpPr/>
            <p:nvPr/>
          </p:nvSpPr>
          <p:spPr>
            <a:xfrm>
              <a:off x="2706942" y="5589800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1EBC244-FEFC-4764-9DAB-09D1AB068FAD}"/>
                </a:ext>
              </a:extLst>
            </p:cNvPr>
            <p:cNvCxnSpPr>
              <a:cxnSpLocks/>
              <a:stCxn id="129" idx="4"/>
              <a:endCxn id="114" idx="7"/>
            </p:cNvCxnSpPr>
            <p:nvPr/>
          </p:nvCxnSpPr>
          <p:spPr>
            <a:xfrm flipH="1">
              <a:off x="2819481" y="3047530"/>
              <a:ext cx="683558" cy="33886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2852B13-68C7-43BE-A656-079D2FE8D030}"/>
                </a:ext>
              </a:extLst>
            </p:cNvPr>
            <p:cNvCxnSpPr>
              <a:cxnSpLocks/>
              <a:stCxn id="114" idx="4"/>
              <a:endCxn id="136" idx="7"/>
            </p:cNvCxnSpPr>
            <p:nvPr/>
          </p:nvCxnSpPr>
          <p:spPr>
            <a:xfrm flipH="1">
              <a:off x="1721418" y="4157213"/>
              <a:ext cx="795612" cy="32863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E9860F0-E80B-4A22-9048-AEE0E05B55B0}"/>
                </a:ext>
              </a:extLst>
            </p:cNvPr>
            <p:cNvCxnSpPr>
              <a:cxnSpLocks/>
              <a:stCxn id="136" idx="4"/>
              <a:endCxn id="115" idx="1"/>
            </p:cNvCxnSpPr>
            <p:nvPr/>
          </p:nvCxnSpPr>
          <p:spPr>
            <a:xfrm>
              <a:off x="1418967" y="5256666"/>
              <a:ext cx="236567" cy="4553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E98AAC1-83E8-4066-BD00-4B62F6FA768D}"/>
                </a:ext>
              </a:extLst>
            </p:cNvPr>
            <p:cNvSpPr/>
            <p:nvPr/>
          </p:nvSpPr>
          <p:spPr>
            <a:xfrm>
              <a:off x="4277848" y="3254138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5?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BF0B4BD-87F7-4C3A-A73B-EAF47EBCDBF6}"/>
                </a:ext>
              </a:extLst>
            </p:cNvPr>
            <p:cNvSpPr/>
            <p:nvPr/>
          </p:nvSpPr>
          <p:spPr>
            <a:xfrm>
              <a:off x="4795169" y="5588738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C354CBE-2B09-4076-B532-3573F6F6AD0D}"/>
                </a:ext>
              </a:extLst>
            </p:cNvPr>
            <p:cNvCxnSpPr>
              <a:cxnSpLocks/>
              <a:stCxn id="142" idx="4"/>
              <a:endCxn id="123" idx="7"/>
            </p:cNvCxnSpPr>
            <p:nvPr/>
          </p:nvCxnSpPr>
          <p:spPr>
            <a:xfrm flipH="1">
              <a:off x="5525352" y="5169073"/>
              <a:ext cx="261314" cy="55191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0C91CAE-7D4A-4989-9931-BAD752B3EFC5}"/>
                </a:ext>
              </a:extLst>
            </p:cNvPr>
            <p:cNvCxnSpPr>
              <a:cxnSpLocks/>
              <a:stCxn id="142" idx="4"/>
              <a:endCxn id="134" idx="1"/>
            </p:cNvCxnSpPr>
            <p:nvPr/>
          </p:nvCxnSpPr>
          <p:spPr>
            <a:xfrm>
              <a:off x="5786666" y="5169073"/>
              <a:ext cx="227216" cy="5379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BB9EE79-25FF-4D02-B4FF-532CF47F3EC9}"/>
                </a:ext>
              </a:extLst>
            </p:cNvPr>
            <p:cNvSpPr/>
            <p:nvPr/>
          </p:nvSpPr>
          <p:spPr>
            <a:xfrm>
              <a:off x="3075307" y="2144455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6?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DDA51B5-B941-4222-96F8-D64784DA7A6C}"/>
                </a:ext>
              </a:extLst>
            </p:cNvPr>
            <p:cNvCxnSpPr>
              <a:cxnSpLocks/>
              <a:stCxn id="129" idx="4"/>
              <a:endCxn id="122" idx="1"/>
            </p:cNvCxnSpPr>
            <p:nvPr/>
          </p:nvCxnSpPr>
          <p:spPr>
            <a:xfrm>
              <a:off x="3503039" y="3047530"/>
              <a:ext cx="900089" cy="3388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93345C00-F21C-4CF8-8834-2789106598E5}"/>
                </a:ext>
              </a:extLst>
            </p:cNvPr>
            <p:cNvCxnSpPr>
              <a:cxnSpLocks/>
              <a:endCxn id="129" idx="7"/>
            </p:cNvCxnSpPr>
            <p:nvPr/>
          </p:nvCxnSpPr>
          <p:spPr>
            <a:xfrm flipH="1">
              <a:off x="3805490" y="1958238"/>
              <a:ext cx="2001143" cy="3184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8A6E429-BDBA-46AA-BCD7-123226F358E8}"/>
                </a:ext>
              </a:extLst>
            </p:cNvPr>
            <p:cNvSpPr/>
            <p:nvPr/>
          </p:nvSpPr>
          <p:spPr>
            <a:xfrm>
              <a:off x="472293" y="5574740"/>
              <a:ext cx="855463" cy="90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chemeClr val="tx1"/>
                  </a:solidFill>
                </a:rPr>
                <a:t>Over</a:t>
              </a:r>
            </a:p>
            <a:p>
              <a:pPr algn="ctr"/>
              <a:r>
                <a:rPr lang="en-SG" sz="1050" dirty="0">
                  <a:solidFill>
                    <a:schemeClr val="tx1"/>
                  </a:solidFill>
                </a:rPr>
                <a:t>flow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8F217E4-6A08-42BC-A41B-523E93688513}"/>
                </a:ext>
              </a:extLst>
            </p:cNvPr>
            <p:cNvSpPr/>
            <p:nvPr/>
          </p:nvSpPr>
          <p:spPr>
            <a:xfrm>
              <a:off x="3746806" y="5589797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D45093E-054B-419A-B82A-993F0224AF75}"/>
                </a:ext>
              </a:extLst>
            </p:cNvPr>
            <p:cNvSpPr/>
            <p:nvPr/>
          </p:nvSpPr>
          <p:spPr>
            <a:xfrm>
              <a:off x="5888602" y="5574737"/>
              <a:ext cx="855463" cy="90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60E18C1-0ED5-4BF5-9239-3F7E3ACA6B6E}"/>
                </a:ext>
              </a:extLst>
            </p:cNvPr>
            <p:cNvCxnSpPr>
              <a:cxnSpLocks/>
              <a:stCxn id="136" idx="4"/>
              <a:endCxn id="132" idx="7"/>
            </p:cNvCxnSpPr>
            <p:nvPr/>
          </p:nvCxnSpPr>
          <p:spPr>
            <a:xfrm flipH="1">
              <a:off x="1202476" y="5256666"/>
              <a:ext cx="216491" cy="4503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937DDF6-395A-449E-9DBC-3F0E6723DAF3}"/>
                </a:ext>
              </a:extLst>
            </p:cNvPr>
            <p:cNvSpPr/>
            <p:nvPr/>
          </p:nvSpPr>
          <p:spPr>
            <a:xfrm>
              <a:off x="991235" y="4353591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8?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A27C591-DE71-4ED6-8C17-8EA9A0209658}"/>
                </a:ext>
              </a:extLst>
            </p:cNvPr>
            <p:cNvSpPr/>
            <p:nvPr/>
          </p:nvSpPr>
          <p:spPr>
            <a:xfrm>
              <a:off x="3215889" y="4328022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6?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70A1F8C-3D6D-432C-B057-6A1D006F64C4}"/>
                </a:ext>
              </a:extLst>
            </p:cNvPr>
            <p:cNvCxnSpPr>
              <a:cxnSpLocks/>
              <a:stCxn id="138" idx="4"/>
              <a:endCxn id="116" idx="7"/>
            </p:cNvCxnSpPr>
            <p:nvPr/>
          </p:nvCxnSpPr>
          <p:spPr>
            <a:xfrm flipH="1">
              <a:off x="3437125" y="5231097"/>
              <a:ext cx="206496" cy="49095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95ED284B-43B3-416C-A4C4-A6760081F327}"/>
                </a:ext>
              </a:extLst>
            </p:cNvPr>
            <p:cNvCxnSpPr>
              <a:cxnSpLocks/>
              <a:stCxn id="138" idx="4"/>
              <a:endCxn id="133" idx="1"/>
            </p:cNvCxnSpPr>
            <p:nvPr/>
          </p:nvCxnSpPr>
          <p:spPr>
            <a:xfrm>
              <a:off x="3643621" y="5231097"/>
              <a:ext cx="228465" cy="4909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BFEC8E74-6687-4D4E-824E-307AFDBE2BC5}"/>
                </a:ext>
              </a:extLst>
            </p:cNvPr>
            <p:cNvCxnSpPr>
              <a:cxnSpLocks/>
              <a:stCxn id="122" idx="4"/>
              <a:endCxn id="142" idx="1"/>
            </p:cNvCxnSpPr>
            <p:nvPr/>
          </p:nvCxnSpPr>
          <p:spPr>
            <a:xfrm>
              <a:off x="4705580" y="4157213"/>
              <a:ext cx="778634" cy="2410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D0FF507-2160-44B8-9852-340D2274CD66}"/>
                </a:ext>
              </a:extLst>
            </p:cNvPr>
            <p:cNvSpPr/>
            <p:nvPr/>
          </p:nvSpPr>
          <p:spPr>
            <a:xfrm>
              <a:off x="5358934" y="4265998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4?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6C0F3A7B-F6D5-4D3D-A718-F75E397B576F}"/>
                </a:ext>
              </a:extLst>
            </p:cNvPr>
            <p:cNvCxnSpPr>
              <a:cxnSpLocks/>
              <a:stCxn id="122" idx="4"/>
              <a:endCxn id="138" idx="7"/>
            </p:cNvCxnSpPr>
            <p:nvPr/>
          </p:nvCxnSpPr>
          <p:spPr>
            <a:xfrm flipH="1">
              <a:off x="3946072" y="4157213"/>
              <a:ext cx="759508" cy="30306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956D071D-22E8-4EB5-8E90-F551358F324A}"/>
                </a:ext>
              </a:extLst>
            </p:cNvPr>
            <p:cNvCxnSpPr>
              <a:cxnSpLocks/>
              <a:stCxn id="114" idx="4"/>
              <a:endCxn id="138" idx="1"/>
            </p:cNvCxnSpPr>
            <p:nvPr/>
          </p:nvCxnSpPr>
          <p:spPr>
            <a:xfrm>
              <a:off x="2517030" y="4157213"/>
              <a:ext cx="824139" cy="3030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8AFE5CF-D26B-4287-941D-06552CEC3B2A}"/>
                </a:ext>
              </a:extLst>
            </p:cNvPr>
            <p:cNvCxnSpPr>
              <a:cxnSpLocks/>
              <a:stCxn id="132" idx="6"/>
              <a:endCxn id="115" idx="2"/>
            </p:cNvCxnSpPr>
            <p:nvPr/>
          </p:nvCxnSpPr>
          <p:spPr>
            <a:xfrm>
              <a:off x="1327756" y="6026278"/>
              <a:ext cx="202498" cy="500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173DB7C-8D64-4A42-8026-1E0BF07DD37F}"/>
              </a:ext>
            </a:extLst>
          </p:cNvPr>
          <p:cNvGrpSpPr/>
          <p:nvPr/>
        </p:nvGrpSpPr>
        <p:grpSpPr>
          <a:xfrm>
            <a:off x="603025" y="2348464"/>
            <a:ext cx="5115904" cy="3547694"/>
            <a:chOff x="472293" y="1958238"/>
            <a:chExt cx="6271772" cy="4534637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08620F5-C2AF-4ECC-AFBB-DD6DEFF45E6E}"/>
                </a:ext>
              </a:extLst>
            </p:cNvPr>
            <p:cNvSpPr/>
            <p:nvPr/>
          </p:nvSpPr>
          <p:spPr>
            <a:xfrm>
              <a:off x="2089298" y="3254138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1?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24F55E6-C6F0-4303-9854-F290F7DFCEF8}"/>
                </a:ext>
              </a:extLst>
            </p:cNvPr>
            <p:cNvSpPr/>
            <p:nvPr/>
          </p:nvSpPr>
          <p:spPr>
            <a:xfrm>
              <a:off x="1530254" y="5579743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08B3CE8-BE14-421A-A95A-E4E7205187F7}"/>
                </a:ext>
              </a:extLst>
            </p:cNvPr>
            <p:cNvSpPr/>
            <p:nvPr/>
          </p:nvSpPr>
          <p:spPr>
            <a:xfrm>
              <a:off x="2706942" y="5589800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0DCB7A03-DA5E-4410-9124-C3D45B74E6A3}"/>
                </a:ext>
              </a:extLst>
            </p:cNvPr>
            <p:cNvCxnSpPr>
              <a:cxnSpLocks/>
              <a:stCxn id="161" idx="4"/>
              <a:endCxn id="151" idx="7"/>
            </p:cNvCxnSpPr>
            <p:nvPr/>
          </p:nvCxnSpPr>
          <p:spPr>
            <a:xfrm flipH="1">
              <a:off x="2819481" y="3047530"/>
              <a:ext cx="683558" cy="3388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6822ABFA-D4B1-46DB-B7BD-3349CE2F1B7D}"/>
                </a:ext>
              </a:extLst>
            </p:cNvPr>
            <p:cNvCxnSpPr>
              <a:cxnSpLocks/>
              <a:stCxn id="151" idx="4"/>
              <a:endCxn id="168" idx="7"/>
            </p:cNvCxnSpPr>
            <p:nvPr/>
          </p:nvCxnSpPr>
          <p:spPr>
            <a:xfrm flipH="1">
              <a:off x="1721418" y="4157213"/>
              <a:ext cx="795612" cy="3286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5863E80-F3D5-4F67-9BE1-7C2D9C81AA75}"/>
                </a:ext>
              </a:extLst>
            </p:cNvPr>
            <p:cNvCxnSpPr>
              <a:cxnSpLocks/>
              <a:stCxn id="168" idx="4"/>
              <a:endCxn id="152" idx="1"/>
            </p:cNvCxnSpPr>
            <p:nvPr/>
          </p:nvCxnSpPr>
          <p:spPr>
            <a:xfrm>
              <a:off x="1418967" y="5256666"/>
              <a:ext cx="236567" cy="4553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56ADEC2-5E4E-4F68-A13D-24AFB5F94D24}"/>
                </a:ext>
              </a:extLst>
            </p:cNvPr>
            <p:cNvSpPr/>
            <p:nvPr/>
          </p:nvSpPr>
          <p:spPr>
            <a:xfrm>
              <a:off x="4277848" y="3254138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3?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4303B65-0F46-4126-9E35-ADDC182A352D}"/>
                </a:ext>
              </a:extLst>
            </p:cNvPr>
            <p:cNvSpPr/>
            <p:nvPr/>
          </p:nvSpPr>
          <p:spPr>
            <a:xfrm>
              <a:off x="4795169" y="5588738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078A005-F9DB-4369-BCA6-CF631703C8D8}"/>
                </a:ext>
              </a:extLst>
            </p:cNvPr>
            <p:cNvCxnSpPr>
              <a:cxnSpLocks/>
              <a:stCxn id="173" idx="4"/>
              <a:endCxn id="158" idx="7"/>
            </p:cNvCxnSpPr>
            <p:nvPr/>
          </p:nvCxnSpPr>
          <p:spPr>
            <a:xfrm flipH="1">
              <a:off x="5525352" y="5169073"/>
              <a:ext cx="261314" cy="5519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536B6FAD-E4DE-4D18-BA49-DC55A417FAA4}"/>
                </a:ext>
              </a:extLst>
            </p:cNvPr>
            <p:cNvCxnSpPr>
              <a:cxnSpLocks/>
              <a:stCxn id="173" idx="4"/>
              <a:endCxn id="166" idx="1"/>
            </p:cNvCxnSpPr>
            <p:nvPr/>
          </p:nvCxnSpPr>
          <p:spPr>
            <a:xfrm>
              <a:off x="5786666" y="5169073"/>
              <a:ext cx="227216" cy="5379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267E388-521D-4526-AC64-75302E7D8B78}"/>
                </a:ext>
              </a:extLst>
            </p:cNvPr>
            <p:cNvSpPr/>
            <p:nvPr/>
          </p:nvSpPr>
          <p:spPr>
            <a:xfrm>
              <a:off x="3075307" y="2144455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2?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9160A27-9FBF-48AF-9896-FB74CFBD772C}"/>
                </a:ext>
              </a:extLst>
            </p:cNvPr>
            <p:cNvCxnSpPr>
              <a:cxnSpLocks/>
              <a:stCxn id="161" idx="4"/>
              <a:endCxn id="157" idx="1"/>
            </p:cNvCxnSpPr>
            <p:nvPr/>
          </p:nvCxnSpPr>
          <p:spPr>
            <a:xfrm>
              <a:off x="3503039" y="3047530"/>
              <a:ext cx="900089" cy="33886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1B7F378-EA94-42B4-B18F-51441ED447BD}"/>
                </a:ext>
              </a:extLst>
            </p:cNvPr>
            <p:cNvCxnSpPr>
              <a:cxnSpLocks/>
              <a:endCxn id="161" idx="7"/>
            </p:cNvCxnSpPr>
            <p:nvPr/>
          </p:nvCxnSpPr>
          <p:spPr>
            <a:xfrm flipH="1">
              <a:off x="3805490" y="1958238"/>
              <a:ext cx="2001143" cy="3184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5A3AAF-E728-4748-8609-7F24FBF11299}"/>
                </a:ext>
              </a:extLst>
            </p:cNvPr>
            <p:cNvSpPr/>
            <p:nvPr/>
          </p:nvSpPr>
          <p:spPr>
            <a:xfrm>
              <a:off x="472293" y="5574740"/>
              <a:ext cx="855463" cy="90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chemeClr val="tx1"/>
                  </a:solidFill>
                </a:rPr>
                <a:t>Over</a:t>
              </a:r>
            </a:p>
            <a:p>
              <a:pPr algn="ctr"/>
              <a:r>
                <a:rPr lang="en-SG" sz="1050" dirty="0">
                  <a:solidFill>
                    <a:schemeClr val="tx1"/>
                  </a:solidFill>
                </a:rPr>
                <a:t>flow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BDEAC0D-E659-4281-825E-5576890A0157}"/>
                </a:ext>
              </a:extLst>
            </p:cNvPr>
            <p:cNvSpPr/>
            <p:nvPr/>
          </p:nvSpPr>
          <p:spPr>
            <a:xfrm>
              <a:off x="3746806" y="5589797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30B5862-9E6E-4886-BD2C-11D02BE5AC86}"/>
                </a:ext>
              </a:extLst>
            </p:cNvPr>
            <p:cNvSpPr/>
            <p:nvPr/>
          </p:nvSpPr>
          <p:spPr>
            <a:xfrm>
              <a:off x="5888602" y="5574737"/>
              <a:ext cx="855463" cy="90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B5F19A57-8060-44DF-BE0B-58DB7B90DD1C}"/>
                </a:ext>
              </a:extLst>
            </p:cNvPr>
            <p:cNvCxnSpPr>
              <a:cxnSpLocks/>
              <a:stCxn id="168" idx="4"/>
              <a:endCxn id="164" idx="7"/>
            </p:cNvCxnSpPr>
            <p:nvPr/>
          </p:nvCxnSpPr>
          <p:spPr>
            <a:xfrm flipH="1">
              <a:off x="1202476" y="5256666"/>
              <a:ext cx="216491" cy="450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BCC3A91-9DCC-492A-BDFF-58395DF81B79}"/>
                </a:ext>
              </a:extLst>
            </p:cNvPr>
            <p:cNvSpPr/>
            <p:nvPr/>
          </p:nvSpPr>
          <p:spPr>
            <a:xfrm>
              <a:off x="991235" y="4353591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0?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F79EA54-CBE6-41B5-AE92-2E08A2ED4ACD}"/>
                </a:ext>
              </a:extLst>
            </p:cNvPr>
            <p:cNvSpPr/>
            <p:nvPr/>
          </p:nvSpPr>
          <p:spPr>
            <a:xfrm>
              <a:off x="3215889" y="4328022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2?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34D94618-BD29-47F8-9491-403B1010D823}"/>
                </a:ext>
              </a:extLst>
            </p:cNvPr>
            <p:cNvCxnSpPr>
              <a:cxnSpLocks/>
              <a:stCxn id="169" idx="4"/>
              <a:endCxn id="153" idx="7"/>
            </p:cNvCxnSpPr>
            <p:nvPr/>
          </p:nvCxnSpPr>
          <p:spPr>
            <a:xfrm flipH="1">
              <a:off x="3437125" y="5231097"/>
              <a:ext cx="206496" cy="4909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F99E40D5-5DD9-4BBE-BBF8-677020EBCCC4}"/>
                </a:ext>
              </a:extLst>
            </p:cNvPr>
            <p:cNvCxnSpPr>
              <a:cxnSpLocks/>
              <a:stCxn id="169" idx="4"/>
              <a:endCxn id="165" idx="1"/>
            </p:cNvCxnSpPr>
            <p:nvPr/>
          </p:nvCxnSpPr>
          <p:spPr>
            <a:xfrm>
              <a:off x="3643621" y="5231097"/>
              <a:ext cx="228465" cy="49095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9DCB526-884E-4788-8A70-6095B598C09A}"/>
                </a:ext>
              </a:extLst>
            </p:cNvPr>
            <p:cNvCxnSpPr>
              <a:cxnSpLocks/>
              <a:stCxn id="157" idx="4"/>
              <a:endCxn id="173" idx="1"/>
            </p:cNvCxnSpPr>
            <p:nvPr/>
          </p:nvCxnSpPr>
          <p:spPr>
            <a:xfrm>
              <a:off x="4705580" y="4157213"/>
              <a:ext cx="778634" cy="24103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E39ABC4C-603C-46D0-A0D3-5202515219AA}"/>
                </a:ext>
              </a:extLst>
            </p:cNvPr>
            <p:cNvSpPr/>
            <p:nvPr/>
          </p:nvSpPr>
          <p:spPr>
            <a:xfrm>
              <a:off x="5358934" y="4265998"/>
              <a:ext cx="855463" cy="9030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&gt; 4?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8F18484B-F4A3-40DD-8D4A-0FF92B7424DA}"/>
                </a:ext>
              </a:extLst>
            </p:cNvPr>
            <p:cNvCxnSpPr>
              <a:cxnSpLocks/>
              <a:stCxn id="157" idx="4"/>
              <a:endCxn id="169" idx="7"/>
            </p:cNvCxnSpPr>
            <p:nvPr/>
          </p:nvCxnSpPr>
          <p:spPr>
            <a:xfrm flipH="1">
              <a:off x="3946072" y="4157213"/>
              <a:ext cx="759508" cy="3030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E9CE49DB-833E-456D-B8A8-A159B13DF644}"/>
                </a:ext>
              </a:extLst>
            </p:cNvPr>
            <p:cNvCxnSpPr>
              <a:cxnSpLocks/>
              <a:stCxn id="151" idx="4"/>
              <a:endCxn id="169" idx="1"/>
            </p:cNvCxnSpPr>
            <p:nvPr/>
          </p:nvCxnSpPr>
          <p:spPr>
            <a:xfrm>
              <a:off x="2517030" y="4157213"/>
              <a:ext cx="824139" cy="30306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3F98EA8F-7CE3-4632-9290-B2CF05651583}"/>
                </a:ext>
              </a:extLst>
            </p:cNvPr>
            <p:cNvCxnSpPr>
              <a:cxnSpLocks/>
              <a:stCxn id="164" idx="6"/>
              <a:endCxn id="152" idx="2"/>
            </p:cNvCxnSpPr>
            <p:nvPr/>
          </p:nvCxnSpPr>
          <p:spPr>
            <a:xfrm>
              <a:off x="1327756" y="6026278"/>
              <a:ext cx="202498" cy="50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rapezoid 176">
            <a:extLst>
              <a:ext uri="{FF2B5EF4-FFF2-40B4-BE49-F238E27FC236}">
                <a16:creationId xmlns:a16="http://schemas.microsoft.com/office/drawing/2014/main" id="{9F5D99AB-DCCA-4C27-BD3E-BEC0D4CD25B2}"/>
              </a:ext>
            </a:extLst>
          </p:cNvPr>
          <p:cNvSpPr/>
          <p:nvPr/>
        </p:nvSpPr>
        <p:spPr>
          <a:xfrm>
            <a:off x="4026934" y="4068841"/>
            <a:ext cx="1875062" cy="1970677"/>
          </a:xfrm>
          <a:prstGeom prst="trapezoid">
            <a:avLst>
              <a:gd name="adj" fmla="val 151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8" name="Trapezoid 177">
            <a:extLst>
              <a:ext uri="{FF2B5EF4-FFF2-40B4-BE49-F238E27FC236}">
                <a16:creationId xmlns:a16="http://schemas.microsoft.com/office/drawing/2014/main" id="{DF5646CD-F687-4DDA-9089-0651C7E46FD2}"/>
              </a:ext>
            </a:extLst>
          </p:cNvPr>
          <p:cNvSpPr/>
          <p:nvPr/>
        </p:nvSpPr>
        <p:spPr>
          <a:xfrm>
            <a:off x="6072704" y="4085556"/>
            <a:ext cx="1875062" cy="1970677"/>
          </a:xfrm>
          <a:prstGeom prst="trapezoid">
            <a:avLst>
              <a:gd name="adj" fmla="val 151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18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Merge search trees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532AB6C-9DE8-496B-970D-E26D7018047C}"/>
              </a:ext>
            </a:extLst>
          </p:cNvPr>
          <p:cNvSpPr/>
          <p:nvPr/>
        </p:nvSpPr>
        <p:spPr>
          <a:xfrm flipH="1">
            <a:off x="8630945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7?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353766D-6037-4B56-916D-41699F2252B2}"/>
              </a:ext>
            </a:extLst>
          </p:cNvPr>
          <p:cNvSpPr/>
          <p:nvPr/>
        </p:nvSpPr>
        <p:spPr>
          <a:xfrm flipH="1">
            <a:off x="9086959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285F3F-B45A-49BB-A7B4-82EFC90D0B8B}"/>
              </a:ext>
            </a:extLst>
          </p:cNvPr>
          <p:cNvSpPr/>
          <p:nvPr/>
        </p:nvSpPr>
        <p:spPr>
          <a:xfrm flipH="1">
            <a:off x="8127131" y="4958139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EBC244-FEFC-4764-9DAB-09D1AB068FAD}"/>
              </a:ext>
            </a:extLst>
          </p:cNvPr>
          <p:cNvCxnSpPr>
            <a:cxnSpLocks/>
            <a:stCxn id="129" idx="4"/>
            <a:endCxn id="114" idx="7"/>
          </p:cNvCxnSpPr>
          <p:nvPr/>
        </p:nvCxnSpPr>
        <p:spPr>
          <a:xfrm>
            <a:off x="8175556" y="2969183"/>
            <a:ext cx="557580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852B13-68C7-43BE-A656-079D2FE8D030}"/>
              </a:ext>
            </a:extLst>
          </p:cNvPr>
          <p:cNvCxnSpPr>
            <a:cxnSpLocks/>
            <a:stCxn id="114" idx="4"/>
            <a:endCxn id="136" idx="7"/>
          </p:cNvCxnSpPr>
          <p:nvPr/>
        </p:nvCxnSpPr>
        <p:spPr>
          <a:xfrm>
            <a:off x="8979847" y="3837348"/>
            <a:ext cx="648983" cy="257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9860F0-E80B-4A22-9048-AEE0E05B55B0}"/>
              </a:ext>
            </a:extLst>
          </p:cNvPr>
          <p:cNvCxnSpPr>
            <a:cxnSpLocks/>
            <a:stCxn id="136" idx="4"/>
            <a:endCxn id="115" idx="1"/>
          </p:cNvCxnSpPr>
          <p:nvPr/>
        </p:nvCxnSpPr>
        <p:spPr>
          <a:xfrm flipH="1">
            <a:off x="9682572" y="4697510"/>
            <a:ext cx="192968" cy="356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E98AAC1-83E8-4066-BD00-4B62F6FA768D}"/>
              </a:ext>
            </a:extLst>
          </p:cNvPr>
          <p:cNvSpPr/>
          <p:nvPr/>
        </p:nvSpPr>
        <p:spPr>
          <a:xfrm flipH="1">
            <a:off x="6845738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BF0B4BD-87F7-4C3A-A73B-EAF47EBCDBF6}"/>
              </a:ext>
            </a:extLst>
          </p:cNvPr>
          <p:cNvSpPr/>
          <p:nvPr/>
        </p:nvSpPr>
        <p:spPr>
          <a:xfrm flipH="1">
            <a:off x="6417292" y="4957308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C354CBE-2B09-4076-B532-3573F6F6AD0D}"/>
              </a:ext>
            </a:extLst>
          </p:cNvPr>
          <p:cNvCxnSpPr>
            <a:cxnSpLocks/>
            <a:endCxn id="123" idx="7"/>
          </p:cNvCxnSpPr>
          <p:nvPr/>
        </p:nvCxnSpPr>
        <p:spPr>
          <a:xfrm>
            <a:off x="6312795" y="4628982"/>
            <a:ext cx="206688" cy="431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C91CAE-7D4A-4989-9931-BAD752B3EFC5}"/>
              </a:ext>
            </a:extLst>
          </p:cNvPr>
          <p:cNvCxnSpPr>
            <a:cxnSpLocks/>
            <a:stCxn id="173" idx="4"/>
            <a:endCxn id="158" idx="7"/>
          </p:cNvCxnSpPr>
          <p:nvPr/>
        </p:nvCxnSpPr>
        <p:spPr>
          <a:xfrm flipH="1">
            <a:off x="6126436" y="4640718"/>
            <a:ext cx="195949" cy="413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BBB9EE79-25FF-4D02-B4FF-532CF47F3EC9}"/>
              </a:ext>
            </a:extLst>
          </p:cNvPr>
          <p:cNvSpPr/>
          <p:nvPr/>
        </p:nvSpPr>
        <p:spPr>
          <a:xfrm flipH="1">
            <a:off x="7826655" y="2262658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DDA51B5-B941-4222-96F8-D64784DA7A6C}"/>
              </a:ext>
            </a:extLst>
          </p:cNvPr>
          <p:cNvCxnSpPr>
            <a:cxnSpLocks/>
            <a:stCxn id="129" idx="4"/>
            <a:endCxn id="122" idx="1"/>
          </p:cNvCxnSpPr>
          <p:nvPr/>
        </p:nvCxnSpPr>
        <p:spPr>
          <a:xfrm flipH="1">
            <a:off x="7441351" y="2969183"/>
            <a:ext cx="734205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3345C00-F21C-4CF8-8834-2789106598E5}"/>
              </a:ext>
            </a:extLst>
          </p:cNvPr>
          <p:cNvCxnSpPr>
            <a:cxnSpLocks/>
            <a:stCxn id="58" idx="4"/>
            <a:endCxn id="129" idx="7"/>
          </p:cNvCxnSpPr>
          <p:nvPr/>
        </p:nvCxnSpPr>
        <p:spPr>
          <a:xfrm>
            <a:off x="6210603" y="2160670"/>
            <a:ext cx="1718243" cy="2054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98A6E429-BDBA-46AA-BCD7-123226F358E8}"/>
              </a:ext>
            </a:extLst>
          </p:cNvPr>
          <p:cNvSpPr/>
          <p:nvPr/>
        </p:nvSpPr>
        <p:spPr>
          <a:xfrm flipH="1">
            <a:off x="9949941" y="4946357"/>
            <a:ext cx="697804" cy="7065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217E4-6A08-42BC-A41B-523E93688513}"/>
              </a:ext>
            </a:extLst>
          </p:cNvPr>
          <p:cNvSpPr/>
          <p:nvPr/>
        </p:nvSpPr>
        <p:spPr>
          <a:xfrm flipH="1">
            <a:off x="7278911" y="4958137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0E18C1-0ED5-4BF5-9239-3F7E3ACA6B6E}"/>
              </a:ext>
            </a:extLst>
          </p:cNvPr>
          <p:cNvCxnSpPr>
            <a:cxnSpLocks/>
            <a:stCxn id="136" idx="4"/>
            <a:endCxn id="132" idx="7"/>
          </p:cNvCxnSpPr>
          <p:nvPr/>
        </p:nvCxnSpPr>
        <p:spPr>
          <a:xfrm>
            <a:off x="9875540" y="4697510"/>
            <a:ext cx="176592" cy="352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E937DDF6-395A-449E-9DBC-3F0E6723DAF3}"/>
              </a:ext>
            </a:extLst>
          </p:cNvPr>
          <p:cNvSpPr/>
          <p:nvPr/>
        </p:nvSpPr>
        <p:spPr>
          <a:xfrm flipH="1">
            <a:off x="9526639" y="3990985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8?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A27C591-DE71-4ED6-8C17-8EA9A0209658}"/>
              </a:ext>
            </a:extLst>
          </p:cNvPr>
          <p:cNvSpPr/>
          <p:nvPr/>
        </p:nvSpPr>
        <p:spPr>
          <a:xfrm flipH="1">
            <a:off x="7711981" y="397098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70A1F8C-3D6D-432C-B057-6A1D006F64C4}"/>
              </a:ext>
            </a:extLst>
          </p:cNvPr>
          <p:cNvCxnSpPr>
            <a:cxnSpLocks/>
            <a:stCxn id="138" idx="4"/>
            <a:endCxn id="116" idx="7"/>
          </p:cNvCxnSpPr>
          <p:nvPr/>
        </p:nvCxnSpPr>
        <p:spPr>
          <a:xfrm>
            <a:off x="8060883" y="4677506"/>
            <a:ext cx="168439" cy="384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ED284B-43B3-416C-A4C4-A6760081F327}"/>
              </a:ext>
            </a:extLst>
          </p:cNvPr>
          <p:cNvCxnSpPr>
            <a:cxnSpLocks/>
            <a:stCxn id="138" idx="4"/>
            <a:endCxn id="133" idx="1"/>
          </p:cNvCxnSpPr>
          <p:nvPr/>
        </p:nvCxnSpPr>
        <p:spPr>
          <a:xfrm flipH="1">
            <a:off x="7874523" y="4677506"/>
            <a:ext cx="186360" cy="384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FEC8E74-6687-4D4E-824E-307AFDBE2BC5}"/>
              </a:ext>
            </a:extLst>
          </p:cNvPr>
          <p:cNvCxnSpPr>
            <a:cxnSpLocks/>
            <a:stCxn id="122" idx="4"/>
            <a:endCxn id="173" idx="7"/>
          </p:cNvCxnSpPr>
          <p:nvPr/>
        </p:nvCxnSpPr>
        <p:spPr>
          <a:xfrm flipH="1">
            <a:off x="6569096" y="3837348"/>
            <a:ext cx="625544" cy="200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C0F3A7B-F6D5-4D3D-A718-F75E397B576F}"/>
              </a:ext>
            </a:extLst>
          </p:cNvPr>
          <p:cNvCxnSpPr>
            <a:cxnSpLocks/>
            <a:stCxn id="122" idx="4"/>
            <a:endCxn id="138" idx="7"/>
          </p:cNvCxnSpPr>
          <p:nvPr/>
        </p:nvCxnSpPr>
        <p:spPr>
          <a:xfrm>
            <a:off x="7194640" y="3837348"/>
            <a:ext cx="61953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6D071D-22E8-4EB5-8E90-F551358F324A}"/>
              </a:ext>
            </a:extLst>
          </p:cNvPr>
          <p:cNvCxnSpPr>
            <a:cxnSpLocks/>
            <a:stCxn id="114" idx="4"/>
            <a:endCxn id="138" idx="1"/>
          </p:cNvCxnSpPr>
          <p:nvPr/>
        </p:nvCxnSpPr>
        <p:spPr>
          <a:xfrm flipH="1">
            <a:off x="8307594" y="3837348"/>
            <a:ext cx="67225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8AFE5CF-D26B-4287-941D-06552CEC3B2A}"/>
              </a:ext>
            </a:extLst>
          </p:cNvPr>
          <p:cNvCxnSpPr>
            <a:cxnSpLocks/>
            <a:stCxn id="132" idx="6"/>
            <a:endCxn id="115" idx="2"/>
          </p:cNvCxnSpPr>
          <p:nvPr/>
        </p:nvCxnSpPr>
        <p:spPr>
          <a:xfrm flipH="1">
            <a:off x="9784763" y="5299620"/>
            <a:ext cx="165178" cy="39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F08620F5-C2AF-4ECC-AFBB-DD6DEFF45E6E}"/>
              </a:ext>
            </a:extLst>
          </p:cNvPr>
          <p:cNvSpPr/>
          <p:nvPr/>
        </p:nvSpPr>
        <p:spPr>
          <a:xfrm>
            <a:off x="3309692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24F55E6-C6F0-4303-9854-F290F7DFCEF8}"/>
              </a:ext>
            </a:extLst>
          </p:cNvPr>
          <p:cNvSpPr/>
          <p:nvPr/>
        </p:nvSpPr>
        <p:spPr>
          <a:xfrm>
            <a:off x="2853678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08B3CE8-BE14-421A-A95A-E4E7205187F7}"/>
              </a:ext>
            </a:extLst>
          </p:cNvPr>
          <p:cNvSpPr/>
          <p:nvPr/>
        </p:nvSpPr>
        <p:spPr>
          <a:xfrm>
            <a:off x="3813506" y="4958139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CB7A03-DA5E-4410-9124-C3D45B74E6A3}"/>
              </a:ext>
            </a:extLst>
          </p:cNvPr>
          <p:cNvCxnSpPr>
            <a:cxnSpLocks/>
            <a:stCxn id="161" idx="4"/>
            <a:endCxn id="151" idx="7"/>
          </p:cNvCxnSpPr>
          <p:nvPr/>
        </p:nvCxnSpPr>
        <p:spPr>
          <a:xfrm flipH="1">
            <a:off x="3905305" y="2969183"/>
            <a:ext cx="557580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822ABFA-D4B1-46DB-B7BD-3349CE2F1B7D}"/>
              </a:ext>
            </a:extLst>
          </p:cNvPr>
          <p:cNvCxnSpPr>
            <a:cxnSpLocks/>
            <a:stCxn id="151" idx="4"/>
            <a:endCxn id="168" idx="7"/>
          </p:cNvCxnSpPr>
          <p:nvPr/>
        </p:nvCxnSpPr>
        <p:spPr>
          <a:xfrm flipH="1">
            <a:off x="3009611" y="3837348"/>
            <a:ext cx="648983" cy="257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5863E80-F3D5-4F67-9BE1-7C2D9C81AA75}"/>
              </a:ext>
            </a:extLst>
          </p:cNvPr>
          <p:cNvCxnSpPr>
            <a:cxnSpLocks/>
            <a:stCxn id="168" idx="4"/>
            <a:endCxn id="152" idx="1"/>
          </p:cNvCxnSpPr>
          <p:nvPr/>
        </p:nvCxnSpPr>
        <p:spPr>
          <a:xfrm>
            <a:off x="2762901" y="4697510"/>
            <a:ext cx="192968" cy="3562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E56ADEC2-5E4E-4F68-A13D-24AFB5F94D24}"/>
              </a:ext>
            </a:extLst>
          </p:cNvPr>
          <p:cNvSpPr/>
          <p:nvPr/>
        </p:nvSpPr>
        <p:spPr>
          <a:xfrm>
            <a:off x="5094899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4303B65-0F46-4126-9E35-ADDC182A352D}"/>
              </a:ext>
            </a:extLst>
          </p:cNvPr>
          <p:cNvSpPr/>
          <p:nvPr/>
        </p:nvSpPr>
        <p:spPr>
          <a:xfrm>
            <a:off x="5530823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36B6FAD-E4DE-4D18-BA49-DC55A417FAA4}"/>
              </a:ext>
            </a:extLst>
          </p:cNvPr>
          <p:cNvCxnSpPr>
            <a:cxnSpLocks/>
            <a:stCxn id="173" idx="4"/>
            <a:endCxn id="123" idx="7"/>
          </p:cNvCxnSpPr>
          <p:nvPr/>
        </p:nvCxnSpPr>
        <p:spPr>
          <a:xfrm>
            <a:off x="6322385" y="4640718"/>
            <a:ext cx="197098" cy="4200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267E388-521D-4526-AC64-75302E7D8B78}"/>
              </a:ext>
            </a:extLst>
          </p:cNvPr>
          <p:cNvSpPr/>
          <p:nvPr/>
        </p:nvSpPr>
        <p:spPr>
          <a:xfrm>
            <a:off x="4113983" y="2262658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9160A27-9FBF-48AF-9896-FB74CFBD772C}"/>
              </a:ext>
            </a:extLst>
          </p:cNvPr>
          <p:cNvCxnSpPr>
            <a:cxnSpLocks/>
            <a:stCxn id="161" idx="4"/>
            <a:endCxn id="157" idx="1"/>
          </p:cNvCxnSpPr>
          <p:nvPr/>
        </p:nvCxnSpPr>
        <p:spPr>
          <a:xfrm>
            <a:off x="4462885" y="2969183"/>
            <a:ext cx="734205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1B7F378-EA94-42B4-B18F-51441ED447BD}"/>
              </a:ext>
            </a:extLst>
          </p:cNvPr>
          <p:cNvCxnSpPr>
            <a:cxnSpLocks/>
            <a:stCxn id="58" idx="4"/>
            <a:endCxn id="161" idx="7"/>
          </p:cNvCxnSpPr>
          <p:nvPr/>
        </p:nvCxnSpPr>
        <p:spPr>
          <a:xfrm flipH="1">
            <a:off x="4709596" y="2160670"/>
            <a:ext cx="1501007" cy="205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25A3AAF-E728-4748-8609-7F24FBF11299}"/>
              </a:ext>
            </a:extLst>
          </p:cNvPr>
          <p:cNvSpPr/>
          <p:nvPr/>
        </p:nvSpPr>
        <p:spPr>
          <a:xfrm>
            <a:off x="1990696" y="4946357"/>
            <a:ext cx="697804" cy="7065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BDEAC0D-E659-4281-825E-5576890A0157}"/>
              </a:ext>
            </a:extLst>
          </p:cNvPr>
          <p:cNvSpPr/>
          <p:nvPr/>
        </p:nvSpPr>
        <p:spPr>
          <a:xfrm>
            <a:off x="4661726" y="4958137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5F19A57-8060-44DF-BE0B-58DB7B90DD1C}"/>
              </a:ext>
            </a:extLst>
          </p:cNvPr>
          <p:cNvCxnSpPr>
            <a:cxnSpLocks/>
            <a:stCxn id="168" idx="4"/>
            <a:endCxn id="164" idx="7"/>
          </p:cNvCxnSpPr>
          <p:nvPr/>
        </p:nvCxnSpPr>
        <p:spPr>
          <a:xfrm flipH="1">
            <a:off x="2586309" y="4697510"/>
            <a:ext cx="176592" cy="352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4BCC3A91-9DCC-492A-BDFF-58395DF81B79}"/>
              </a:ext>
            </a:extLst>
          </p:cNvPr>
          <p:cNvSpPr/>
          <p:nvPr/>
        </p:nvSpPr>
        <p:spPr>
          <a:xfrm>
            <a:off x="2413999" y="3990985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F79EA54-CBE6-41B5-AE92-2E08A2ED4ACD}"/>
              </a:ext>
            </a:extLst>
          </p:cNvPr>
          <p:cNvSpPr/>
          <p:nvPr/>
        </p:nvSpPr>
        <p:spPr>
          <a:xfrm>
            <a:off x="4228656" y="397098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4D94618-BD29-47F8-9491-403B1010D823}"/>
              </a:ext>
            </a:extLst>
          </p:cNvPr>
          <p:cNvCxnSpPr>
            <a:cxnSpLocks/>
            <a:stCxn id="169" idx="4"/>
            <a:endCxn id="153" idx="7"/>
          </p:cNvCxnSpPr>
          <p:nvPr/>
        </p:nvCxnSpPr>
        <p:spPr>
          <a:xfrm flipH="1">
            <a:off x="4409119" y="4677506"/>
            <a:ext cx="168439" cy="384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9E40D5-5DD9-4BBE-BBF8-677020EBCCC4}"/>
              </a:ext>
            </a:extLst>
          </p:cNvPr>
          <p:cNvCxnSpPr>
            <a:cxnSpLocks/>
            <a:stCxn id="169" idx="4"/>
            <a:endCxn id="165" idx="1"/>
          </p:cNvCxnSpPr>
          <p:nvPr/>
        </p:nvCxnSpPr>
        <p:spPr>
          <a:xfrm>
            <a:off x="4577558" y="4677506"/>
            <a:ext cx="186360" cy="3840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9DCB526-884E-4788-8A70-6095B598C09A}"/>
              </a:ext>
            </a:extLst>
          </p:cNvPr>
          <p:cNvCxnSpPr>
            <a:cxnSpLocks/>
            <a:stCxn id="157" idx="4"/>
            <a:endCxn id="173" idx="1"/>
          </p:cNvCxnSpPr>
          <p:nvPr/>
        </p:nvCxnSpPr>
        <p:spPr>
          <a:xfrm>
            <a:off x="5443801" y="3837348"/>
            <a:ext cx="631873" cy="200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E39ABC4C-603C-46D0-A0D3-5202515219AA}"/>
              </a:ext>
            </a:extLst>
          </p:cNvPr>
          <p:cNvSpPr/>
          <p:nvPr/>
        </p:nvSpPr>
        <p:spPr>
          <a:xfrm>
            <a:off x="5973483" y="393419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18484B-F4A3-40DD-8D4A-0FF92B7424DA}"/>
              </a:ext>
            </a:extLst>
          </p:cNvPr>
          <p:cNvCxnSpPr>
            <a:cxnSpLocks/>
            <a:stCxn id="157" idx="4"/>
            <a:endCxn id="169" idx="7"/>
          </p:cNvCxnSpPr>
          <p:nvPr/>
        </p:nvCxnSpPr>
        <p:spPr>
          <a:xfrm flipH="1">
            <a:off x="4824268" y="3837348"/>
            <a:ext cx="61953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CE49DB-833E-456D-B8A8-A159B13DF644}"/>
              </a:ext>
            </a:extLst>
          </p:cNvPr>
          <p:cNvCxnSpPr>
            <a:cxnSpLocks/>
            <a:stCxn id="151" idx="4"/>
            <a:endCxn id="169" idx="1"/>
          </p:cNvCxnSpPr>
          <p:nvPr/>
        </p:nvCxnSpPr>
        <p:spPr>
          <a:xfrm>
            <a:off x="3658594" y="3837348"/>
            <a:ext cx="67225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F98EA8F-7CE3-4632-9290-B2CF05651583}"/>
              </a:ext>
            </a:extLst>
          </p:cNvPr>
          <p:cNvCxnSpPr>
            <a:cxnSpLocks/>
            <a:stCxn id="164" idx="6"/>
            <a:endCxn id="152" idx="2"/>
          </p:cNvCxnSpPr>
          <p:nvPr/>
        </p:nvCxnSpPr>
        <p:spPr>
          <a:xfrm>
            <a:off x="2688500" y="5299620"/>
            <a:ext cx="165178" cy="3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>
            <a:extLst>
              <a:ext uri="{FF2B5EF4-FFF2-40B4-BE49-F238E27FC236}">
                <a16:creationId xmlns:a16="http://schemas.microsoft.com/office/drawing/2014/main" id="{E1A9CA2A-1211-43D6-9416-FFF9445C68EF}"/>
              </a:ext>
            </a:extLst>
          </p:cNvPr>
          <p:cNvSpPr/>
          <p:nvPr/>
        </p:nvSpPr>
        <p:spPr>
          <a:xfrm>
            <a:off x="5358461" y="3813877"/>
            <a:ext cx="1875062" cy="1970677"/>
          </a:xfrm>
          <a:prstGeom prst="trapezoid">
            <a:avLst>
              <a:gd name="adj" fmla="val 151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2E9CDC7-1617-47C2-B0F2-8B96C61377A7}"/>
              </a:ext>
            </a:extLst>
          </p:cNvPr>
          <p:cNvSpPr/>
          <p:nvPr/>
        </p:nvSpPr>
        <p:spPr>
          <a:xfrm>
            <a:off x="5861701" y="1454145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</p:spTree>
    <p:extLst>
      <p:ext uri="{BB962C8B-B14F-4D97-AF65-F5344CB8AC3E}">
        <p14:creationId xmlns:p14="http://schemas.microsoft.com/office/powerpoint/2010/main" val="3419262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Let’s try a 2.5V input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532AB6C-9DE8-496B-970D-E26D7018047C}"/>
              </a:ext>
            </a:extLst>
          </p:cNvPr>
          <p:cNvSpPr/>
          <p:nvPr/>
        </p:nvSpPr>
        <p:spPr>
          <a:xfrm flipH="1">
            <a:off x="8630945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7?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353766D-6037-4B56-916D-41699F2252B2}"/>
              </a:ext>
            </a:extLst>
          </p:cNvPr>
          <p:cNvSpPr/>
          <p:nvPr/>
        </p:nvSpPr>
        <p:spPr>
          <a:xfrm flipH="1">
            <a:off x="9086959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285F3F-B45A-49BB-A7B4-82EFC90D0B8B}"/>
              </a:ext>
            </a:extLst>
          </p:cNvPr>
          <p:cNvSpPr/>
          <p:nvPr/>
        </p:nvSpPr>
        <p:spPr>
          <a:xfrm flipH="1">
            <a:off x="8127131" y="4958139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EBC244-FEFC-4764-9DAB-09D1AB068FAD}"/>
              </a:ext>
            </a:extLst>
          </p:cNvPr>
          <p:cNvCxnSpPr>
            <a:cxnSpLocks/>
            <a:stCxn id="129" idx="4"/>
            <a:endCxn id="114" idx="7"/>
          </p:cNvCxnSpPr>
          <p:nvPr/>
        </p:nvCxnSpPr>
        <p:spPr>
          <a:xfrm>
            <a:off x="8175556" y="2969183"/>
            <a:ext cx="557580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852B13-68C7-43BE-A656-079D2FE8D030}"/>
              </a:ext>
            </a:extLst>
          </p:cNvPr>
          <p:cNvCxnSpPr>
            <a:cxnSpLocks/>
            <a:stCxn id="114" idx="4"/>
            <a:endCxn id="136" idx="7"/>
          </p:cNvCxnSpPr>
          <p:nvPr/>
        </p:nvCxnSpPr>
        <p:spPr>
          <a:xfrm>
            <a:off x="8979847" y="3837348"/>
            <a:ext cx="648983" cy="257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9860F0-E80B-4A22-9048-AEE0E05B55B0}"/>
              </a:ext>
            </a:extLst>
          </p:cNvPr>
          <p:cNvCxnSpPr>
            <a:cxnSpLocks/>
            <a:stCxn id="136" idx="4"/>
            <a:endCxn id="115" idx="1"/>
          </p:cNvCxnSpPr>
          <p:nvPr/>
        </p:nvCxnSpPr>
        <p:spPr>
          <a:xfrm flipH="1">
            <a:off x="9682572" y="4697510"/>
            <a:ext cx="192968" cy="356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E98AAC1-83E8-4066-BD00-4B62F6FA768D}"/>
              </a:ext>
            </a:extLst>
          </p:cNvPr>
          <p:cNvSpPr/>
          <p:nvPr/>
        </p:nvSpPr>
        <p:spPr>
          <a:xfrm flipH="1">
            <a:off x="6845738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BF0B4BD-87F7-4C3A-A73B-EAF47EBCDBF6}"/>
              </a:ext>
            </a:extLst>
          </p:cNvPr>
          <p:cNvSpPr/>
          <p:nvPr/>
        </p:nvSpPr>
        <p:spPr>
          <a:xfrm flipH="1">
            <a:off x="6417292" y="4957308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C354CBE-2B09-4076-B532-3573F6F6AD0D}"/>
              </a:ext>
            </a:extLst>
          </p:cNvPr>
          <p:cNvCxnSpPr>
            <a:cxnSpLocks/>
            <a:endCxn id="123" idx="7"/>
          </p:cNvCxnSpPr>
          <p:nvPr/>
        </p:nvCxnSpPr>
        <p:spPr>
          <a:xfrm>
            <a:off x="6312795" y="4628982"/>
            <a:ext cx="206688" cy="431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C91CAE-7D4A-4989-9931-BAD752B3EFC5}"/>
              </a:ext>
            </a:extLst>
          </p:cNvPr>
          <p:cNvCxnSpPr>
            <a:cxnSpLocks/>
            <a:stCxn id="173" idx="4"/>
            <a:endCxn id="158" idx="7"/>
          </p:cNvCxnSpPr>
          <p:nvPr/>
        </p:nvCxnSpPr>
        <p:spPr>
          <a:xfrm flipH="1">
            <a:off x="6126436" y="4640718"/>
            <a:ext cx="195949" cy="413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BBB9EE79-25FF-4D02-B4FF-532CF47F3EC9}"/>
              </a:ext>
            </a:extLst>
          </p:cNvPr>
          <p:cNvSpPr/>
          <p:nvPr/>
        </p:nvSpPr>
        <p:spPr>
          <a:xfrm flipH="1">
            <a:off x="7826655" y="2262658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DDA51B5-B941-4222-96F8-D64784DA7A6C}"/>
              </a:ext>
            </a:extLst>
          </p:cNvPr>
          <p:cNvCxnSpPr>
            <a:cxnSpLocks/>
            <a:stCxn id="129" idx="4"/>
            <a:endCxn id="122" idx="1"/>
          </p:cNvCxnSpPr>
          <p:nvPr/>
        </p:nvCxnSpPr>
        <p:spPr>
          <a:xfrm flipH="1">
            <a:off x="7441351" y="2969183"/>
            <a:ext cx="734205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3345C00-F21C-4CF8-8834-2789106598E5}"/>
              </a:ext>
            </a:extLst>
          </p:cNvPr>
          <p:cNvCxnSpPr>
            <a:cxnSpLocks/>
            <a:stCxn id="58" idx="4"/>
            <a:endCxn id="129" idx="7"/>
          </p:cNvCxnSpPr>
          <p:nvPr/>
        </p:nvCxnSpPr>
        <p:spPr>
          <a:xfrm>
            <a:off x="6210603" y="2160670"/>
            <a:ext cx="1718243" cy="2054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98A6E429-BDBA-46AA-BCD7-123226F358E8}"/>
              </a:ext>
            </a:extLst>
          </p:cNvPr>
          <p:cNvSpPr/>
          <p:nvPr/>
        </p:nvSpPr>
        <p:spPr>
          <a:xfrm flipH="1">
            <a:off x="9949941" y="4946357"/>
            <a:ext cx="697804" cy="7065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217E4-6A08-42BC-A41B-523E93688513}"/>
              </a:ext>
            </a:extLst>
          </p:cNvPr>
          <p:cNvSpPr/>
          <p:nvPr/>
        </p:nvSpPr>
        <p:spPr>
          <a:xfrm flipH="1">
            <a:off x="7278911" y="4958137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0E18C1-0ED5-4BF5-9239-3F7E3ACA6B6E}"/>
              </a:ext>
            </a:extLst>
          </p:cNvPr>
          <p:cNvCxnSpPr>
            <a:cxnSpLocks/>
            <a:stCxn id="136" idx="4"/>
            <a:endCxn id="132" idx="7"/>
          </p:cNvCxnSpPr>
          <p:nvPr/>
        </p:nvCxnSpPr>
        <p:spPr>
          <a:xfrm>
            <a:off x="9875540" y="4697510"/>
            <a:ext cx="176592" cy="352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E937DDF6-395A-449E-9DBC-3F0E6723DAF3}"/>
              </a:ext>
            </a:extLst>
          </p:cNvPr>
          <p:cNvSpPr/>
          <p:nvPr/>
        </p:nvSpPr>
        <p:spPr>
          <a:xfrm flipH="1">
            <a:off x="9526639" y="3990985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8?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A27C591-DE71-4ED6-8C17-8EA9A0209658}"/>
              </a:ext>
            </a:extLst>
          </p:cNvPr>
          <p:cNvSpPr/>
          <p:nvPr/>
        </p:nvSpPr>
        <p:spPr>
          <a:xfrm flipH="1">
            <a:off x="7711981" y="397098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70A1F8C-3D6D-432C-B057-6A1D006F64C4}"/>
              </a:ext>
            </a:extLst>
          </p:cNvPr>
          <p:cNvCxnSpPr>
            <a:cxnSpLocks/>
            <a:stCxn id="138" idx="4"/>
            <a:endCxn id="116" idx="7"/>
          </p:cNvCxnSpPr>
          <p:nvPr/>
        </p:nvCxnSpPr>
        <p:spPr>
          <a:xfrm>
            <a:off x="8060883" y="4677506"/>
            <a:ext cx="168439" cy="384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ED284B-43B3-416C-A4C4-A6760081F327}"/>
              </a:ext>
            </a:extLst>
          </p:cNvPr>
          <p:cNvCxnSpPr>
            <a:cxnSpLocks/>
            <a:stCxn id="138" idx="4"/>
            <a:endCxn id="133" idx="1"/>
          </p:cNvCxnSpPr>
          <p:nvPr/>
        </p:nvCxnSpPr>
        <p:spPr>
          <a:xfrm flipH="1">
            <a:off x="7874523" y="4677506"/>
            <a:ext cx="186360" cy="384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FEC8E74-6687-4D4E-824E-307AFDBE2BC5}"/>
              </a:ext>
            </a:extLst>
          </p:cNvPr>
          <p:cNvCxnSpPr>
            <a:cxnSpLocks/>
            <a:stCxn id="122" idx="4"/>
            <a:endCxn id="173" idx="7"/>
          </p:cNvCxnSpPr>
          <p:nvPr/>
        </p:nvCxnSpPr>
        <p:spPr>
          <a:xfrm flipH="1">
            <a:off x="6569096" y="3837348"/>
            <a:ext cx="625544" cy="200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C0F3A7B-F6D5-4D3D-A718-F75E397B576F}"/>
              </a:ext>
            </a:extLst>
          </p:cNvPr>
          <p:cNvCxnSpPr>
            <a:cxnSpLocks/>
            <a:stCxn id="122" idx="4"/>
            <a:endCxn id="138" idx="7"/>
          </p:cNvCxnSpPr>
          <p:nvPr/>
        </p:nvCxnSpPr>
        <p:spPr>
          <a:xfrm>
            <a:off x="7194640" y="3837348"/>
            <a:ext cx="61953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6D071D-22E8-4EB5-8E90-F551358F324A}"/>
              </a:ext>
            </a:extLst>
          </p:cNvPr>
          <p:cNvCxnSpPr>
            <a:cxnSpLocks/>
            <a:stCxn id="114" idx="4"/>
            <a:endCxn id="138" idx="1"/>
          </p:cNvCxnSpPr>
          <p:nvPr/>
        </p:nvCxnSpPr>
        <p:spPr>
          <a:xfrm flipH="1">
            <a:off x="8307594" y="3837348"/>
            <a:ext cx="67225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8AFE5CF-D26B-4287-941D-06552CEC3B2A}"/>
              </a:ext>
            </a:extLst>
          </p:cNvPr>
          <p:cNvCxnSpPr>
            <a:cxnSpLocks/>
            <a:stCxn id="132" idx="6"/>
            <a:endCxn id="115" idx="2"/>
          </p:cNvCxnSpPr>
          <p:nvPr/>
        </p:nvCxnSpPr>
        <p:spPr>
          <a:xfrm flipH="1">
            <a:off x="9784763" y="5299620"/>
            <a:ext cx="165178" cy="39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F08620F5-C2AF-4ECC-AFBB-DD6DEFF45E6E}"/>
              </a:ext>
            </a:extLst>
          </p:cNvPr>
          <p:cNvSpPr/>
          <p:nvPr/>
        </p:nvSpPr>
        <p:spPr>
          <a:xfrm>
            <a:off x="3309692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24F55E6-C6F0-4303-9854-F290F7DFCEF8}"/>
              </a:ext>
            </a:extLst>
          </p:cNvPr>
          <p:cNvSpPr/>
          <p:nvPr/>
        </p:nvSpPr>
        <p:spPr>
          <a:xfrm>
            <a:off x="2853678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08B3CE8-BE14-421A-A95A-E4E7205187F7}"/>
              </a:ext>
            </a:extLst>
          </p:cNvPr>
          <p:cNvSpPr/>
          <p:nvPr/>
        </p:nvSpPr>
        <p:spPr>
          <a:xfrm>
            <a:off x="3813506" y="4958139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CB7A03-DA5E-4410-9124-C3D45B74E6A3}"/>
              </a:ext>
            </a:extLst>
          </p:cNvPr>
          <p:cNvCxnSpPr>
            <a:cxnSpLocks/>
            <a:stCxn id="161" idx="4"/>
            <a:endCxn id="151" idx="7"/>
          </p:cNvCxnSpPr>
          <p:nvPr/>
        </p:nvCxnSpPr>
        <p:spPr>
          <a:xfrm flipH="1">
            <a:off x="3905305" y="2969183"/>
            <a:ext cx="557580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822ABFA-D4B1-46DB-B7BD-3349CE2F1B7D}"/>
              </a:ext>
            </a:extLst>
          </p:cNvPr>
          <p:cNvCxnSpPr>
            <a:cxnSpLocks/>
            <a:stCxn id="151" idx="4"/>
            <a:endCxn id="168" idx="7"/>
          </p:cNvCxnSpPr>
          <p:nvPr/>
        </p:nvCxnSpPr>
        <p:spPr>
          <a:xfrm flipH="1">
            <a:off x="3009611" y="3837348"/>
            <a:ext cx="648983" cy="257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5863E80-F3D5-4F67-9BE1-7C2D9C81AA75}"/>
              </a:ext>
            </a:extLst>
          </p:cNvPr>
          <p:cNvCxnSpPr>
            <a:cxnSpLocks/>
            <a:stCxn id="168" idx="4"/>
            <a:endCxn id="152" idx="1"/>
          </p:cNvCxnSpPr>
          <p:nvPr/>
        </p:nvCxnSpPr>
        <p:spPr>
          <a:xfrm>
            <a:off x="2762901" y="4697510"/>
            <a:ext cx="192968" cy="3562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E56ADEC2-5E4E-4F68-A13D-24AFB5F94D24}"/>
              </a:ext>
            </a:extLst>
          </p:cNvPr>
          <p:cNvSpPr/>
          <p:nvPr/>
        </p:nvSpPr>
        <p:spPr>
          <a:xfrm>
            <a:off x="5094899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4303B65-0F46-4126-9E35-ADDC182A352D}"/>
              </a:ext>
            </a:extLst>
          </p:cNvPr>
          <p:cNvSpPr/>
          <p:nvPr/>
        </p:nvSpPr>
        <p:spPr>
          <a:xfrm>
            <a:off x="5530823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36B6FAD-E4DE-4D18-BA49-DC55A417FAA4}"/>
              </a:ext>
            </a:extLst>
          </p:cNvPr>
          <p:cNvCxnSpPr>
            <a:cxnSpLocks/>
            <a:stCxn id="173" idx="4"/>
            <a:endCxn id="123" idx="7"/>
          </p:cNvCxnSpPr>
          <p:nvPr/>
        </p:nvCxnSpPr>
        <p:spPr>
          <a:xfrm>
            <a:off x="6322385" y="4640718"/>
            <a:ext cx="197098" cy="4200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267E388-521D-4526-AC64-75302E7D8B78}"/>
              </a:ext>
            </a:extLst>
          </p:cNvPr>
          <p:cNvSpPr/>
          <p:nvPr/>
        </p:nvSpPr>
        <p:spPr>
          <a:xfrm>
            <a:off x="4113983" y="2262658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9160A27-9FBF-48AF-9896-FB74CFBD772C}"/>
              </a:ext>
            </a:extLst>
          </p:cNvPr>
          <p:cNvCxnSpPr>
            <a:cxnSpLocks/>
            <a:stCxn id="161" idx="4"/>
            <a:endCxn id="157" idx="1"/>
          </p:cNvCxnSpPr>
          <p:nvPr/>
        </p:nvCxnSpPr>
        <p:spPr>
          <a:xfrm>
            <a:off x="4462885" y="2969183"/>
            <a:ext cx="734205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1B7F378-EA94-42B4-B18F-51441ED447BD}"/>
              </a:ext>
            </a:extLst>
          </p:cNvPr>
          <p:cNvCxnSpPr>
            <a:cxnSpLocks/>
            <a:stCxn id="58" idx="4"/>
            <a:endCxn id="161" idx="7"/>
          </p:cNvCxnSpPr>
          <p:nvPr/>
        </p:nvCxnSpPr>
        <p:spPr>
          <a:xfrm flipH="1">
            <a:off x="4709596" y="2160670"/>
            <a:ext cx="1501007" cy="205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25A3AAF-E728-4748-8609-7F24FBF11299}"/>
              </a:ext>
            </a:extLst>
          </p:cNvPr>
          <p:cNvSpPr/>
          <p:nvPr/>
        </p:nvSpPr>
        <p:spPr>
          <a:xfrm>
            <a:off x="1990696" y="4946357"/>
            <a:ext cx="697804" cy="7065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BDEAC0D-E659-4281-825E-5576890A0157}"/>
              </a:ext>
            </a:extLst>
          </p:cNvPr>
          <p:cNvSpPr/>
          <p:nvPr/>
        </p:nvSpPr>
        <p:spPr>
          <a:xfrm>
            <a:off x="4661726" y="4958137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5F19A57-8060-44DF-BE0B-58DB7B90DD1C}"/>
              </a:ext>
            </a:extLst>
          </p:cNvPr>
          <p:cNvCxnSpPr>
            <a:cxnSpLocks/>
            <a:stCxn id="168" idx="4"/>
            <a:endCxn id="164" idx="7"/>
          </p:cNvCxnSpPr>
          <p:nvPr/>
        </p:nvCxnSpPr>
        <p:spPr>
          <a:xfrm flipH="1">
            <a:off x="2586309" y="4697510"/>
            <a:ext cx="176592" cy="352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4BCC3A91-9DCC-492A-BDFF-58395DF81B79}"/>
              </a:ext>
            </a:extLst>
          </p:cNvPr>
          <p:cNvSpPr/>
          <p:nvPr/>
        </p:nvSpPr>
        <p:spPr>
          <a:xfrm>
            <a:off x="2413999" y="3990985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F79EA54-CBE6-41B5-AE92-2E08A2ED4ACD}"/>
              </a:ext>
            </a:extLst>
          </p:cNvPr>
          <p:cNvSpPr/>
          <p:nvPr/>
        </p:nvSpPr>
        <p:spPr>
          <a:xfrm>
            <a:off x="4228656" y="397098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4D94618-BD29-47F8-9491-403B1010D823}"/>
              </a:ext>
            </a:extLst>
          </p:cNvPr>
          <p:cNvCxnSpPr>
            <a:cxnSpLocks/>
            <a:stCxn id="169" idx="4"/>
            <a:endCxn id="153" idx="7"/>
          </p:cNvCxnSpPr>
          <p:nvPr/>
        </p:nvCxnSpPr>
        <p:spPr>
          <a:xfrm flipH="1">
            <a:off x="4409119" y="4677506"/>
            <a:ext cx="168439" cy="384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9E40D5-5DD9-4BBE-BBF8-677020EBCCC4}"/>
              </a:ext>
            </a:extLst>
          </p:cNvPr>
          <p:cNvCxnSpPr>
            <a:cxnSpLocks/>
            <a:stCxn id="169" idx="4"/>
            <a:endCxn id="165" idx="1"/>
          </p:cNvCxnSpPr>
          <p:nvPr/>
        </p:nvCxnSpPr>
        <p:spPr>
          <a:xfrm>
            <a:off x="4577558" y="4677506"/>
            <a:ext cx="186360" cy="3840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9DCB526-884E-4788-8A70-6095B598C09A}"/>
              </a:ext>
            </a:extLst>
          </p:cNvPr>
          <p:cNvCxnSpPr>
            <a:cxnSpLocks/>
            <a:stCxn id="157" idx="4"/>
            <a:endCxn id="173" idx="1"/>
          </p:cNvCxnSpPr>
          <p:nvPr/>
        </p:nvCxnSpPr>
        <p:spPr>
          <a:xfrm>
            <a:off x="5443801" y="3837348"/>
            <a:ext cx="631873" cy="200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E39ABC4C-603C-46D0-A0D3-5202515219AA}"/>
              </a:ext>
            </a:extLst>
          </p:cNvPr>
          <p:cNvSpPr/>
          <p:nvPr/>
        </p:nvSpPr>
        <p:spPr>
          <a:xfrm>
            <a:off x="5973483" y="393419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18484B-F4A3-40DD-8D4A-0FF92B7424DA}"/>
              </a:ext>
            </a:extLst>
          </p:cNvPr>
          <p:cNvCxnSpPr>
            <a:cxnSpLocks/>
            <a:stCxn id="157" idx="4"/>
            <a:endCxn id="169" idx="7"/>
          </p:cNvCxnSpPr>
          <p:nvPr/>
        </p:nvCxnSpPr>
        <p:spPr>
          <a:xfrm flipH="1">
            <a:off x="4824268" y="3837348"/>
            <a:ext cx="61953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CE49DB-833E-456D-B8A8-A159B13DF644}"/>
              </a:ext>
            </a:extLst>
          </p:cNvPr>
          <p:cNvCxnSpPr>
            <a:cxnSpLocks/>
            <a:stCxn id="151" idx="4"/>
            <a:endCxn id="169" idx="1"/>
          </p:cNvCxnSpPr>
          <p:nvPr/>
        </p:nvCxnSpPr>
        <p:spPr>
          <a:xfrm>
            <a:off x="3658594" y="3837348"/>
            <a:ext cx="67225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F98EA8F-7CE3-4632-9290-B2CF05651583}"/>
              </a:ext>
            </a:extLst>
          </p:cNvPr>
          <p:cNvCxnSpPr>
            <a:cxnSpLocks/>
            <a:stCxn id="164" idx="6"/>
            <a:endCxn id="152" idx="2"/>
          </p:cNvCxnSpPr>
          <p:nvPr/>
        </p:nvCxnSpPr>
        <p:spPr>
          <a:xfrm>
            <a:off x="2688500" y="5299620"/>
            <a:ext cx="165178" cy="3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2E9CDC7-1617-47C2-B0F2-8B96C61377A7}"/>
              </a:ext>
            </a:extLst>
          </p:cNvPr>
          <p:cNvSpPr/>
          <p:nvPr/>
        </p:nvSpPr>
        <p:spPr>
          <a:xfrm>
            <a:off x="5861701" y="1454145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19F80A-669C-4BE5-9BF5-89106886596D}"/>
              </a:ext>
            </a:extLst>
          </p:cNvPr>
          <p:cNvSpPr txBox="1"/>
          <p:nvPr/>
        </p:nvSpPr>
        <p:spPr>
          <a:xfrm>
            <a:off x="9337887" y="1588477"/>
            <a:ext cx="226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in</a:t>
            </a:r>
            <a:r>
              <a:rPr lang="en-SG" sz="2400" dirty="0"/>
              <a:t> = 2.5V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817036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Step 1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532AB6C-9DE8-496B-970D-E26D7018047C}"/>
              </a:ext>
            </a:extLst>
          </p:cNvPr>
          <p:cNvSpPr/>
          <p:nvPr/>
        </p:nvSpPr>
        <p:spPr>
          <a:xfrm flipH="1">
            <a:off x="8630945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7?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353766D-6037-4B56-916D-41699F2252B2}"/>
              </a:ext>
            </a:extLst>
          </p:cNvPr>
          <p:cNvSpPr/>
          <p:nvPr/>
        </p:nvSpPr>
        <p:spPr>
          <a:xfrm flipH="1">
            <a:off x="9086959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285F3F-B45A-49BB-A7B4-82EFC90D0B8B}"/>
              </a:ext>
            </a:extLst>
          </p:cNvPr>
          <p:cNvSpPr/>
          <p:nvPr/>
        </p:nvSpPr>
        <p:spPr>
          <a:xfrm flipH="1">
            <a:off x="8127131" y="4958139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EBC244-FEFC-4764-9DAB-09D1AB068FAD}"/>
              </a:ext>
            </a:extLst>
          </p:cNvPr>
          <p:cNvCxnSpPr>
            <a:cxnSpLocks/>
            <a:stCxn id="129" idx="4"/>
            <a:endCxn id="114" idx="7"/>
          </p:cNvCxnSpPr>
          <p:nvPr/>
        </p:nvCxnSpPr>
        <p:spPr>
          <a:xfrm>
            <a:off x="8175556" y="2969183"/>
            <a:ext cx="557580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852B13-68C7-43BE-A656-079D2FE8D030}"/>
              </a:ext>
            </a:extLst>
          </p:cNvPr>
          <p:cNvCxnSpPr>
            <a:cxnSpLocks/>
            <a:stCxn id="114" idx="4"/>
            <a:endCxn id="136" idx="7"/>
          </p:cNvCxnSpPr>
          <p:nvPr/>
        </p:nvCxnSpPr>
        <p:spPr>
          <a:xfrm>
            <a:off x="8979847" y="3837348"/>
            <a:ext cx="648983" cy="257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9860F0-E80B-4A22-9048-AEE0E05B55B0}"/>
              </a:ext>
            </a:extLst>
          </p:cNvPr>
          <p:cNvCxnSpPr>
            <a:cxnSpLocks/>
            <a:stCxn id="136" idx="4"/>
            <a:endCxn id="115" idx="1"/>
          </p:cNvCxnSpPr>
          <p:nvPr/>
        </p:nvCxnSpPr>
        <p:spPr>
          <a:xfrm flipH="1">
            <a:off x="9682572" y="4697510"/>
            <a:ext cx="192968" cy="356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E98AAC1-83E8-4066-BD00-4B62F6FA768D}"/>
              </a:ext>
            </a:extLst>
          </p:cNvPr>
          <p:cNvSpPr/>
          <p:nvPr/>
        </p:nvSpPr>
        <p:spPr>
          <a:xfrm flipH="1">
            <a:off x="6845738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BF0B4BD-87F7-4C3A-A73B-EAF47EBCDBF6}"/>
              </a:ext>
            </a:extLst>
          </p:cNvPr>
          <p:cNvSpPr/>
          <p:nvPr/>
        </p:nvSpPr>
        <p:spPr>
          <a:xfrm flipH="1">
            <a:off x="6417292" y="4957308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C354CBE-2B09-4076-B532-3573F6F6AD0D}"/>
              </a:ext>
            </a:extLst>
          </p:cNvPr>
          <p:cNvCxnSpPr>
            <a:cxnSpLocks/>
            <a:endCxn id="123" idx="7"/>
          </p:cNvCxnSpPr>
          <p:nvPr/>
        </p:nvCxnSpPr>
        <p:spPr>
          <a:xfrm>
            <a:off x="6312795" y="4628982"/>
            <a:ext cx="206688" cy="431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C91CAE-7D4A-4989-9931-BAD752B3EFC5}"/>
              </a:ext>
            </a:extLst>
          </p:cNvPr>
          <p:cNvCxnSpPr>
            <a:cxnSpLocks/>
            <a:stCxn id="173" idx="4"/>
            <a:endCxn id="158" idx="7"/>
          </p:cNvCxnSpPr>
          <p:nvPr/>
        </p:nvCxnSpPr>
        <p:spPr>
          <a:xfrm flipH="1">
            <a:off x="6126436" y="4640718"/>
            <a:ext cx="195949" cy="413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BBB9EE79-25FF-4D02-B4FF-532CF47F3EC9}"/>
              </a:ext>
            </a:extLst>
          </p:cNvPr>
          <p:cNvSpPr/>
          <p:nvPr/>
        </p:nvSpPr>
        <p:spPr>
          <a:xfrm flipH="1">
            <a:off x="7826655" y="2262658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DDA51B5-B941-4222-96F8-D64784DA7A6C}"/>
              </a:ext>
            </a:extLst>
          </p:cNvPr>
          <p:cNvCxnSpPr>
            <a:cxnSpLocks/>
            <a:stCxn id="129" idx="4"/>
            <a:endCxn id="122" idx="1"/>
          </p:cNvCxnSpPr>
          <p:nvPr/>
        </p:nvCxnSpPr>
        <p:spPr>
          <a:xfrm flipH="1">
            <a:off x="7441351" y="2969183"/>
            <a:ext cx="734205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3345C00-F21C-4CF8-8834-2789106598E5}"/>
              </a:ext>
            </a:extLst>
          </p:cNvPr>
          <p:cNvCxnSpPr>
            <a:cxnSpLocks/>
            <a:stCxn id="58" idx="4"/>
            <a:endCxn id="129" idx="7"/>
          </p:cNvCxnSpPr>
          <p:nvPr/>
        </p:nvCxnSpPr>
        <p:spPr>
          <a:xfrm>
            <a:off x="6210603" y="2160670"/>
            <a:ext cx="1718243" cy="2054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98A6E429-BDBA-46AA-BCD7-123226F358E8}"/>
              </a:ext>
            </a:extLst>
          </p:cNvPr>
          <p:cNvSpPr/>
          <p:nvPr/>
        </p:nvSpPr>
        <p:spPr>
          <a:xfrm flipH="1">
            <a:off x="9949941" y="4946357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217E4-6A08-42BC-A41B-523E93688513}"/>
              </a:ext>
            </a:extLst>
          </p:cNvPr>
          <p:cNvSpPr/>
          <p:nvPr/>
        </p:nvSpPr>
        <p:spPr>
          <a:xfrm flipH="1">
            <a:off x="7278911" y="4958137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0E18C1-0ED5-4BF5-9239-3F7E3ACA6B6E}"/>
              </a:ext>
            </a:extLst>
          </p:cNvPr>
          <p:cNvCxnSpPr>
            <a:cxnSpLocks/>
            <a:stCxn id="136" idx="4"/>
            <a:endCxn id="132" idx="7"/>
          </p:cNvCxnSpPr>
          <p:nvPr/>
        </p:nvCxnSpPr>
        <p:spPr>
          <a:xfrm>
            <a:off x="9875540" y="4697510"/>
            <a:ext cx="176592" cy="352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E937DDF6-395A-449E-9DBC-3F0E6723DAF3}"/>
              </a:ext>
            </a:extLst>
          </p:cNvPr>
          <p:cNvSpPr/>
          <p:nvPr/>
        </p:nvSpPr>
        <p:spPr>
          <a:xfrm flipH="1">
            <a:off x="9526639" y="3990985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8?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A27C591-DE71-4ED6-8C17-8EA9A0209658}"/>
              </a:ext>
            </a:extLst>
          </p:cNvPr>
          <p:cNvSpPr/>
          <p:nvPr/>
        </p:nvSpPr>
        <p:spPr>
          <a:xfrm flipH="1">
            <a:off x="7711981" y="397098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70A1F8C-3D6D-432C-B057-6A1D006F64C4}"/>
              </a:ext>
            </a:extLst>
          </p:cNvPr>
          <p:cNvCxnSpPr>
            <a:cxnSpLocks/>
            <a:stCxn id="138" idx="4"/>
            <a:endCxn id="116" idx="7"/>
          </p:cNvCxnSpPr>
          <p:nvPr/>
        </p:nvCxnSpPr>
        <p:spPr>
          <a:xfrm>
            <a:off x="8060883" y="4677506"/>
            <a:ext cx="168439" cy="384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ED284B-43B3-416C-A4C4-A6760081F327}"/>
              </a:ext>
            </a:extLst>
          </p:cNvPr>
          <p:cNvCxnSpPr>
            <a:cxnSpLocks/>
            <a:stCxn id="138" idx="4"/>
            <a:endCxn id="133" idx="1"/>
          </p:cNvCxnSpPr>
          <p:nvPr/>
        </p:nvCxnSpPr>
        <p:spPr>
          <a:xfrm flipH="1">
            <a:off x="7874523" y="4677506"/>
            <a:ext cx="186360" cy="384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FEC8E74-6687-4D4E-824E-307AFDBE2BC5}"/>
              </a:ext>
            </a:extLst>
          </p:cNvPr>
          <p:cNvCxnSpPr>
            <a:cxnSpLocks/>
            <a:stCxn id="122" idx="4"/>
            <a:endCxn id="173" idx="7"/>
          </p:cNvCxnSpPr>
          <p:nvPr/>
        </p:nvCxnSpPr>
        <p:spPr>
          <a:xfrm flipH="1">
            <a:off x="6569096" y="3837348"/>
            <a:ext cx="625544" cy="200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C0F3A7B-F6D5-4D3D-A718-F75E397B576F}"/>
              </a:ext>
            </a:extLst>
          </p:cNvPr>
          <p:cNvCxnSpPr>
            <a:cxnSpLocks/>
            <a:stCxn id="122" idx="4"/>
            <a:endCxn id="138" idx="7"/>
          </p:cNvCxnSpPr>
          <p:nvPr/>
        </p:nvCxnSpPr>
        <p:spPr>
          <a:xfrm>
            <a:off x="7194640" y="3837348"/>
            <a:ext cx="61953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6D071D-22E8-4EB5-8E90-F551358F324A}"/>
              </a:ext>
            </a:extLst>
          </p:cNvPr>
          <p:cNvCxnSpPr>
            <a:cxnSpLocks/>
            <a:stCxn id="114" idx="4"/>
            <a:endCxn id="138" idx="1"/>
          </p:cNvCxnSpPr>
          <p:nvPr/>
        </p:nvCxnSpPr>
        <p:spPr>
          <a:xfrm flipH="1">
            <a:off x="8307594" y="3837348"/>
            <a:ext cx="67225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8AFE5CF-D26B-4287-941D-06552CEC3B2A}"/>
              </a:ext>
            </a:extLst>
          </p:cNvPr>
          <p:cNvCxnSpPr>
            <a:cxnSpLocks/>
            <a:stCxn id="132" idx="6"/>
            <a:endCxn id="115" idx="2"/>
          </p:cNvCxnSpPr>
          <p:nvPr/>
        </p:nvCxnSpPr>
        <p:spPr>
          <a:xfrm flipH="1">
            <a:off x="9784763" y="5299620"/>
            <a:ext cx="165178" cy="39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F08620F5-C2AF-4ECC-AFBB-DD6DEFF45E6E}"/>
              </a:ext>
            </a:extLst>
          </p:cNvPr>
          <p:cNvSpPr/>
          <p:nvPr/>
        </p:nvSpPr>
        <p:spPr>
          <a:xfrm>
            <a:off x="3309692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24F55E6-C6F0-4303-9854-F290F7DFCEF8}"/>
              </a:ext>
            </a:extLst>
          </p:cNvPr>
          <p:cNvSpPr/>
          <p:nvPr/>
        </p:nvSpPr>
        <p:spPr>
          <a:xfrm>
            <a:off x="2853678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08B3CE8-BE14-421A-A95A-E4E7205187F7}"/>
              </a:ext>
            </a:extLst>
          </p:cNvPr>
          <p:cNvSpPr/>
          <p:nvPr/>
        </p:nvSpPr>
        <p:spPr>
          <a:xfrm>
            <a:off x="3813506" y="4958139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CB7A03-DA5E-4410-9124-C3D45B74E6A3}"/>
              </a:ext>
            </a:extLst>
          </p:cNvPr>
          <p:cNvCxnSpPr>
            <a:cxnSpLocks/>
            <a:stCxn id="161" idx="4"/>
            <a:endCxn id="151" idx="7"/>
          </p:cNvCxnSpPr>
          <p:nvPr/>
        </p:nvCxnSpPr>
        <p:spPr>
          <a:xfrm flipH="1">
            <a:off x="3905305" y="2969183"/>
            <a:ext cx="557580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822ABFA-D4B1-46DB-B7BD-3349CE2F1B7D}"/>
              </a:ext>
            </a:extLst>
          </p:cNvPr>
          <p:cNvCxnSpPr>
            <a:cxnSpLocks/>
            <a:stCxn id="151" idx="4"/>
            <a:endCxn id="168" idx="7"/>
          </p:cNvCxnSpPr>
          <p:nvPr/>
        </p:nvCxnSpPr>
        <p:spPr>
          <a:xfrm flipH="1">
            <a:off x="3009611" y="3837348"/>
            <a:ext cx="648983" cy="257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5863E80-F3D5-4F67-9BE1-7C2D9C81AA75}"/>
              </a:ext>
            </a:extLst>
          </p:cNvPr>
          <p:cNvCxnSpPr>
            <a:cxnSpLocks/>
            <a:stCxn id="168" idx="4"/>
            <a:endCxn id="152" idx="1"/>
          </p:cNvCxnSpPr>
          <p:nvPr/>
        </p:nvCxnSpPr>
        <p:spPr>
          <a:xfrm>
            <a:off x="2762901" y="4697510"/>
            <a:ext cx="192968" cy="3562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E56ADEC2-5E4E-4F68-A13D-24AFB5F94D24}"/>
              </a:ext>
            </a:extLst>
          </p:cNvPr>
          <p:cNvSpPr/>
          <p:nvPr/>
        </p:nvSpPr>
        <p:spPr>
          <a:xfrm>
            <a:off x="5094899" y="313082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4303B65-0F46-4126-9E35-ADDC182A352D}"/>
              </a:ext>
            </a:extLst>
          </p:cNvPr>
          <p:cNvSpPr/>
          <p:nvPr/>
        </p:nvSpPr>
        <p:spPr>
          <a:xfrm>
            <a:off x="5530823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36B6FAD-E4DE-4D18-BA49-DC55A417FAA4}"/>
              </a:ext>
            </a:extLst>
          </p:cNvPr>
          <p:cNvCxnSpPr>
            <a:cxnSpLocks/>
            <a:stCxn id="173" idx="4"/>
            <a:endCxn id="123" idx="7"/>
          </p:cNvCxnSpPr>
          <p:nvPr/>
        </p:nvCxnSpPr>
        <p:spPr>
          <a:xfrm>
            <a:off x="6322385" y="4640718"/>
            <a:ext cx="197098" cy="4200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267E388-521D-4526-AC64-75302E7D8B78}"/>
              </a:ext>
            </a:extLst>
          </p:cNvPr>
          <p:cNvSpPr/>
          <p:nvPr/>
        </p:nvSpPr>
        <p:spPr>
          <a:xfrm>
            <a:off x="4113983" y="2262658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9160A27-9FBF-48AF-9896-FB74CFBD772C}"/>
              </a:ext>
            </a:extLst>
          </p:cNvPr>
          <p:cNvCxnSpPr>
            <a:cxnSpLocks/>
            <a:stCxn id="161" idx="4"/>
            <a:endCxn id="157" idx="1"/>
          </p:cNvCxnSpPr>
          <p:nvPr/>
        </p:nvCxnSpPr>
        <p:spPr>
          <a:xfrm>
            <a:off x="4462885" y="2969183"/>
            <a:ext cx="734205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1B7F378-EA94-42B4-B18F-51441ED447BD}"/>
              </a:ext>
            </a:extLst>
          </p:cNvPr>
          <p:cNvCxnSpPr>
            <a:cxnSpLocks/>
            <a:stCxn id="58" idx="4"/>
            <a:endCxn id="161" idx="7"/>
          </p:cNvCxnSpPr>
          <p:nvPr/>
        </p:nvCxnSpPr>
        <p:spPr>
          <a:xfrm flipH="1">
            <a:off x="4709596" y="2160670"/>
            <a:ext cx="1501007" cy="205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25A3AAF-E728-4748-8609-7F24FBF11299}"/>
              </a:ext>
            </a:extLst>
          </p:cNvPr>
          <p:cNvSpPr/>
          <p:nvPr/>
        </p:nvSpPr>
        <p:spPr>
          <a:xfrm>
            <a:off x="1990696" y="4946357"/>
            <a:ext cx="697804" cy="7065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BDEAC0D-E659-4281-825E-5576890A0157}"/>
              </a:ext>
            </a:extLst>
          </p:cNvPr>
          <p:cNvSpPr/>
          <p:nvPr/>
        </p:nvSpPr>
        <p:spPr>
          <a:xfrm>
            <a:off x="4661726" y="4958137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5F19A57-8060-44DF-BE0B-58DB7B90DD1C}"/>
              </a:ext>
            </a:extLst>
          </p:cNvPr>
          <p:cNvCxnSpPr>
            <a:cxnSpLocks/>
            <a:stCxn id="168" idx="4"/>
            <a:endCxn id="164" idx="7"/>
          </p:cNvCxnSpPr>
          <p:nvPr/>
        </p:nvCxnSpPr>
        <p:spPr>
          <a:xfrm flipH="1">
            <a:off x="2586309" y="4697510"/>
            <a:ext cx="176592" cy="352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4BCC3A91-9DCC-492A-BDFF-58395DF81B79}"/>
              </a:ext>
            </a:extLst>
          </p:cNvPr>
          <p:cNvSpPr/>
          <p:nvPr/>
        </p:nvSpPr>
        <p:spPr>
          <a:xfrm>
            <a:off x="2413999" y="3990985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F79EA54-CBE6-41B5-AE92-2E08A2ED4ACD}"/>
              </a:ext>
            </a:extLst>
          </p:cNvPr>
          <p:cNvSpPr/>
          <p:nvPr/>
        </p:nvSpPr>
        <p:spPr>
          <a:xfrm>
            <a:off x="4228656" y="397098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4D94618-BD29-47F8-9491-403B1010D823}"/>
              </a:ext>
            </a:extLst>
          </p:cNvPr>
          <p:cNvCxnSpPr>
            <a:cxnSpLocks/>
            <a:stCxn id="169" idx="4"/>
            <a:endCxn id="153" idx="7"/>
          </p:cNvCxnSpPr>
          <p:nvPr/>
        </p:nvCxnSpPr>
        <p:spPr>
          <a:xfrm flipH="1">
            <a:off x="4409119" y="4677506"/>
            <a:ext cx="168439" cy="384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9E40D5-5DD9-4BBE-BBF8-677020EBCCC4}"/>
              </a:ext>
            </a:extLst>
          </p:cNvPr>
          <p:cNvCxnSpPr>
            <a:cxnSpLocks/>
            <a:stCxn id="169" idx="4"/>
            <a:endCxn id="165" idx="1"/>
          </p:cNvCxnSpPr>
          <p:nvPr/>
        </p:nvCxnSpPr>
        <p:spPr>
          <a:xfrm>
            <a:off x="4577558" y="4677506"/>
            <a:ext cx="186360" cy="3840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9DCB526-884E-4788-8A70-6095B598C09A}"/>
              </a:ext>
            </a:extLst>
          </p:cNvPr>
          <p:cNvCxnSpPr>
            <a:cxnSpLocks/>
            <a:stCxn id="157" idx="4"/>
            <a:endCxn id="173" idx="1"/>
          </p:cNvCxnSpPr>
          <p:nvPr/>
        </p:nvCxnSpPr>
        <p:spPr>
          <a:xfrm>
            <a:off x="5443801" y="3837348"/>
            <a:ext cx="631873" cy="200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E39ABC4C-603C-46D0-A0D3-5202515219AA}"/>
              </a:ext>
            </a:extLst>
          </p:cNvPr>
          <p:cNvSpPr/>
          <p:nvPr/>
        </p:nvSpPr>
        <p:spPr>
          <a:xfrm>
            <a:off x="5973483" y="3934193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18484B-F4A3-40DD-8D4A-0FF92B7424DA}"/>
              </a:ext>
            </a:extLst>
          </p:cNvPr>
          <p:cNvCxnSpPr>
            <a:cxnSpLocks/>
            <a:stCxn id="157" idx="4"/>
            <a:endCxn id="169" idx="7"/>
          </p:cNvCxnSpPr>
          <p:nvPr/>
        </p:nvCxnSpPr>
        <p:spPr>
          <a:xfrm flipH="1">
            <a:off x="4824268" y="3837348"/>
            <a:ext cx="61953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CE49DB-833E-456D-B8A8-A159B13DF644}"/>
              </a:ext>
            </a:extLst>
          </p:cNvPr>
          <p:cNvCxnSpPr>
            <a:cxnSpLocks/>
            <a:stCxn id="151" idx="4"/>
            <a:endCxn id="169" idx="1"/>
          </p:cNvCxnSpPr>
          <p:nvPr/>
        </p:nvCxnSpPr>
        <p:spPr>
          <a:xfrm>
            <a:off x="3658594" y="3837348"/>
            <a:ext cx="67225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F98EA8F-7CE3-4632-9290-B2CF05651583}"/>
              </a:ext>
            </a:extLst>
          </p:cNvPr>
          <p:cNvCxnSpPr>
            <a:cxnSpLocks/>
            <a:stCxn id="164" idx="6"/>
            <a:endCxn id="152" idx="2"/>
          </p:cNvCxnSpPr>
          <p:nvPr/>
        </p:nvCxnSpPr>
        <p:spPr>
          <a:xfrm>
            <a:off x="2688500" y="5299620"/>
            <a:ext cx="165178" cy="3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2E9CDC7-1617-47C2-B0F2-8B96C61377A7}"/>
              </a:ext>
            </a:extLst>
          </p:cNvPr>
          <p:cNvSpPr/>
          <p:nvPr/>
        </p:nvSpPr>
        <p:spPr>
          <a:xfrm>
            <a:off x="5861701" y="1454145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206A31-14BC-4409-88E2-9FC60DD38368}"/>
              </a:ext>
            </a:extLst>
          </p:cNvPr>
          <p:cNvSpPr txBox="1"/>
          <p:nvPr/>
        </p:nvSpPr>
        <p:spPr>
          <a:xfrm>
            <a:off x="9337887" y="1588477"/>
            <a:ext cx="226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in</a:t>
            </a:r>
            <a:r>
              <a:rPr lang="en-SG" sz="2400" dirty="0"/>
              <a:t> = 2.5V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342199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Step 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532AB6C-9DE8-496B-970D-E26D7018047C}"/>
              </a:ext>
            </a:extLst>
          </p:cNvPr>
          <p:cNvSpPr/>
          <p:nvPr/>
        </p:nvSpPr>
        <p:spPr>
          <a:xfrm flipH="1">
            <a:off x="8630945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7?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353766D-6037-4B56-916D-41699F2252B2}"/>
              </a:ext>
            </a:extLst>
          </p:cNvPr>
          <p:cNvSpPr/>
          <p:nvPr/>
        </p:nvSpPr>
        <p:spPr>
          <a:xfrm flipH="1">
            <a:off x="9086959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285F3F-B45A-49BB-A7B4-82EFC90D0B8B}"/>
              </a:ext>
            </a:extLst>
          </p:cNvPr>
          <p:cNvSpPr/>
          <p:nvPr/>
        </p:nvSpPr>
        <p:spPr>
          <a:xfrm flipH="1">
            <a:off x="8127131" y="4958139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EBC244-FEFC-4764-9DAB-09D1AB068FAD}"/>
              </a:ext>
            </a:extLst>
          </p:cNvPr>
          <p:cNvCxnSpPr>
            <a:cxnSpLocks/>
            <a:stCxn id="129" idx="4"/>
            <a:endCxn id="114" idx="7"/>
          </p:cNvCxnSpPr>
          <p:nvPr/>
        </p:nvCxnSpPr>
        <p:spPr>
          <a:xfrm>
            <a:off x="8175556" y="2969183"/>
            <a:ext cx="557580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852B13-68C7-43BE-A656-079D2FE8D030}"/>
              </a:ext>
            </a:extLst>
          </p:cNvPr>
          <p:cNvCxnSpPr>
            <a:cxnSpLocks/>
            <a:stCxn id="114" idx="4"/>
            <a:endCxn id="136" idx="7"/>
          </p:cNvCxnSpPr>
          <p:nvPr/>
        </p:nvCxnSpPr>
        <p:spPr>
          <a:xfrm>
            <a:off x="8979847" y="3837348"/>
            <a:ext cx="648983" cy="257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9860F0-E80B-4A22-9048-AEE0E05B55B0}"/>
              </a:ext>
            </a:extLst>
          </p:cNvPr>
          <p:cNvCxnSpPr>
            <a:cxnSpLocks/>
            <a:stCxn id="136" idx="4"/>
            <a:endCxn id="115" idx="1"/>
          </p:cNvCxnSpPr>
          <p:nvPr/>
        </p:nvCxnSpPr>
        <p:spPr>
          <a:xfrm flipH="1">
            <a:off x="9682572" y="4697510"/>
            <a:ext cx="192968" cy="356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E98AAC1-83E8-4066-BD00-4B62F6FA768D}"/>
              </a:ext>
            </a:extLst>
          </p:cNvPr>
          <p:cNvSpPr/>
          <p:nvPr/>
        </p:nvSpPr>
        <p:spPr>
          <a:xfrm flipH="1">
            <a:off x="6845738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BF0B4BD-87F7-4C3A-A73B-EAF47EBCDBF6}"/>
              </a:ext>
            </a:extLst>
          </p:cNvPr>
          <p:cNvSpPr/>
          <p:nvPr/>
        </p:nvSpPr>
        <p:spPr>
          <a:xfrm flipH="1">
            <a:off x="6417292" y="4957308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C354CBE-2B09-4076-B532-3573F6F6AD0D}"/>
              </a:ext>
            </a:extLst>
          </p:cNvPr>
          <p:cNvCxnSpPr>
            <a:cxnSpLocks/>
            <a:endCxn id="123" idx="7"/>
          </p:cNvCxnSpPr>
          <p:nvPr/>
        </p:nvCxnSpPr>
        <p:spPr>
          <a:xfrm>
            <a:off x="6312795" y="4628982"/>
            <a:ext cx="206688" cy="431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C91CAE-7D4A-4989-9931-BAD752B3EFC5}"/>
              </a:ext>
            </a:extLst>
          </p:cNvPr>
          <p:cNvCxnSpPr>
            <a:cxnSpLocks/>
            <a:stCxn id="173" idx="4"/>
            <a:endCxn id="158" idx="7"/>
          </p:cNvCxnSpPr>
          <p:nvPr/>
        </p:nvCxnSpPr>
        <p:spPr>
          <a:xfrm flipH="1">
            <a:off x="6126436" y="4640718"/>
            <a:ext cx="195949" cy="413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BBB9EE79-25FF-4D02-B4FF-532CF47F3EC9}"/>
              </a:ext>
            </a:extLst>
          </p:cNvPr>
          <p:cNvSpPr/>
          <p:nvPr/>
        </p:nvSpPr>
        <p:spPr>
          <a:xfrm flipH="1">
            <a:off x="7826655" y="2262658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DDA51B5-B941-4222-96F8-D64784DA7A6C}"/>
              </a:ext>
            </a:extLst>
          </p:cNvPr>
          <p:cNvCxnSpPr>
            <a:cxnSpLocks/>
            <a:stCxn id="129" idx="4"/>
            <a:endCxn id="122" idx="1"/>
          </p:cNvCxnSpPr>
          <p:nvPr/>
        </p:nvCxnSpPr>
        <p:spPr>
          <a:xfrm flipH="1">
            <a:off x="7441351" y="2969183"/>
            <a:ext cx="734205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3345C00-F21C-4CF8-8834-2789106598E5}"/>
              </a:ext>
            </a:extLst>
          </p:cNvPr>
          <p:cNvCxnSpPr>
            <a:cxnSpLocks/>
            <a:stCxn id="58" idx="4"/>
            <a:endCxn id="129" idx="7"/>
          </p:cNvCxnSpPr>
          <p:nvPr/>
        </p:nvCxnSpPr>
        <p:spPr>
          <a:xfrm>
            <a:off x="6210603" y="2160670"/>
            <a:ext cx="1718243" cy="2054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98A6E429-BDBA-46AA-BCD7-123226F358E8}"/>
              </a:ext>
            </a:extLst>
          </p:cNvPr>
          <p:cNvSpPr/>
          <p:nvPr/>
        </p:nvSpPr>
        <p:spPr>
          <a:xfrm flipH="1">
            <a:off x="9949941" y="4946357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217E4-6A08-42BC-A41B-523E93688513}"/>
              </a:ext>
            </a:extLst>
          </p:cNvPr>
          <p:cNvSpPr/>
          <p:nvPr/>
        </p:nvSpPr>
        <p:spPr>
          <a:xfrm flipH="1">
            <a:off x="7278911" y="4958137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0E18C1-0ED5-4BF5-9239-3F7E3ACA6B6E}"/>
              </a:ext>
            </a:extLst>
          </p:cNvPr>
          <p:cNvCxnSpPr>
            <a:cxnSpLocks/>
            <a:stCxn id="136" idx="4"/>
            <a:endCxn id="132" idx="7"/>
          </p:cNvCxnSpPr>
          <p:nvPr/>
        </p:nvCxnSpPr>
        <p:spPr>
          <a:xfrm>
            <a:off x="9875540" y="4697510"/>
            <a:ext cx="176592" cy="352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E937DDF6-395A-449E-9DBC-3F0E6723DAF3}"/>
              </a:ext>
            </a:extLst>
          </p:cNvPr>
          <p:cNvSpPr/>
          <p:nvPr/>
        </p:nvSpPr>
        <p:spPr>
          <a:xfrm flipH="1">
            <a:off x="9526639" y="3990985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8?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A27C591-DE71-4ED6-8C17-8EA9A0209658}"/>
              </a:ext>
            </a:extLst>
          </p:cNvPr>
          <p:cNvSpPr/>
          <p:nvPr/>
        </p:nvSpPr>
        <p:spPr>
          <a:xfrm flipH="1">
            <a:off x="7711981" y="397098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70A1F8C-3D6D-432C-B057-6A1D006F64C4}"/>
              </a:ext>
            </a:extLst>
          </p:cNvPr>
          <p:cNvCxnSpPr>
            <a:cxnSpLocks/>
            <a:stCxn id="138" idx="4"/>
            <a:endCxn id="116" idx="7"/>
          </p:cNvCxnSpPr>
          <p:nvPr/>
        </p:nvCxnSpPr>
        <p:spPr>
          <a:xfrm>
            <a:off x="8060883" y="4677506"/>
            <a:ext cx="168439" cy="384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ED284B-43B3-416C-A4C4-A6760081F327}"/>
              </a:ext>
            </a:extLst>
          </p:cNvPr>
          <p:cNvCxnSpPr>
            <a:cxnSpLocks/>
            <a:stCxn id="138" idx="4"/>
            <a:endCxn id="133" idx="1"/>
          </p:cNvCxnSpPr>
          <p:nvPr/>
        </p:nvCxnSpPr>
        <p:spPr>
          <a:xfrm flipH="1">
            <a:off x="7874523" y="4677506"/>
            <a:ext cx="186360" cy="384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FEC8E74-6687-4D4E-824E-307AFDBE2BC5}"/>
              </a:ext>
            </a:extLst>
          </p:cNvPr>
          <p:cNvCxnSpPr>
            <a:cxnSpLocks/>
            <a:stCxn id="122" idx="4"/>
            <a:endCxn id="173" idx="7"/>
          </p:cNvCxnSpPr>
          <p:nvPr/>
        </p:nvCxnSpPr>
        <p:spPr>
          <a:xfrm flipH="1">
            <a:off x="6569096" y="3837348"/>
            <a:ext cx="625544" cy="200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C0F3A7B-F6D5-4D3D-A718-F75E397B576F}"/>
              </a:ext>
            </a:extLst>
          </p:cNvPr>
          <p:cNvCxnSpPr>
            <a:cxnSpLocks/>
            <a:stCxn id="122" idx="4"/>
            <a:endCxn id="138" idx="7"/>
          </p:cNvCxnSpPr>
          <p:nvPr/>
        </p:nvCxnSpPr>
        <p:spPr>
          <a:xfrm>
            <a:off x="7194640" y="3837348"/>
            <a:ext cx="61953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6D071D-22E8-4EB5-8E90-F551358F324A}"/>
              </a:ext>
            </a:extLst>
          </p:cNvPr>
          <p:cNvCxnSpPr>
            <a:cxnSpLocks/>
            <a:stCxn id="114" idx="4"/>
            <a:endCxn id="138" idx="1"/>
          </p:cNvCxnSpPr>
          <p:nvPr/>
        </p:nvCxnSpPr>
        <p:spPr>
          <a:xfrm flipH="1">
            <a:off x="8307594" y="3837348"/>
            <a:ext cx="67225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8AFE5CF-D26B-4287-941D-06552CEC3B2A}"/>
              </a:ext>
            </a:extLst>
          </p:cNvPr>
          <p:cNvCxnSpPr>
            <a:cxnSpLocks/>
            <a:stCxn id="132" idx="6"/>
            <a:endCxn id="115" idx="2"/>
          </p:cNvCxnSpPr>
          <p:nvPr/>
        </p:nvCxnSpPr>
        <p:spPr>
          <a:xfrm flipH="1">
            <a:off x="9784763" y="5299620"/>
            <a:ext cx="165178" cy="39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F08620F5-C2AF-4ECC-AFBB-DD6DEFF45E6E}"/>
              </a:ext>
            </a:extLst>
          </p:cNvPr>
          <p:cNvSpPr/>
          <p:nvPr/>
        </p:nvSpPr>
        <p:spPr>
          <a:xfrm>
            <a:off x="3309692" y="3130823"/>
            <a:ext cx="697804" cy="7065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24F55E6-C6F0-4303-9854-F290F7DFCEF8}"/>
              </a:ext>
            </a:extLst>
          </p:cNvPr>
          <p:cNvSpPr/>
          <p:nvPr/>
        </p:nvSpPr>
        <p:spPr>
          <a:xfrm>
            <a:off x="2853678" y="495027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08B3CE8-BE14-421A-A95A-E4E7205187F7}"/>
              </a:ext>
            </a:extLst>
          </p:cNvPr>
          <p:cNvSpPr/>
          <p:nvPr/>
        </p:nvSpPr>
        <p:spPr>
          <a:xfrm>
            <a:off x="3813506" y="4958139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CB7A03-DA5E-4410-9124-C3D45B74E6A3}"/>
              </a:ext>
            </a:extLst>
          </p:cNvPr>
          <p:cNvCxnSpPr>
            <a:cxnSpLocks/>
            <a:stCxn id="161" idx="4"/>
            <a:endCxn id="151" idx="7"/>
          </p:cNvCxnSpPr>
          <p:nvPr/>
        </p:nvCxnSpPr>
        <p:spPr>
          <a:xfrm flipH="1">
            <a:off x="3905305" y="2969183"/>
            <a:ext cx="557580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822ABFA-D4B1-46DB-B7BD-3349CE2F1B7D}"/>
              </a:ext>
            </a:extLst>
          </p:cNvPr>
          <p:cNvCxnSpPr>
            <a:cxnSpLocks/>
            <a:stCxn id="151" idx="4"/>
            <a:endCxn id="168" idx="7"/>
          </p:cNvCxnSpPr>
          <p:nvPr/>
        </p:nvCxnSpPr>
        <p:spPr>
          <a:xfrm flipH="1">
            <a:off x="3009611" y="3837348"/>
            <a:ext cx="648983" cy="257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5863E80-F3D5-4F67-9BE1-7C2D9C81AA75}"/>
              </a:ext>
            </a:extLst>
          </p:cNvPr>
          <p:cNvCxnSpPr>
            <a:cxnSpLocks/>
            <a:stCxn id="168" idx="4"/>
            <a:endCxn id="152" idx="1"/>
          </p:cNvCxnSpPr>
          <p:nvPr/>
        </p:nvCxnSpPr>
        <p:spPr>
          <a:xfrm>
            <a:off x="2762901" y="4697510"/>
            <a:ext cx="192968" cy="3562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E56ADEC2-5E4E-4F68-A13D-24AFB5F94D24}"/>
              </a:ext>
            </a:extLst>
          </p:cNvPr>
          <p:cNvSpPr/>
          <p:nvPr/>
        </p:nvSpPr>
        <p:spPr>
          <a:xfrm>
            <a:off x="5094899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4303B65-0F46-4126-9E35-ADDC182A352D}"/>
              </a:ext>
            </a:extLst>
          </p:cNvPr>
          <p:cNvSpPr/>
          <p:nvPr/>
        </p:nvSpPr>
        <p:spPr>
          <a:xfrm>
            <a:off x="5530823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36B6FAD-E4DE-4D18-BA49-DC55A417FAA4}"/>
              </a:ext>
            </a:extLst>
          </p:cNvPr>
          <p:cNvCxnSpPr>
            <a:cxnSpLocks/>
            <a:stCxn id="173" idx="4"/>
            <a:endCxn id="123" idx="7"/>
          </p:cNvCxnSpPr>
          <p:nvPr/>
        </p:nvCxnSpPr>
        <p:spPr>
          <a:xfrm>
            <a:off x="6322385" y="4640718"/>
            <a:ext cx="197098" cy="4200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267E388-521D-4526-AC64-75302E7D8B78}"/>
              </a:ext>
            </a:extLst>
          </p:cNvPr>
          <p:cNvSpPr/>
          <p:nvPr/>
        </p:nvSpPr>
        <p:spPr>
          <a:xfrm>
            <a:off x="4113983" y="2262658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9160A27-9FBF-48AF-9896-FB74CFBD772C}"/>
              </a:ext>
            </a:extLst>
          </p:cNvPr>
          <p:cNvCxnSpPr>
            <a:cxnSpLocks/>
            <a:stCxn id="161" idx="4"/>
            <a:endCxn id="157" idx="1"/>
          </p:cNvCxnSpPr>
          <p:nvPr/>
        </p:nvCxnSpPr>
        <p:spPr>
          <a:xfrm>
            <a:off x="4462885" y="2969183"/>
            <a:ext cx="734205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1B7F378-EA94-42B4-B18F-51441ED447BD}"/>
              </a:ext>
            </a:extLst>
          </p:cNvPr>
          <p:cNvCxnSpPr>
            <a:cxnSpLocks/>
            <a:stCxn id="58" idx="4"/>
            <a:endCxn id="161" idx="7"/>
          </p:cNvCxnSpPr>
          <p:nvPr/>
        </p:nvCxnSpPr>
        <p:spPr>
          <a:xfrm flipH="1">
            <a:off x="4709596" y="2160670"/>
            <a:ext cx="1501007" cy="205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25A3AAF-E728-4748-8609-7F24FBF11299}"/>
              </a:ext>
            </a:extLst>
          </p:cNvPr>
          <p:cNvSpPr/>
          <p:nvPr/>
        </p:nvSpPr>
        <p:spPr>
          <a:xfrm>
            <a:off x="1990696" y="4946357"/>
            <a:ext cx="697804" cy="7065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BDEAC0D-E659-4281-825E-5576890A0157}"/>
              </a:ext>
            </a:extLst>
          </p:cNvPr>
          <p:cNvSpPr/>
          <p:nvPr/>
        </p:nvSpPr>
        <p:spPr>
          <a:xfrm>
            <a:off x="4661726" y="4958137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5F19A57-8060-44DF-BE0B-58DB7B90DD1C}"/>
              </a:ext>
            </a:extLst>
          </p:cNvPr>
          <p:cNvCxnSpPr>
            <a:cxnSpLocks/>
            <a:stCxn id="168" idx="4"/>
            <a:endCxn id="164" idx="7"/>
          </p:cNvCxnSpPr>
          <p:nvPr/>
        </p:nvCxnSpPr>
        <p:spPr>
          <a:xfrm flipH="1">
            <a:off x="2586309" y="4697510"/>
            <a:ext cx="176592" cy="352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4BCC3A91-9DCC-492A-BDFF-58395DF81B79}"/>
              </a:ext>
            </a:extLst>
          </p:cNvPr>
          <p:cNvSpPr/>
          <p:nvPr/>
        </p:nvSpPr>
        <p:spPr>
          <a:xfrm>
            <a:off x="2413999" y="3990985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F79EA54-CBE6-41B5-AE92-2E08A2ED4ACD}"/>
              </a:ext>
            </a:extLst>
          </p:cNvPr>
          <p:cNvSpPr/>
          <p:nvPr/>
        </p:nvSpPr>
        <p:spPr>
          <a:xfrm>
            <a:off x="4228656" y="3970981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4D94618-BD29-47F8-9491-403B1010D823}"/>
              </a:ext>
            </a:extLst>
          </p:cNvPr>
          <p:cNvCxnSpPr>
            <a:cxnSpLocks/>
            <a:stCxn id="169" idx="4"/>
            <a:endCxn id="153" idx="7"/>
          </p:cNvCxnSpPr>
          <p:nvPr/>
        </p:nvCxnSpPr>
        <p:spPr>
          <a:xfrm flipH="1">
            <a:off x="4409119" y="4677506"/>
            <a:ext cx="168439" cy="384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9E40D5-5DD9-4BBE-BBF8-677020EBCCC4}"/>
              </a:ext>
            </a:extLst>
          </p:cNvPr>
          <p:cNvCxnSpPr>
            <a:cxnSpLocks/>
            <a:stCxn id="169" idx="4"/>
            <a:endCxn id="165" idx="1"/>
          </p:cNvCxnSpPr>
          <p:nvPr/>
        </p:nvCxnSpPr>
        <p:spPr>
          <a:xfrm>
            <a:off x="4577558" y="4677506"/>
            <a:ext cx="186360" cy="3840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9DCB526-884E-4788-8A70-6095B598C09A}"/>
              </a:ext>
            </a:extLst>
          </p:cNvPr>
          <p:cNvCxnSpPr>
            <a:cxnSpLocks/>
            <a:stCxn id="157" idx="4"/>
            <a:endCxn id="173" idx="1"/>
          </p:cNvCxnSpPr>
          <p:nvPr/>
        </p:nvCxnSpPr>
        <p:spPr>
          <a:xfrm>
            <a:off x="5443801" y="3837348"/>
            <a:ext cx="631873" cy="200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E39ABC4C-603C-46D0-A0D3-5202515219AA}"/>
              </a:ext>
            </a:extLst>
          </p:cNvPr>
          <p:cNvSpPr/>
          <p:nvPr/>
        </p:nvSpPr>
        <p:spPr>
          <a:xfrm>
            <a:off x="5973483" y="393419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18484B-F4A3-40DD-8D4A-0FF92B7424DA}"/>
              </a:ext>
            </a:extLst>
          </p:cNvPr>
          <p:cNvCxnSpPr>
            <a:cxnSpLocks/>
            <a:stCxn id="157" idx="4"/>
            <a:endCxn id="169" idx="7"/>
          </p:cNvCxnSpPr>
          <p:nvPr/>
        </p:nvCxnSpPr>
        <p:spPr>
          <a:xfrm flipH="1">
            <a:off x="4824268" y="3837348"/>
            <a:ext cx="61953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CE49DB-833E-456D-B8A8-A159B13DF644}"/>
              </a:ext>
            </a:extLst>
          </p:cNvPr>
          <p:cNvCxnSpPr>
            <a:cxnSpLocks/>
            <a:stCxn id="151" idx="4"/>
            <a:endCxn id="169" idx="1"/>
          </p:cNvCxnSpPr>
          <p:nvPr/>
        </p:nvCxnSpPr>
        <p:spPr>
          <a:xfrm>
            <a:off x="3658594" y="3837348"/>
            <a:ext cx="67225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F98EA8F-7CE3-4632-9290-B2CF05651583}"/>
              </a:ext>
            </a:extLst>
          </p:cNvPr>
          <p:cNvCxnSpPr>
            <a:cxnSpLocks/>
            <a:stCxn id="164" idx="6"/>
            <a:endCxn id="152" idx="2"/>
          </p:cNvCxnSpPr>
          <p:nvPr/>
        </p:nvCxnSpPr>
        <p:spPr>
          <a:xfrm>
            <a:off x="2688500" y="5299620"/>
            <a:ext cx="165178" cy="3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2E9CDC7-1617-47C2-B0F2-8B96C61377A7}"/>
              </a:ext>
            </a:extLst>
          </p:cNvPr>
          <p:cNvSpPr/>
          <p:nvPr/>
        </p:nvSpPr>
        <p:spPr>
          <a:xfrm>
            <a:off x="5861701" y="1454145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F3D463-1F83-4855-8242-053C885E40A4}"/>
              </a:ext>
            </a:extLst>
          </p:cNvPr>
          <p:cNvSpPr txBox="1"/>
          <p:nvPr/>
        </p:nvSpPr>
        <p:spPr>
          <a:xfrm>
            <a:off x="456424" y="1172979"/>
            <a:ext cx="3202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i="1" dirty="0">
                <a:solidFill>
                  <a:srgbClr val="FF0000"/>
                </a:solidFill>
              </a:rPr>
              <a:t>Want to make this comparison</a:t>
            </a:r>
          </a:p>
          <a:p>
            <a:pPr algn="ctr"/>
            <a:r>
              <a:rPr lang="en-SG" dirty="0">
                <a:solidFill>
                  <a:srgbClr val="FF0000"/>
                </a:solidFill>
              </a:rPr>
              <a:t>V</a:t>
            </a:r>
            <a:r>
              <a:rPr lang="en-SG" baseline="-25000" dirty="0">
                <a:solidFill>
                  <a:srgbClr val="FF0000"/>
                </a:solidFill>
              </a:rPr>
              <a:t>in </a:t>
            </a:r>
            <a:r>
              <a:rPr lang="en-SG" dirty="0">
                <a:solidFill>
                  <a:srgbClr val="FF0000"/>
                </a:solidFill>
              </a:rPr>
              <a:t>&gt;? 2V </a:t>
            </a:r>
            <a:r>
              <a:rPr lang="en-SG" dirty="0">
                <a:solidFill>
                  <a:srgbClr val="FF0000"/>
                </a:solidFill>
                <a:sym typeface="Wingdings" panose="05000000000000000000" pitchFamily="2" charset="2"/>
              </a:rPr>
              <a:t> 2.5V &gt;? 2V</a:t>
            </a:r>
            <a:endParaRPr lang="en-SG" dirty="0">
              <a:solidFill>
                <a:srgbClr val="FF0000"/>
              </a:solidFill>
            </a:endParaRPr>
          </a:p>
          <a:p>
            <a:pPr algn="ctr"/>
            <a:endParaRPr lang="en-SG" dirty="0">
              <a:solidFill>
                <a:srgbClr val="FF0000"/>
              </a:solidFill>
            </a:endParaRPr>
          </a:p>
          <a:p>
            <a:pPr algn="ctr"/>
            <a:r>
              <a:rPr lang="en-SG" dirty="0">
                <a:solidFill>
                  <a:srgbClr val="FF0000"/>
                </a:solidFill>
              </a:rPr>
              <a:t>But! V</a:t>
            </a:r>
            <a:r>
              <a:rPr lang="en-SG" baseline="-25000" dirty="0">
                <a:solidFill>
                  <a:srgbClr val="FF0000"/>
                </a:solidFill>
              </a:rPr>
              <a:t>DAC</a:t>
            </a:r>
            <a:r>
              <a:rPr lang="en-SG" dirty="0">
                <a:solidFill>
                  <a:srgbClr val="FF0000"/>
                </a:solidFill>
              </a:rPr>
              <a:t> hasn’t settled.</a:t>
            </a:r>
          </a:p>
          <a:p>
            <a:pPr algn="ctr"/>
            <a:r>
              <a:rPr lang="en-SG" dirty="0">
                <a:solidFill>
                  <a:srgbClr val="FF0000"/>
                </a:solidFill>
              </a:rPr>
              <a:t>Actual computation: </a:t>
            </a:r>
          </a:p>
          <a:p>
            <a:pPr algn="ctr"/>
            <a:r>
              <a:rPr lang="en-SG" dirty="0">
                <a:solidFill>
                  <a:srgbClr val="FF0000"/>
                </a:solidFill>
              </a:rPr>
              <a:t>2.5V &gt;? 2.6V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6E1284-237B-4641-9823-1575C629EE69}"/>
              </a:ext>
            </a:extLst>
          </p:cNvPr>
          <p:cNvCxnSpPr>
            <a:cxnSpLocks/>
          </p:cNvCxnSpPr>
          <p:nvPr/>
        </p:nvCxnSpPr>
        <p:spPr>
          <a:xfrm>
            <a:off x="436391" y="3061097"/>
            <a:ext cx="62348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1572645-5A49-4923-8984-F95A5C530D17}"/>
              </a:ext>
            </a:extLst>
          </p:cNvPr>
          <p:cNvSpPr txBox="1"/>
          <p:nvPr/>
        </p:nvSpPr>
        <p:spPr>
          <a:xfrm>
            <a:off x="9337887" y="1588477"/>
            <a:ext cx="226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in</a:t>
            </a:r>
            <a:r>
              <a:rPr lang="en-SG" sz="2400" dirty="0"/>
              <a:t> = 2.5V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77134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13D499-42FF-4322-9CA7-FEEDA47BDFA0}"/>
              </a:ext>
            </a:extLst>
          </p:cNvPr>
          <p:cNvSpPr/>
          <p:nvPr/>
        </p:nvSpPr>
        <p:spPr>
          <a:xfrm>
            <a:off x="4124442" y="3246699"/>
            <a:ext cx="1068733" cy="6481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DAC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9C5EA-FEA0-4AFC-90B0-F361AC0EC02B}"/>
              </a:ext>
            </a:extLst>
          </p:cNvPr>
          <p:cNvSpPr/>
          <p:nvPr/>
        </p:nvSpPr>
        <p:spPr>
          <a:xfrm>
            <a:off x="4124441" y="4541145"/>
            <a:ext cx="1068734" cy="6481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FSM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F4B92D-51D9-4FFA-BE4C-17C0E1BC2A03}"/>
              </a:ext>
            </a:extLst>
          </p:cNvPr>
          <p:cNvGrpSpPr/>
          <p:nvPr/>
        </p:nvGrpSpPr>
        <p:grpSpPr>
          <a:xfrm>
            <a:off x="7320986" y="2274424"/>
            <a:ext cx="1068732" cy="1296366"/>
            <a:chOff x="6406587" y="1082233"/>
            <a:chExt cx="1701479" cy="19213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703DAD-B231-425D-BFB3-D6F17D55BFCB}"/>
                </a:ext>
              </a:extLst>
            </p:cNvPr>
            <p:cNvSpPr/>
            <p:nvPr/>
          </p:nvSpPr>
          <p:spPr>
            <a:xfrm>
              <a:off x="6406587" y="2102728"/>
              <a:ext cx="428259" cy="44562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90453A-E6E1-4EDC-855E-2424590A65FA}"/>
                </a:ext>
              </a:extLst>
            </p:cNvPr>
            <p:cNvSpPr/>
            <p:nvPr/>
          </p:nvSpPr>
          <p:spPr>
            <a:xfrm>
              <a:off x="6406587" y="1545219"/>
              <a:ext cx="426333" cy="44562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80F9AC4-D21B-4B66-A2AD-8FA14B8B793C}"/>
                </a:ext>
              </a:extLst>
            </p:cNvPr>
            <p:cNvSpPr/>
            <p:nvPr/>
          </p:nvSpPr>
          <p:spPr>
            <a:xfrm rot="5400000">
              <a:off x="6296628" y="1192192"/>
              <a:ext cx="1921397" cy="1701479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4176773F-6F71-4105-9C56-406744FB3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1625" y="1753564"/>
              <a:ext cx="821802" cy="578734"/>
            </a:xfrm>
            <a:prstGeom prst="bentConnector3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83BC94-40FA-4491-9EF2-38C237542020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 flipV="1">
            <a:off x="5193176" y="3113284"/>
            <a:ext cx="2127811" cy="457506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20CC8AC-00EA-4B98-8534-3A9A8F16B47D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rot="10800000">
            <a:off x="5193176" y="2278279"/>
            <a:ext cx="2127811" cy="458854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8F4EB-CF7F-4481-AF6C-3A42B7EF019C}"/>
              </a:ext>
            </a:extLst>
          </p:cNvPr>
          <p:cNvSpPr/>
          <p:nvPr/>
        </p:nvSpPr>
        <p:spPr>
          <a:xfrm>
            <a:off x="4124443" y="1954188"/>
            <a:ext cx="1068732" cy="6481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S&amp;H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B4CF7E0-001E-44E2-8936-0CD7EC5B2944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H="1">
            <a:off x="5193175" y="2922607"/>
            <a:ext cx="3196543" cy="1942629"/>
          </a:xfrm>
          <a:prstGeom prst="bentConnector3">
            <a:avLst>
              <a:gd name="adj1" fmla="val -1071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D8904E-3820-43CC-A46D-9786D3A849B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4658808" y="3894881"/>
            <a:ext cx="1" cy="646264"/>
          </a:xfrm>
          <a:prstGeom prst="straightConnector1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or: Elbow 26">
            <a:extLst>
              <a:ext uri="{FF2B5EF4-FFF2-40B4-BE49-F238E27FC236}">
                <a16:creationId xmlns:a16="http://schemas.microsoft.com/office/drawing/2014/main" id="{CC2BA6F4-97C7-44EC-8309-7BDA537E23AE}"/>
              </a:ext>
            </a:extLst>
          </p:cNvPr>
          <p:cNvCxnSpPr>
            <a:cxnSpLocks/>
            <a:stCxn id="16" idx="1"/>
            <a:endCxn id="33" idx="3"/>
          </p:cNvCxnSpPr>
          <p:nvPr/>
        </p:nvCxnSpPr>
        <p:spPr>
          <a:xfrm flipH="1">
            <a:off x="3451253" y="2278279"/>
            <a:ext cx="673190" cy="3580"/>
          </a:xfrm>
          <a:prstGeom prst="straightConnector1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06AD5F8-2589-4811-9311-6A7AC64707A3}"/>
              </a:ext>
            </a:extLst>
          </p:cNvPr>
          <p:cNvSpPr/>
          <p:nvPr/>
        </p:nvSpPr>
        <p:spPr>
          <a:xfrm>
            <a:off x="2382520" y="1957768"/>
            <a:ext cx="1068733" cy="64818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ysClr val="windowText" lastClr="000000"/>
                </a:solidFill>
              </a:rPr>
              <a:t>V</a:t>
            </a:r>
            <a:r>
              <a:rPr lang="en-SG" baseline="-25000" dirty="0" err="1">
                <a:solidFill>
                  <a:sysClr val="windowText" lastClr="000000"/>
                </a:solidFill>
              </a:rPr>
              <a:t>input</a:t>
            </a:r>
            <a:endParaRPr lang="en-SG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B9DA0D20-4AE9-47C6-ADA6-D9BBF86E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An Idealized, SAR ADC Block Diagram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91D0B9-B284-48D5-9137-8333D9B37F3D}"/>
              </a:ext>
            </a:extLst>
          </p:cNvPr>
          <p:cNvSpPr/>
          <p:nvPr/>
        </p:nvSpPr>
        <p:spPr>
          <a:xfrm>
            <a:off x="6310127" y="2161557"/>
            <a:ext cx="1068733" cy="64818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err="1">
                <a:solidFill>
                  <a:sysClr val="windowText" lastClr="000000"/>
                </a:solidFill>
              </a:rPr>
              <a:t>V</a:t>
            </a:r>
            <a:r>
              <a:rPr lang="en-SG" sz="2800" baseline="-25000" dirty="0" err="1">
                <a:solidFill>
                  <a:sysClr val="windowText" lastClr="000000"/>
                </a:solidFill>
              </a:rPr>
              <a:t>x</a:t>
            </a:r>
            <a:endParaRPr lang="en-SG" sz="28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DFB8DC-84D4-4244-9E39-47B1056EDB07}"/>
              </a:ext>
            </a:extLst>
          </p:cNvPr>
          <p:cNvSpPr/>
          <p:nvPr/>
        </p:nvSpPr>
        <p:spPr>
          <a:xfrm>
            <a:off x="6319781" y="2952986"/>
            <a:ext cx="1068733" cy="64818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err="1">
                <a:solidFill>
                  <a:sysClr val="windowText" lastClr="000000"/>
                </a:solidFill>
              </a:rPr>
              <a:t>V</a:t>
            </a:r>
            <a:r>
              <a:rPr lang="en-SG" sz="2800" baseline="-25000" dirty="0" err="1">
                <a:solidFill>
                  <a:sysClr val="windowText" lastClr="000000"/>
                </a:solidFill>
              </a:rPr>
              <a:t>ref</a:t>
            </a:r>
            <a:endParaRPr lang="en-SG" sz="2800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78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Step 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532AB6C-9DE8-496B-970D-E26D7018047C}"/>
              </a:ext>
            </a:extLst>
          </p:cNvPr>
          <p:cNvSpPr/>
          <p:nvPr/>
        </p:nvSpPr>
        <p:spPr>
          <a:xfrm flipH="1">
            <a:off x="8630945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7?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353766D-6037-4B56-916D-41699F2252B2}"/>
              </a:ext>
            </a:extLst>
          </p:cNvPr>
          <p:cNvSpPr/>
          <p:nvPr/>
        </p:nvSpPr>
        <p:spPr>
          <a:xfrm flipH="1">
            <a:off x="9086959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285F3F-B45A-49BB-A7B4-82EFC90D0B8B}"/>
              </a:ext>
            </a:extLst>
          </p:cNvPr>
          <p:cNvSpPr/>
          <p:nvPr/>
        </p:nvSpPr>
        <p:spPr>
          <a:xfrm flipH="1">
            <a:off x="8127131" y="4958139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EBC244-FEFC-4764-9DAB-09D1AB068FAD}"/>
              </a:ext>
            </a:extLst>
          </p:cNvPr>
          <p:cNvCxnSpPr>
            <a:cxnSpLocks/>
            <a:stCxn id="129" idx="4"/>
            <a:endCxn id="114" idx="7"/>
          </p:cNvCxnSpPr>
          <p:nvPr/>
        </p:nvCxnSpPr>
        <p:spPr>
          <a:xfrm>
            <a:off x="8175556" y="2969183"/>
            <a:ext cx="557580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852B13-68C7-43BE-A656-079D2FE8D030}"/>
              </a:ext>
            </a:extLst>
          </p:cNvPr>
          <p:cNvCxnSpPr>
            <a:cxnSpLocks/>
            <a:stCxn id="114" idx="4"/>
            <a:endCxn id="136" idx="7"/>
          </p:cNvCxnSpPr>
          <p:nvPr/>
        </p:nvCxnSpPr>
        <p:spPr>
          <a:xfrm>
            <a:off x="8979847" y="3837348"/>
            <a:ext cx="648983" cy="257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9860F0-E80B-4A22-9048-AEE0E05B55B0}"/>
              </a:ext>
            </a:extLst>
          </p:cNvPr>
          <p:cNvCxnSpPr>
            <a:cxnSpLocks/>
            <a:stCxn id="136" idx="4"/>
            <a:endCxn id="115" idx="1"/>
          </p:cNvCxnSpPr>
          <p:nvPr/>
        </p:nvCxnSpPr>
        <p:spPr>
          <a:xfrm flipH="1">
            <a:off x="9682572" y="4697510"/>
            <a:ext cx="192968" cy="356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E98AAC1-83E8-4066-BD00-4B62F6FA768D}"/>
              </a:ext>
            </a:extLst>
          </p:cNvPr>
          <p:cNvSpPr/>
          <p:nvPr/>
        </p:nvSpPr>
        <p:spPr>
          <a:xfrm flipH="1">
            <a:off x="6845738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BF0B4BD-87F7-4C3A-A73B-EAF47EBCDBF6}"/>
              </a:ext>
            </a:extLst>
          </p:cNvPr>
          <p:cNvSpPr/>
          <p:nvPr/>
        </p:nvSpPr>
        <p:spPr>
          <a:xfrm flipH="1">
            <a:off x="6417292" y="4957308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C354CBE-2B09-4076-B532-3573F6F6AD0D}"/>
              </a:ext>
            </a:extLst>
          </p:cNvPr>
          <p:cNvCxnSpPr>
            <a:cxnSpLocks/>
            <a:endCxn id="123" idx="7"/>
          </p:cNvCxnSpPr>
          <p:nvPr/>
        </p:nvCxnSpPr>
        <p:spPr>
          <a:xfrm>
            <a:off x="6312795" y="4628982"/>
            <a:ext cx="206688" cy="431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C91CAE-7D4A-4989-9931-BAD752B3EFC5}"/>
              </a:ext>
            </a:extLst>
          </p:cNvPr>
          <p:cNvCxnSpPr>
            <a:cxnSpLocks/>
            <a:stCxn id="173" idx="4"/>
            <a:endCxn id="158" idx="7"/>
          </p:cNvCxnSpPr>
          <p:nvPr/>
        </p:nvCxnSpPr>
        <p:spPr>
          <a:xfrm flipH="1">
            <a:off x="6126436" y="4640718"/>
            <a:ext cx="195949" cy="413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BBB9EE79-25FF-4D02-B4FF-532CF47F3EC9}"/>
              </a:ext>
            </a:extLst>
          </p:cNvPr>
          <p:cNvSpPr/>
          <p:nvPr/>
        </p:nvSpPr>
        <p:spPr>
          <a:xfrm flipH="1">
            <a:off x="7826655" y="2262658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DDA51B5-B941-4222-96F8-D64784DA7A6C}"/>
              </a:ext>
            </a:extLst>
          </p:cNvPr>
          <p:cNvCxnSpPr>
            <a:cxnSpLocks/>
            <a:stCxn id="129" idx="4"/>
            <a:endCxn id="122" idx="1"/>
          </p:cNvCxnSpPr>
          <p:nvPr/>
        </p:nvCxnSpPr>
        <p:spPr>
          <a:xfrm flipH="1">
            <a:off x="7441351" y="2969183"/>
            <a:ext cx="734205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3345C00-F21C-4CF8-8834-2789106598E5}"/>
              </a:ext>
            </a:extLst>
          </p:cNvPr>
          <p:cNvCxnSpPr>
            <a:cxnSpLocks/>
            <a:stCxn id="58" idx="4"/>
            <a:endCxn id="129" idx="7"/>
          </p:cNvCxnSpPr>
          <p:nvPr/>
        </p:nvCxnSpPr>
        <p:spPr>
          <a:xfrm>
            <a:off x="6210603" y="2160670"/>
            <a:ext cx="1718243" cy="2054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98A6E429-BDBA-46AA-BCD7-123226F358E8}"/>
              </a:ext>
            </a:extLst>
          </p:cNvPr>
          <p:cNvSpPr/>
          <p:nvPr/>
        </p:nvSpPr>
        <p:spPr>
          <a:xfrm flipH="1">
            <a:off x="9949941" y="4946357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217E4-6A08-42BC-A41B-523E93688513}"/>
              </a:ext>
            </a:extLst>
          </p:cNvPr>
          <p:cNvSpPr/>
          <p:nvPr/>
        </p:nvSpPr>
        <p:spPr>
          <a:xfrm flipH="1">
            <a:off x="7278911" y="4958137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0E18C1-0ED5-4BF5-9239-3F7E3ACA6B6E}"/>
              </a:ext>
            </a:extLst>
          </p:cNvPr>
          <p:cNvCxnSpPr>
            <a:cxnSpLocks/>
            <a:stCxn id="136" idx="4"/>
            <a:endCxn id="132" idx="7"/>
          </p:cNvCxnSpPr>
          <p:nvPr/>
        </p:nvCxnSpPr>
        <p:spPr>
          <a:xfrm>
            <a:off x="9875540" y="4697510"/>
            <a:ext cx="176592" cy="352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E937DDF6-395A-449E-9DBC-3F0E6723DAF3}"/>
              </a:ext>
            </a:extLst>
          </p:cNvPr>
          <p:cNvSpPr/>
          <p:nvPr/>
        </p:nvSpPr>
        <p:spPr>
          <a:xfrm flipH="1">
            <a:off x="9526639" y="3990985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8?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A27C591-DE71-4ED6-8C17-8EA9A0209658}"/>
              </a:ext>
            </a:extLst>
          </p:cNvPr>
          <p:cNvSpPr/>
          <p:nvPr/>
        </p:nvSpPr>
        <p:spPr>
          <a:xfrm flipH="1">
            <a:off x="7711981" y="397098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70A1F8C-3D6D-432C-B057-6A1D006F64C4}"/>
              </a:ext>
            </a:extLst>
          </p:cNvPr>
          <p:cNvCxnSpPr>
            <a:cxnSpLocks/>
            <a:stCxn id="138" idx="4"/>
            <a:endCxn id="116" idx="7"/>
          </p:cNvCxnSpPr>
          <p:nvPr/>
        </p:nvCxnSpPr>
        <p:spPr>
          <a:xfrm>
            <a:off x="8060883" y="4677506"/>
            <a:ext cx="168439" cy="384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ED284B-43B3-416C-A4C4-A6760081F327}"/>
              </a:ext>
            </a:extLst>
          </p:cNvPr>
          <p:cNvCxnSpPr>
            <a:cxnSpLocks/>
            <a:stCxn id="138" idx="4"/>
            <a:endCxn id="133" idx="1"/>
          </p:cNvCxnSpPr>
          <p:nvPr/>
        </p:nvCxnSpPr>
        <p:spPr>
          <a:xfrm flipH="1">
            <a:off x="7874523" y="4677506"/>
            <a:ext cx="186360" cy="384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FEC8E74-6687-4D4E-824E-307AFDBE2BC5}"/>
              </a:ext>
            </a:extLst>
          </p:cNvPr>
          <p:cNvCxnSpPr>
            <a:cxnSpLocks/>
            <a:stCxn id="122" idx="4"/>
            <a:endCxn id="173" idx="7"/>
          </p:cNvCxnSpPr>
          <p:nvPr/>
        </p:nvCxnSpPr>
        <p:spPr>
          <a:xfrm flipH="1">
            <a:off x="6569096" y="3837348"/>
            <a:ext cx="625544" cy="200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C0F3A7B-F6D5-4D3D-A718-F75E397B576F}"/>
              </a:ext>
            </a:extLst>
          </p:cNvPr>
          <p:cNvCxnSpPr>
            <a:cxnSpLocks/>
            <a:stCxn id="122" idx="4"/>
            <a:endCxn id="138" idx="7"/>
          </p:cNvCxnSpPr>
          <p:nvPr/>
        </p:nvCxnSpPr>
        <p:spPr>
          <a:xfrm>
            <a:off x="7194640" y="3837348"/>
            <a:ext cx="61953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6D071D-22E8-4EB5-8E90-F551358F324A}"/>
              </a:ext>
            </a:extLst>
          </p:cNvPr>
          <p:cNvCxnSpPr>
            <a:cxnSpLocks/>
            <a:stCxn id="114" idx="4"/>
            <a:endCxn id="138" idx="1"/>
          </p:cNvCxnSpPr>
          <p:nvPr/>
        </p:nvCxnSpPr>
        <p:spPr>
          <a:xfrm flipH="1">
            <a:off x="8307594" y="3837348"/>
            <a:ext cx="67225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8AFE5CF-D26B-4287-941D-06552CEC3B2A}"/>
              </a:ext>
            </a:extLst>
          </p:cNvPr>
          <p:cNvCxnSpPr>
            <a:cxnSpLocks/>
            <a:stCxn id="132" idx="6"/>
            <a:endCxn id="115" idx="2"/>
          </p:cNvCxnSpPr>
          <p:nvPr/>
        </p:nvCxnSpPr>
        <p:spPr>
          <a:xfrm flipH="1">
            <a:off x="9784763" y="5299620"/>
            <a:ext cx="165178" cy="39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F08620F5-C2AF-4ECC-AFBB-DD6DEFF45E6E}"/>
              </a:ext>
            </a:extLst>
          </p:cNvPr>
          <p:cNvSpPr/>
          <p:nvPr/>
        </p:nvSpPr>
        <p:spPr>
          <a:xfrm>
            <a:off x="3309692" y="3130823"/>
            <a:ext cx="697804" cy="7065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24F55E6-C6F0-4303-9854-F290F7DFCEF8}"/>
              </a:ext>
            </a:extLst>
          </p:cNvPr>
          <p:cNvSpPr/>
          <p:nvPr/>
        </p:nvSpPr>
        <p:spPr>
          <a:xfrm>
            <a:off x="2853678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08B3CE8-BE14-421A-A95A-E4E7205187F7}"/>
              </a:ext>
            </a:extLst>
          </p:cNvPr>
          <p:cNvSpPr/>
          <p:nvPr/>
        </p:nvSpPr>
        <p:spPr>
          <a:xfrm>
            <a:off x="3813506" y="4958139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CB7A03-DA5E-4410-9124-C3D45B74E6A3}"/>
              </a:ext>
            </a:extLst>
          </p:cNvPr>
          <p:cNvCxnSpPr>
            <a:cxnSpLocks/>
            <a:stCxn id="161" idx="4"/>
            <a:endCxn id="151" idx="7"/>
          </p:cNvCxnSpPr>
          <p:nvPr/>
        </p:nvCxnSpPr>
        <p:spPr>
          <a:xfrm flipH="1">
            <a:off x="3905305" y="2969183"/>
            <a:ext cx="557580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822ABFA-D4B1-46DB-B7BD-3349CE2F1B7D}"/>
              </a:ext>
            </a:extLst>
          </p:cNvPr>
          <p:cNvCxnSpPr>
            <a:cxnSpLocks/>
            <a:stCxn id="151" idx="4"/>
            <a:endCxn id="168" idx="7"/>
          </p:cNvCxnSpPr>
          <p:nvPr/>
        </p:nvCxnSpPr>
        <p:spPr>
          <a:xfrm flipH="1">
            <a:off x="3009611" y="3837348"/>
            <a:ext cx="648983" cy="257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5863E80-F3D5-4F67-9BE1-7C2D9C81AA75}"/>
              </a:ext>
            </a:extLst>
          </p:cNvPr>
          <p:cNvCxnSpPr>
            <a:cxnSpLocks/>
            <a:stCxn id="168" idx="4"/>
            <a:endCxn id="152" idx="1"/>
          </p:cNvCxnSpPr>
          <p:nvPr/>
        </p:nvCxnSpPr>
        <p:spPr>
          <a:xfrm>
            <a:off x="2762901" y="4697510"/>
            <a:ext cx="192968" cy="3562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E56ADEC2-5E4E-4F68-A13D-24AFB5F94D24}"/>
              </a:ext>
            </a:extLst>
          </p:cNvPr>
          <p:cNvSpPr/>
          <p:nvPr/>
        </p:nvSpPr>
        <p:spPr>
          <a:xfrm>
            <a:off x="5094899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4303B65-0F46-4126-9E35-ADDC182A352D}"/>
              </a:ext>
            </a:extLst>
          </p:cNvPr>
          <p:cNvSpPr/>
          <p:nvPr/>
        </p:nvSpPr>
        <p:spPr>
          <a:xfrm>
            <a:off x="5530823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36B6FAD-E4DE-4D18-BA49-DC55A417FAA4}"/>
              </a:ext>
            </a:extLst>
          </p:cNvPr>
          <p:cNvCxnSpPr>
            <a:cxnSpLocks/>
            <a:stCxn id="173" idx="4"/>
            <a:endCxn id="123" idx="7"/>
          </p:cNvCxnSpPr>
          <p:nvPr/>
        </p:nvCxnSpPr>
        <p:spPr>
          <a:xfrm>
            <a:off x="6322385" y="4640718"/>
            <a:ext cx="197098" cy="4200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267E388-521D-4526-AC64-75302E7D8B78}"/>
              </a:ext>
            </a:extLst>
          </p:cNvPr>
          <p:cNvSpPr/>
          <p:nvPr/>
        </p:nvSpPr>
        <p:spPr>
          <a:xfrm>
            <a:off x="4113983" y="2262658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9160A27-9FBF-48AF-9896-FB74CFBD772C}"/>
              </a:ext>
            </a:extLst>
          </p:cNvPr>
          <p:cNvCxnSpPr>
            <a:cxnSpLocks/>
            <a:stCxn id="161" idx="4"/>
            <a:endCxn id="157" idx="1"/>
          </p:cNvCxnSpPr>
          <p:nvPr/>
        </p:nvCxnSpPr>
        <p:spPr>
          <a:xfrm>
            <a:off x="4462885" y="2969183"/>
            <a:ext cx="734205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1B7F378-EA94-42B4-B18F-51441ED447BD}"/>
              </a:ext>
            </a:extLst>
          </p:cNvPr>
          <p:cNvCxnSpPr>
            <a:cxnSpLocks/>
            <a:stCxn id="58" idx="4"/>
            <a:endCxn id="161" idx="7"/>
          </p:cNvCxnSpPr>
          <p:nvPr/>
        </p:nvCxnSpPr>
        <p:spPr>
          <a:xfrm flipH="1">
            <a:off x="4709596" y="2160670"/>
            <a:ext cx="1501007" cy="205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25A3AAF-E728-4748-8609-7F24FBF11299}"/>
              </a:ext>
            </a:extLst>
          </p:cNvPr>
          <p:cNvSpPr/>
          <p:nvPr/>
        </p:nvSpPr>
        <p:spPr>
          <a:xfrm>
            <a:off x="1990696" y="4946357"/>
            <a:ext cx="697804" cy="7065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BDEAC0D-E659-4281-825E-5576890A0157}"/>
              </a:ext>
            </a:extLst>
          </p:cNvPr>
          <p:cNvSpPr/>
          <p:nvPr/>
        </p:nvSpPr>
        <p:spPr>
          <a:xfrm>
            <a:off x="4661726" y="4958137"/>
            <a:ext cx="697804" cy="70652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5F19A57-8060-44DF-BE0B-58DB7B90DD1C}"/>
              </a:ext>
            </a:extLst>
          </p:cNvPr>
          <p:cNvCxnSpPr>
            <a:cxnSpLocks/>
            <a:stCxn id="168" idx="4"/>
            <a:endCxn id="164" idx="7"/>
          </p:cNvCxnSpPr>
          <p:nvPr/>
        </p:nvCxnSpPr>
        <p:spPr>
          <a:xfrm flipH="1">
            <a:off x="2586309" y="4697510"/>
            <a:ext cx="176592" cy="352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4BCC3A91-9DCC-492A-BDFF-58395DF81B79}"/>
              </a:ext>
            </a:extLst>
          </p:cNvPr>
          <p:cNvSpPr/>
          <p:nvPr/>
        </p:nvSpPr>
        <p:spPr>
          <a:xfrm>
            <a:off x="2413999" y="3990985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F79EA54-CBE6-41B5-AE92-2E08A2ED4ACD}"/>
              </a:ext>
            </a:extLst>
          </p:cNvPr>
          <p:cNvSpPr/>
          <p:nvPr/>
        </p:nvSpPr>
        <p:spPr>
          <a:xfrm>
            <a:off x="4228656" y="3970981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4D94618-BD29-47F8-9491-403B1010D823}"/>
              </a:ext>
            </a:extLst>
          </p:cNvPr>
          <p:cNvCxnSpPr>
            <a:cxnSpLocks/>
            <a:stCxn id="169" idx="4"/>
            <a:endCxn id="153" idx="7"/>
          </p:cNvCxnSpPr>
          <p:nvPr/>
        </p:nvCxnSpPr>
        <p:spPr>
          <a:xfrm flipH="1">
            <a:off x="4409119" y="4677506"/>
            <a:ext cx="168439" cy="384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9E40D5-5DD9-4BBE-BBF8-677020EBCCC4}"/>
              </a:ext>
            </a:extLst>
          </p:cNvPr>
          <p:cNvCxnSpPr>
            <a:cxnSpLocks/>
            <a:stCxn id="169" idx="4"/>
            <a:endCxn id="165" idx="1"/>
          </p:cNvCxnSpPr>
          <p:nvPr/>
        </p:nvCxnSpPr>
        <p:spPr>
          <a:xfrm>
            <a:off x="4577558" y="4677506"/>
            <a:ext cx="186360" cy="3840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9DCB526-884E-4788-8A70-6095B598C09A}"/>
              </a:ext>
            </a:extLst>
          </p:cNvPr>
          <p:cNvCxnSpPr>
            <a:cxnSpLocks/>
            <a:stCxn id="157" idx="4"/>
            <a:endCxn id="173" idx="1"/>
          </p:cNvCxnSpPr>
          <p:nvPr/>
        </p:nvCxnSpPr>
        <p:spPr>
          <a:xfrm>
            <a:off x="5443801" y="3837348"/>
            <a:ext cx="631873" cy="200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E39ABC4C-603C-46D0-A0D3-5202515219AA}"/>
              </a:ext>
            </a:extLst>
          </p:cNvPr>
          <p:cNvSpPr/>
          <p:nvPr/>
        </p:nvSpPr>
        <p:spPr>
          <a:xfrm>
            <a:off x="5973483" y="393419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18484B-F4A3-40DD-8D4A-0FF92B7424DA}"/>
              </a:ext>
            </a:extLst>
          </p:cNvPr>
          <p:cNvCxnSpPr>
            <a:cxnSpLocks/>
            <a:stCxn id="157" idx="4"/>
            <a:endCxn id="169" idx="7"/>
          </p:cNvCxnSpPr>
          <p:nvPr/>
        </p:nvCxnSpPr>
        <p:spPr>
          <a:xfrm flipH="1">
            <a:off x="4824268" y="3837348"/>
            <a:ext cx="61953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CE49DB-833E-456D-B8A8-A159B13DF644}"/>
              </a:ext>
            </a:extLst>
          </p:cNvPr>
          <p:cNvCxnSpPr>
            <a:cxnSpLocks/>
            <a:stCxn id="151" idx="4"/>
            <a:endCxn id="169" idx="1"/>
          </p:cNvCxnSpPr>
          <p:nvPr/>
        </p:nvCxnSpPr>
        <p:spPr>
          <a:xfrm>
            <a:off x="3658594" y="3837348"/>
            <a:ext cx="67225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F98EA8F-7CE3-4632-9290-B2CF05651583}"/>
              </a:ext>
            </a:extLst>
          </p:cNvPr>
          <p:cNvCxnSpPr>
            <a:cxnSpLocks/>
            <a:stCxn id="164" idx="6"/>
            <a:endCxn id="152" idx="2"/>
          </p:cNvCxnSpPr>
          <p:nvPr/>
        </p:nvCxnSpPr>
        <p:spPr>
          <a:xfrm>
            <a:off x="2688500" y="5299620"/>
            <a:ext cx="165178" cy="3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2E9CDC7-1617-47C2-B0F2-8B96C61377A7}"/>
              </a:ext>
            </a:extLst>
          </p:cNvPr>
          <p:cNvSpPr/>
          <p:nvPr/>
        </p:nvSpPr>
        <p:spPr>
          <a:xfrm>
            <a:off x="5861701" y="1454145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F3D463-1F83-4855-8242-053C885E40A4}"/>
              </a:ext>
            </a:extLst>
          </p:cNvPr>
          <p:cNvSpPr txBox="1"/>
          <p:nvPr/>
        </p:nvSpPr>
        <p:spPr>
          <a:xfrm>
            <a:off x="375431" y="1984812"/>
            <a:ext cx="3202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i="1" dirty="0">
                <a:solidFill>
                  <a:srgbClr val="FF0000"/>
                </a:solidFill>
              </a:rPr>
              <a:t>Want to make this comparison</a:t>
            </a:r>
          </a:p>
          <a:p>
            <a:pPr algn="ctr"/>
            <a:r>
              <a:rPr lang="en-SG" dirty="0">
                <a:solidFill>
                  <a:srgbClr val="FF0000"/>
                </a:solidFill>
              </a:rPr>
              <a:t>V</a:t>
            </a:r>
            <a:r>
              <a:rPr lang="en-SG" baseline="-25000" dirty="0">
                <a:solidFill>
                  <a:srgbClr val="FF0000"/>
                </a:solidFill>
              </a:rPr>
              <a:t>in </a:t>
            </a:r>
            <a:r>
              <a:rPr lang="en-SG" dirty="0">
                <a:solidFill>
                  <a:srgbClr val="FF0000"/>
                </a:solidFill>
              </a:rPr>
              <a:t>&gt;? 1V </a:t>
            </a:r>
          </a:p>
          <a:p>
            <a:pPr algn="ctr"/>
            <a:endParaRPr lang="en-SG" dirty="0">
              <a:solidFill>
                <a:srgbClr val="FF0000"/>
              </a:solidFill>
            </a:endParaRPr>
          </a:p>
          <a:p>
            <a:pPr algn="ctr"/>
            <a:r>
              <a:rPr lang="en-SG" dirty="0">
                <a:solidFill>
                  <a:srgbClr val="FF0000"/>
                </a:solidFill>
              </a:rPr>
              <a:t>Assuming V</a:t>
            </a:r>
            <a:r>
              <a:rPr lang="en-SG" baseline="-25000" dirty="0">
                <a:solidFill>
                  <a:srgbClr val="FF0000"/>
                </a:solidFill>
              </a:rPr>
              <a:t>DAC</a:t>
            </a:r>
            <a:r>
              <a:rPr lang="en-SG" dirty="0">
                <a:solidFill>
                  <a:srgbClr val="FF0000"/>
                </a:solidFill>
              </a:rPr>
              <a:t> has settled,</a:t>
            </a:r>
          </a:p>
          <a:p>
            <a:pPr algn="ctr"/>
            <a:r>
              <a:rPr lang="en-SG" dirty="0">
                <a:solidFill>
                  <a:srgbClr val="FF0000"/>
                </a:solidFill>
              </a:rPr>
              <a:t>computation</a:t>
            </a:r>
          </a:p>
          <a:p>
            <a:pPr algn="ctr"/>
            <a:r>
              <a:rPr lang="en-SG" dirty="0">
                <a:solidFill>
                  <a:srgbClr val="FF0000"/>
                </a:solidFill>
              </a:rPr>
              <a:t>V</a:t>
            </a:r>
            <a:r>
              <a:rPr lang="en-SG" baseline="-25000" dirty="0">
                <a:solidFill>
                  <a:srgbClr val="FF0000"/>
                </a:solidFill>
              </a:rPr>
              <a:t>in</a:t>
            </a:r>
            <a:r>
              <a:rPr lang="en-SG" dirty="0">
                <a:solidFill>
                  <a:srgbClr val="FF0000"/>
                </a:solidFill>
              </a:rPr>
              <a:t> &gt;? 1V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6E1284-237B-4641-9823-1575C629EE69}"/>
              </a:ext>
            </a:extLst>
          </p:cNvPr>
          <p:cNvCxnSpPr>
            <a:cxnSpLocks/>
          </p:cNvCxnSpPr>
          <p:nvPr/>
        </p:nvCxnSpPr>
        <p:spPr>
          <a:xfrm>
            <a:off x="937015" y="3891085"/>
            <a:ext cx="54431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08C16A5-F87A-4785-904C-03447A510D6B}"/>
              </a:ext>
            </a:extLst>
          </p:cNvPr>
          <p:cNvSpPr txBox="1"/>
          <p:nvPr/>
        </p:nvSpPr>
        <p:spPr>
          <a:xfrm>
            <a:off x="9337887" y="1588477"/>
            <a:ext cx="226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in</a:t>
            </a:r>
            <a:r>
              <a:rPr lang="en-SG" sz="2400" dirty="0"/>
              <a:t> = 2.5V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15994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Step 4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532AB6C-9DE8-496B-970D-E26D7018047C}"/>
              </a:ext>
            </a:extLst>
          </p:cNvPr>
          <p:cNvSpPr/>
          <p:nvPr/>
        </p:nvSpPr>
        <p:spPr>
          <a:xfrm flipH="1">
            <a:off x="8630945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7?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353766D-6037-4B56-916D-41699F2252B2}"/>
              </a:ext>
            </a:extLst>
          </p:cNvPr>
          <p:cNvSpPr/>
          <p:nvPr/>
        </p:nvSpPr>
        <p:spPr>
          <a:xfrm flipH="1">
            <a:off x="9086959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285F3F-B45A-49BB-A7B4-82EFC90D0B8B}"/>
              </a:ext>
            </a:extLst>
          </p:cNvPr>
          <p:cNvSpPr/>
          <p:nvPr/>
        </p:nvSpPr>
        <p:spPr>
          <a:xfrm flipH="1">
            <a:off x="8127131" y="4958139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EBC244-FEFC-4764-9DAB-09D1AB068FAD}"/>
              </a:ext>
            </a:extLst>
          </p:cNvPr>
          <p:cNvCxnSpPr>
            <a:cxnSpLocks/>
            <a:stCxn id="129" idx="4"/>
            <a:endCxn id="114" idx="7"/>
          </p:cNvCxnSpPr>
          <p:nvPr/>
        </p:nvCxnSpPr>
        <p:spPr>
          <a:xfrm>
            <a:off x="8175556" y="2969183"/>
            <a:ext cx="557580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852B13-68C7-43BE-A656-079D2FE8D030}"/>
              </a:ext>
            </a:extLst>
          </p:cNvPr>
          <p:cNvCxnSpPr>
            <a:cxnSpLocks/>
            <a:stCxn id="114" idx="4"/>
            <a:endCxn id="136" idx="7"/>
          </p:cNvCxnSpPr>
          <p:nvPr/>
        </p:nvCxnSpPr>
        <p:spPr>
          <a:xfrm>
            <a:off x="8979847" y="3837348"/>
            <a:ext cx="648983" cy="257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9860F0-E80B-4A22-9048-AEE0E05B55B0}"/>
              </a:ext>
            </a:extLst>
          </p:cNvPr>
          <p:cNvCxnSpPr>
            <a:cxnSpLocks/>
            <a:stCxn id="136" idx="4"/>
            <a:endCxn id="115" idx="1"/>
          </p:cNvCxnSpPr>
          <p:nvPr/>
        </p:nvCxnSpPr>
        <p:spPr>
          <a:xfrm flipH="1">
            <a:off x="9682572" y="4697510"/>
            <a:ext cx="192968" cy="3562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E98AAC1-83E8-4066-BD00-4B62F6FA768D}"/>
              </a:ext>
            </a:extLst>
          </p:cNvPr>
          <p:cNvSpPr/>
          <p:nvPr/>
        </p:nvSpPr>
        <p:spPr>
          <a:xfrm flipH="1">
            <a:off x="6845738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BF0B4BD-87F7-4C3A-A73B-EAF47EBCDBF6}"/>
              </a:ext>
            </a:extLst>
          </p:cNvPr>
          <p:cNvSpPr/>
          <p:nvPr/>
        </p:nvSpPr>
        <p:spPr>
          <a:xfrm flipH="1">
            <a:off x="6417292" y="4957308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C354CBE-2B09-4076-B532-3573F6F6AD0D}"/>
              </a:ext>
            </a:extLst>
          </p:cNvPr>
          <p:cNvCxnSpPr>
            <a:cxnSpLocks/>
            <a:endCxn id="123" idx="7"/>
          </p:cNvCxnSpPr>
          <p:nvPr/>
        </p:nvCxnSpPr>
        <p:spPr>
          <a:xfrm>
            <a:off x="6312795" y="4628982"/>
            <a:ext cx="206688" cy="431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C91CAE-7D4A-4989-9931-BAD752B3EFC5}"/>
              </a:ext>
            </a:extLst>
          </p:cNvPr>
          <p:cNvCxnSpPr>
            <a:cxnSpLocks/>
            <a:stCxn id="173" idx="4"/>
            <a:endCxn id="158" idx="7"/>
          </p:cNvCxnSpPr>
          <p:nvPr/>
        </p:nvCxnSpPr>
        <p:spPr>
          <a:xfrm flipH="1">
            <a:off x="6126436" y="4640718"/>
            <a:ext cx="195949" cy="413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BBB9EE79-25FF-4D02-B4FF-532CF47F3EC9}"/>
              </a:ext>
            </a:extLst>
          </p:cNvPr>
          <p:cNvSpPr/>
          <p:nvPr/>
        </p:nvSpPr>
        <p:spPr>
          <a:xfrm flipH="1">
            <a:off x="7826655" y="2262658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DDA51B5-B941-4222-96F8-D64784DA7A6C}"/>
              </a:ext>
            </a:extLst>
          </p:cNvPr>
          <p:cNvCxnSpPr>
            <a:cxnSpLocks/>
            <a:stCxn id="129" idx="4"/>
            <a:endCxn id="122" idx="1"/>
          </p:cNvCxnSpPr>
          <p:nvPr/>
        </p:nvCxnSpPr>
        <p:spPr>
          <a:xfrm flipH="1">
            <a:off x="7441351" y="2969183"/>
            <a:ext cx="734205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3345C00-F21C-4CF8-8834-2789106598E5}"/>
              </a:ext>
            </a:extLst>
          </p:cNvPr>
          <p:cNvCxnSpPr>
            <a:cxnSpLocks/>
            <a:stCxn id="58" idx="4"/>
            <a:endCxn id="129" idx="7"/>
          </p:cNvCxnSpPr>
          <p:nvPr/>
        </p:nvCxnSpPr>
        <p:spPr>
          <a:xfrm>
            <a:off x="6210603" y="2160670"/>
            <a:ext cx="1718243" cy="2054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98A6E429-BDBA-46AA-BCD7-123226F358E8}"/>
              </a:ext>
            </a:extLst>
          </p:cNvPr>
          <p:cNvSpPr/>
          <p:nvPr/>
        </p:nvSpPr>
        <p:spPr>
          <a:xfrm flipH="1">
            <a:off x="9949941" y="4946357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217E4-6A08-42BC-A41B-523E93688513}"/>
              </a:ext>
            </a:extLst>
          </p:cNvPr>
          <p:cNvSpPr/>
          <p:nvPr/>
        </p:nvSpPr>
        <p:spPr>
          <a:xfrm flipH="1">
            <a:off x="7278911" y="4958137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0E18C1-0ED5-4BF5-9239-3F7E3ACA6B6E}"/>
              </a:ext>
            </a:extLst>
          </p:cNvPr>
          <p:cNvCxnSpPr>
            <a:cxnSpLocks/>
            <a:stCxn id="136" idx="4"/>
            <a:endCxn id="132" idx="7"/>
          </p:cNvCxnSpPr>
          <p:nvPr/>
        </p:nvCxnSpPr>
        <p:spPr>
          <a:xfrm>
            <a:off x="9875540" y="4697510"/>
            <a:ext cx="176592" cy="352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E937DDF6-395A-449E-9DBC-3F0E6723DAF3}"/>
              </a:ext>
            </a:extLst>
          </p:cNvPr>
          <p:cNvSpPr/>
          <p:nvPr/>
        </p:nvSpPr>
        <p:spPr>
          <a:xfrm flipH="1">
            <a:off x="9526639" y="3990985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8?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A27C591-DE71-4ED6-8C17-8EA9A0209658}"/>
              </a:ext>
            </a:extLst>
          </p:cNvPr>
          <p:cNvSpPr/>
          <p:nvPr/>
        </p:nvSpPr>
        <p:spPr>
          <a:xfrm flipH="1">
            <a:off x="7711981" y="397098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70A1F8C-3D6D-432C-B057-6A1D006F64C4}"/>
              </a:ext>
            </a:extLst>
          </p:cNvPr>
          <p:cNvCxnSpPr>
            <a:cxnSpLocks/>
            <a:stCxn id="138" idx="4"/>
            <a:endCxn id="116" idx="7"/>
          </p:cNvCxnSpPr>
          <p:nvPr/>
        </p:nvCxnSpPr>
        <p:spPr>
          <a:xfrm>
            <a:off x="8060883" y="4677506"/>
            <a:ext cx="168439" cy="384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ED284B-43B3-416C-A4C4-A6760081F327}"/>
              </a:ext>
            </a:extLst>
          </p:cNvPr>
          <p:cNvCxnSpPr>
            <a:cxnSpLocks/>
            <a:stCxn id="138" idx="4"/>
            <a:endCxn id="133" idx="1"/>
          </p:cNvCxnSpPr>
          <p:nvPr/>
        </p:nvCxnSpPr>
        <p:spPr>
          <a:xfrm flipH="1">
            <a:off x="7874523" y="4677506"/>
            <a:ext cx="186360" cy="384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FEC8E74-6687-4D4E-824E-307AFDBE2BC5}"/>
              </a:ext>
            </a:extLst>
          </p:cNvPr>
          <p:cNvCxnSpPr>
            <a:cxnSpLocks/>
            <a:stCxn id="122" idx="4"/>
            <a:endCxn id="173" idx="7"/>
          </p:cNvCxnSpPr>
          <p:nvPr/>
        </p:nvCxnSpPr>
        <p:spPr>
          <a:xfrm flipH="1">
            <a:off x="6569096" y="3837348"/>
            <a:ext cx="625544" cy="200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C0F3A7B-F6D5-4D3D-A718-F75E397B576F}"/>
              </a:ext>
            </a:extLst>
          </p:cNvPr>
          <p:cNvCxnSpPr>
            <a:cxnSpLocks/>
            <a:stCxn id="122" idx="4"/>
            <a:endCxn id="138" idx="7"/>
          </p:cNvCxnSpPr>
          <p:nvPr/>
        </p:nvCxnSpPr>
        <p:spPr>
          <a:xfrm>
            <a:off x="7194640" y="3837348"/>
            <a:ext cx="61953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6D071D-22E8-4EB5-8E90-F551358F324A}"/>
              </a:ext>
            </a:extLst>
          </p:cNvPr>
          <p:cNvCxnSpPr>
            <a:cxnSpLocks/>
            <a:stCxn id="114" idx="4"/>
            <a:endCxn id="138" idx="1"/>
          </p:cNvCxnSpPr>
          <p:nvPr/>
        </p:nvCxnSpPr>
        <p:spPr>
          <a:xfrm flipH="1">
            <a:off x="8307594" y="3837348"/>
            <a:ext cx="67225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8AFE5CF-D26B-4287-941D-06552CEC3B2A}"/>
              </a:ext>
            </a:extLst>
          </p:cNvPr>
          <p:cNvCxnSpPr>
            <a:cxnSpLocks/>
            <a:stCxn id="132" idx="6"/>
            <a:endCxn id="115" idx="2"/>
          </p:cNvCxnSpPr>
          <p:nvPr/>
        </p:nvCxnSpPr>
        <p:spPr>
          <a:xfrm flipH="1">
            <a:off x="9784763" y="5299620"/>
            <a:ext cx="165178" cy="39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F08620F5-C2AF-4ECC-AFBB-DD6DEFF45E6E}"/>
              </a:ext>
            </a:extLst>
          </p:cNvPr>
          <p:cNvSpPr/>
          <p:nvPr/>
        </p:nvSpPr>
        <p:spPr>
          <a:xfrm>
            <a:off x="3309692" y="3130823"/>
            <a:ext cx="697804" cy="70652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24F55E6-C6F0-4303-9854-F290F7DFCEF8}"/>
              </a:ext>
            </a:extLst>
          </p:cNvPr>
          <p:cNvSpPr/>
          <p:nvPr/>
        </p:nvSpPr>
        <p:spPr>
          <a:xfrm>
            <a:off x="2853678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08B3CE8-BE14-421A-A95A-E4E7205187F7}"/>
              </a:ext>
            </a:extLst>
          </p:cNvPr>
          <p:cNvSpPr/>
          <p:nvPr/>
        </p:nvSpPr>
        <p:spPr>
          <a:xfrm>
            <a:off x="3813506" y="4958139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CB7A03-DA5E-4410-9124-C3D45B74E6A3}"/>
              </a:ext>
            </a:extLst>
          </p:cNvPr>
          <p:cNvCxnSpPr>
            <a:cxnSpLocks/>
            <a:stCxn id="161" idx="4"/>
            <a:endCxn id="151" idx="7"/>
          </p:cNvCxnSpPr>
          <p:nvPr/>
        </p:nvCxnSpPr>
        <p:spPr>
          <a:xfrm flipH="1">
            <a:off x="3905305" y="2969183"/>
            <a:ext cx="557580" cy="26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822ABFA-D4B1-46DB-B7BD-3349CE2F1B7D}"/>
              </a:ext>
            </a:extLst>
          </p:cNvPr>
          <p:cNvCxnSpPr>
            <a:cxnSpLocks/>
            <a:stCxn id="151" idx="4"/>
            <a:endCxn id="168" idx="7"/>
          </p:cNvCxnSpPr>
          <p:nvPr/>
        </p:nvCxnSpPr>
        <p:spPr>
          <a:xfrm flipH="1">
            <a:off x="3009611" y="3837348"/>
            <a:ext cx="648983" cy="257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5863E80-F3D5-4F67-9BE1-7C2D9C81AA75}"/>
              </a:ext>
            </a:extLst>
          </p:cNvPr>
          <p:cNvCxnSpPr>
            <a:cxnSpLocks/>
            <a:stCxn id="168" idx="4"/>
            <a:endCxn id="152" idx="1"/>
          </p:cNvCxnSpPr>
          <p:nvPr/>
        </p:nvCxnSpPr>
        <p:spPr>
          <a:xfrm>
            <a:off x="2762901" y="4697510"/>
            <a:ext cx="192968" cy="3562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E56ADEC2-5E4E-4F68-A13D-24AFB5F94D24}"/>
              </a:ext>
            </a:extLst>
          </p:cNvPr>
          <p:cNvSpPr/>
          <p:nvPr/>
        </p:nvSpPr>
        <p:spPr>
          <a:xfrm>
            <a:off x="5094899" y="313082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4303B65-0F46-4126-9E35-ADDC182A352D}"/>
              </a:ext>
            </a:extLst>
          </p:cNvPr>
          <p:cNvSpPr/>
          <p:nvPr/>
        </p:nvSpPr>
        <p:spPr>
          <a:xfrm>
            <a:off x="5530823" y="4950271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36B6FAD-E4DE-4D18-BA49-DC55A417FAA4}"/>
              </a:ext>
            </a:extLst>
          </p:cNvPr>
          <p:cNvCxnSpPr>
            <a:cxnSpLocks/>
            <a:stCxn id="173" idx="4"/>
            <a:endCxn id="123" idx="7"/>
          </p:cNvCxnSpPr>
          <p:nvPr/>
        </p:nvCxnSpPr>
        <p:spPr>
          <a:xfrm>
            <a:off x="6322385" y="4640718"/>
            <a:ext cx="197098" cy="4200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267E388-521D-4526-AC64-75302E7D8B78}"/>
              </a:ext>
            </a:extLst>
          </p:cNvPr>
          <p:cNvSpPr/>
          <p:nvPr/>
        </p:nvSpPr>
        <p:spPr>
          <a:xfrm>
            <a:off x="4113983" y="2262658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9160A27-9FBF-48AF-9896-FB74CFBD772C}"/>
              </a:ext>
            </a:extLst>
          </p:cNvPr>
          <p:cNvCxnSpPr>
            <a:cxnSpLocks/>
            <a:stCxn id="161" idx="4"/>
            <a:endCxn id="157" idx="1"/>
          </p:cNvCxnSpPr>
          <p:nvPr/>
        </p:nvCxnSpPr>
        <p:spPr>
          <a:xfrm>
            <a:off x="4462885" y="2969183"/>
            <a:ext cx="734205" cy="265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1B7F378-EA94-42B4-B18F-51441ED447BD}"/>
              </a:ext>
            </a:extLst>
          </p:cNvPr>
          <p:cNvCxnSpPr>
            <a:cxnSpLocks/>
            <a:stCxn id="58" idx="4"/>
            <a:endCxn id="161" idx="7"/>
          </p:cNvCxnSpPr>
          <p:nvPr/>
        </p:nvCxnSpPr>
        <p:spPr>
          <a:xfrm flipH="1">
            <a:off x="4709596" y="2160670"/>
            <a:ext cx="1501007" cy="205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25A3AAF-E728-4748-8609-7F24FBF11299}"/>
              </a:ext>
            </a:extLst>
          </p:cNvPr>
          <p:cNvSpPr/>
          <p:nvPr/>
        </p:nvSpPr>
        <p:spPr>
          <a:xfrm>
            <a:off x="1990696" y="4946357"/>
            <a:ext cx="697804" cy="70652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tx1"/>
                </a:solidFill>
              </a:rPr>
              <a:t>Over</a:t>
            </a:r>
          </a:p>
          <a:p>
            <a:pPr algn="ctr"/>
            <a:r>
              <a:rPr lang="en-SG" sz="1050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BDEAC0D-E659-4281-825E-5576890A0157}"/>
              </a:ext>
            </a:extLst>
          </p:cNvPr>
          <p:cNvSpPr/>
          <p:nvPr/>
        </p:nvSpPr>
        <p:spPr>
          <a:xfrm>
            <a:off x="4661726" y="4958137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5F19A57-8060-44DF-BE0B-58DB7B90DD1C}"/>
              </a:ext>
            </a:extLst>
          </p:cNvPr>
          <p:cNvCxnSpPr>
            <a:cxnSpLocks/>
            <a:stCxn id="168" idx="4"/>
            <a:endCxn id="164" idx="7"/>
          </p:cNvCxnSpPr>
          <p:nvPr/>
        </p:nvCxnSpPr>
        <p:spPr>
          <a:xfrm flipH="1">
            <a:off x="2586309" y="4697510"/>
            <a:ext cx="176592" cy="352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4BCC3A91-9DCC-492A-BDFF-58395DF81B79}"/>
              </a:ext>
            </a:extLst>
          </p:cNvPr>
          <p:cNvSpPr/>
          <p:nvPr/>
        </p:nvSpPr>
        <p:spPr>
          <a:xfrm>
            <a:off x="2413999" y="3990985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0?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F79EA54-CBE6-41B5-AE92-2E08A2ED4ACD}"/>
              </a:ext>
            </a:extLst>
          </p:cNvPr>
          <p:cNvSpPr/>
          <p:nvPr/>
        </p:nvSpPr>
        <p:spPr>
          <a:xfrm>
            <a:off x="4228656" y="3970981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4D94618-BD29-47F8-9491-403B1010D823}"/>
              </a:ext>
            </a:extLst>
          </p:cNvPr>
          <p:cNvCxnSpPr>
            <a:cxnSpLocks/>
            <a:stCxn id="169" idx="4"/>
            <a:endCxn id="153" idx="7"/>
          </p:cNvCxnSpPr>
          <p:nvPr/>
        </p:nvCxnSpPr>
        <p:spPr>
          <a:xfrm flipH="1">
            <a:off x="4409119" y="4677506"/>
            <a:ext cx="168439" cy="384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9E40D5-5DD9-4BBE-BBF8-677020EBCCC4}"/>
              </a:ext>
            </a:extLst>
          </p:cNvPr>
          <p:cNvCxnSpPr>
            <a:cxnSpLocks/>
            <a:stCxn id="169" idx="4"/>
            <a:endCxn id="165" idx="1"/>
          </p:cNvCxnSpPr>
          <p:nvPr/>
        </p:nvCxnSpPr>
        <p:spPr>
          <a:xfrm>
            <a:off x="4577558" y="4677506"/>
            <a:ext cx="186360" cy="3840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9DCB526-884E-4788-8A70-6095B598C09A}"/>
              </a:ext>
            </a:extLst>
          </p:cNvPr>
          <p:cNvCxnSpPr>
            <a:cxnSpLocks/>
            <a:stCxn id="157" idx="4"/>
            <a:endCxn id="173" idx="1"/>
          </p:cNvCxnSpPr>
          <p:nvPr/>
        </p:nvCxnSpPr>
        <p:spPr>
          <a:xfrm>
            <a:off x="5443801" y="3837348"/>
            <a:ext cx="631873" cy="200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E39ABC4C-603C-46D0-A0D3-5202515219AA}"/>
              </a:ext>
            </a:extLst>
          </p:cNvPr>
          <p:cNvSpPr/>
          <p:nvPr/>
        </p:nvSpPr>
        <p:spPr>
          <a:xfrm>
            <a:off x="5973483" y="3934193"/>
            <a:ext cx="697804" cy="7065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18484B-F4A3-40DD-8D4A-0FF92B7424DA}"/>
              </a:ext>
            </a:extLst>
          </p:cNvPr>
          <p:cNvCxnSpPr>
            <a:cxnSpLocks/>
            <a:stCxn id="157" idx="4"/>
            <a:endCxn id="169" idx="7"/>
          </p:cNvCxnSpPr>
          <p:nvPr/>
        </p:nvCxnSpPr>
        <p:spPr>
          <a:xfrm flipH="1">
            <a:off x="4824268" y="3837348"/>
            <a:ext cx="619533" cy="23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CE49DB-833E-456D-B8A8-A159B13DF644}"/>
              </a:ext>
            </a:extLst>
          </p:cNvPr>
          <p:cNvCxnSpPr>
            <a:cxnSpLocks/>
            <a:stCxn id="151" idx="4"/>
            <a:endCxn id="169" idx="1"/>
          </p:cNvCxnSpPr>
          <p:nvPr/>
        </p:nvCxnSpPr>
        <p:spPr>
          <a:xfrm>
            <a:off x="3658594" y="3837348"/>
            <a:ext cx="672253" cy="23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F98EA8F-7CE3-4632-9290-B2CF05651583}"/>
              </a:ext>
            </a:extLst>
          </p:cNvPr>
          <p:cNvCxnSpPr>
            <a:cxnSpLocks/>
            <a:stCxn id="164" idx="6"/>
            <a:endCxn id="152" idx="2"/>
          </p:cNvCxnSpPr>
          <p:nvPr/>
        </p:nvCxnSpPr>
        <p:spPr>
          <a:xfrm>
            <a:off x="2688500" y="5299620"/>
            <a:ext cx="165178" cy="3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2E9CDC7-1617-47C2-B0F2-8B96C61377A7}"/>
              </a:ext>
            </a:extLst>
          </p:cNvPr>
          <p:cNvSpPr/>
          <p:nvPr/>
        </p:nvSpPr>
        <p:spPr>
          <a:xfrm>
            <a:off x="5861701" y="1454145"/>
            <a:ext cx="697804" cy="70652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8C16A5-F87A-4785-904C-03447A510D6B}"/>
              </a:ext>
            </a:extLst>
          </p:cNvPr>
          <p:cNvSpPr txBox="1"/>
          <p:nvPr/>
        </p:nvSpPr>
        <p:spPr>
          <a:xfrm>
            <a:off x="9337887" y="1588477"/>
            <a:ext cx="226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in</a:t>
            </a:r>
            <a:r>
              <a:rPr lang="en-SG" sz="2400" dirty="0"/>
              <a:t> = 2.5V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98927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9B36-CB6A-40E8-887F-11AC1A2D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Tomohiko</a:t>
            </a:r>
            <a:r>
              <a:rPr lang="en-SG" dirty="0"/>
              <a:t> Ogawa et al.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4850F-4843-4295-BAF4-DD7444C62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62"/>
          <a:stretch/>
        </p:blipFill>
        <p:spPr>
          <a:xfrm>
            <a:off x="747605" y="5906948"/>
            <a:ext cx="4876800" cy="849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A40B62-32A2-4761-87BC-1AA78A75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17" y="5823446"/>
            <a:ext cx="4191000" cy="93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5EEEB1-D003-425D-A1B0-14A83E0EB559}"/>
              </a:ext>
            </a:extLst>
          </p:cNvPr>
          <p:cNvSpPr txBox="1"/>
          <p:nvPr/>
        </p:nvSpPr>
        <p:spPr>
          <a:xfrm>
            <a:off x="762847" y="1500892"/>
            <a:ext cx="10128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Provides 2 equations and proves them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Use the equations to decide how to size the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Also contains some generic tables to copy from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To use equations, define how much settling you need at each conversion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Next, calculate redundancy in LSBs at each conversion step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0169F-4CE3-493E-BE02-4A02F78C921E}"/>
              </a:ext>
            </a:extLst>
          </p:cNvPr>
          <p:cNvSpPr txBox="1"/>
          <p:nvPr/>
        </p:nvSpPr>
        <p:spPr>
          <a:xfrm>
            <a:off x="1330959" y="4395648"/>
            <a:ext cx="3347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Equation 1 – a measure of redundancy or “overlapped-ness”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25670-667C-4E30-9D06-0AEC8E80B270}"/>
              </a:ext>
            </a:extLst>
          </p:cNvPr>
          <p:cNvSpPr txBox="1"/>
          <p:nvPr/>
        </p:nvSpPr>
        <p:spPr>
          <a:xfrm>
            <a:off x="6776719" y="4395648"/>
            <a:ext cx="437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Equation 2 – constraint how many steps you need for a given level of redundancy</a:t>
            </a:r>
          </a:p>
        </p:txBody>
      </p:sp>
    </p:spTree>
    <p:extLst>
      <p:ext uri="{BB962C8B-B14F-4D97-AF65-F5344CB8AC3E}">
        <p14:creationId xmlns:p14="http://schemas.microsoft.com/office/powerpoint/2010/main" val="2013898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“Overlapped-ness”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5D11100-12FC-4E47-A6E1-628B5C6E05EF}"/>
              </a:ext>
            </a:extLst>
          </p:cNvPr>
          <p:cNvSpPr/>
          <p:nvPr/>
        </p:nvSpPr>
        <p:spPr>
          <a:xfrm>
            <a:off x="3229895" y="3119003"/>
            <a:ext cx="855463" cy="90307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B4B4BB-EA05-4D02-A202-F43A07E0DCF3}"/>
              </a:ext>
            </a:extLst>
          </p:cNvPr>
          <p:cNvSpPr/>
          <p:nvPr/>
        </p:nvSpPr>
        <p:spPr>
          <a:xfrm>
            <a:off x="2676884" y="4514844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B367B96-E115-4ABE-A60B-BEFC4F18AA9F}"/>
              </a:ext>
            </a:extLst>
          </p:cNvPr>
          <p:cNvSpPr/>
          <p:nvPr/>
        </p:nvSpPr>
        <p:spPr>
          <a:xfrm>
            <a:off x="3725407" y="4509843"/>
            <a:ext cx="855463" cy="90307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F1FFE1-59DF-4399-94D6-2B0147152194}"/>
              </a:ext>
            </a:extLst>
          </p:cNvPr>
          <p:cNvCxnSpPr>
            <a:cxnSpLocks/>
            <a:stCxn id="75" idx="4"/>
            <a:endCxn id="52" idx="7"/>
          </p:cNvCxnSpPr>
          <p:nvPr/>
        </p:nvCxnSpPr>
        <p:spPr>
          <a:xfrm flipH="1">
            <a:off x="3960078" y="2906610"/>
            <a:ext cx="1857898" cy="344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A370A8C-0AD6-4E1E-98F0-CC69235E03CB}"/>
              </a:ext>
            </a:extLst>
          </p:cNvPr>
          <p:cNvCxnSpPr>
            <a:cxnSpLocks/>
            <a:stCxn id="52" idx="4"/>
            <a:endCxn id="63" idx="7"/>
          </p:cNvCxnSpPr>
          <p:nvPr/>
        </p:nvCxnSpPr>
        <p:spPr>
          <a:xfrm flipH="1">
            <a:off x="3407067" y="4022078"/>
            <a:ext cx="250560" cy="625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861EA9-8348-4453-A3CA-D343E2C8F13D}"/>
              </a:ext>
            </a:extLst>
          </p:cNvPr>
          <p:cNvCxnSpPr>
            <a:cxnSpLocks/>
            <a:stCxn id="52" idx="4"/>
            <a:endCxn id="64" idx="1"/>
          </p:cNvCxnSpPr>
          <p:nvPr/>
        </p:nvCxnSpPr>
        <p:spPr>
          <a:xfrm>
            <a:off x="3657627" y="4022078"/>
            <a:ext cx="193060" cy="6200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98CEAAF3-B4ED-49B6-A973-56E60994008F}"/>
              </a:ext>
            </a:extLst>
          </p:cNvPr>
          <p:cNvSpPr/>
          <p:nvPr/>
        </p:nvSpPr>
        <p:spPr>
          <a:xfrm>
            <a:off x="7794069" y="3113218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9896F4-D8F6-4A64-8003-6A7E07B9376C}"/>
              </a:ext>
            </a:extLst>
          </p:cNvPr>
          <p:cNvSpPr/>
          <p:nvPr/>
        </p:nvSpPr>
        <p:spPr>
          <a:xfrm>
            <a:off x="7328753" y="453126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BC5A6D0-438B-4E5E-8D6A-152E7B447089}"/>
              </a:ext>
            </a:extLst>
          </p:cNvPr>
          <p:cNvSpPr/>
          <p:nvPr/>
        </p:nvSpPr>
        <p:spPr>
          <a:xfrm>
            <a:off x="8329325" y="4523839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3AEEC8-7EEE-4E67-A006-7B7E1FE461C6}"/>
              </a:ext>
            </a:extLst>
          </p:cNvPr>
          <p:cNvCxnSpPr>
            <a:cxnSpLocks/>
            <a:stCxn id="68" idx="4"/>
            <a:endCxn id="69" idx="7"/>
          </p:cNvCxnSpPr>
          <p:nvPr/>
        </p:nvCxnSpPr>
        <p:spPr>
          <a:xfrm flipH="1">
            <a:off x="8058936" y="4016293"/>
            <a:ext cx="162865" cy="647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1B01BA0-42C3-4259-B1AF-7F2E72DF6B4B}"/>
              </a:ext>
            </a:extLst>
          </p:cNvPr>
          <p:cNvCxnSpPr>
            <a:cxnSpLocks/>
            <a:stCxn id="68" idx="4"/>
            <a:endCxn id="72" idx="1"/>
          </p:cNvCxnSpPr>
          <p:nvPr/>
        </p:nvCxnSpPr>
        <p:spPr>
          <a:xfrm>
            <a:off x="8221801" y="4016293"/>
            <a:ext cx="232804" cy="6397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C9A453EF-1DC2-4D67-9D4D-55507F3E3E67}"/>
              </a:ext>
            </a:extLst>
          </p:cNvPr>
          <p:cNvSpPr/>
          <p:nvPr/>
        </p:nvSpPr>
        <p:spPr>
          <a:xfrm>
            <a:off x="5390244" y="200353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E3C984-944E-4C1F-9D38-4DD94A3E70F1}"/>
              </a:ext>
            </a:extLst>
          </p:cNvPr>
          <p:cNvCxnSpPr>
            <a:cxnSpLocks/>
            <a:stCxn id="75" idx="4"/>
            <a:endCxn id="68" idx="1"/>
          </p:cNvCxnSpPr>
          <p:nvPr/>
        </p:nvCxnSpPr>
        <p:spPr>
          <a:xfrm>
            <a:off x="5817976" y="2906610"/>
            <a:ext cx="2101373" cy="3388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04BA90-5508-4C47-B6D5-27C584A33275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6120427" y="1817318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921BB555-5228-4EAE-9E6E-60D8FB747238}"/>
              </a:ext>
            </a:extLst>
          </p:cNvPr>
          <p:cNvSpPr/>
          <p:nvPr/>
        </p:nvSpPr>
        <p:spPr>
          <a:xfrm>
            <a:off x="1618923" y="4509841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049498-EB76-4BBF-8CCC-0F2CC7414934}"/>
              </a:ext>
            </a:extLst>
          </p:cNvPr>
          <p:cNvSpPr/>
          <p:nvPr/>
        </p:nvSpPr>
        <p:spPr>
          <a:xfrm>
            <a:off x="4765271" y="4509840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6B92980-87E9-41DC-8FE9-E7E6E5CA24DF}"/>
              </a:ext>
            </a:extLst>
          </p:cNvPr>
          <p:cNvSpPr/>
          <p:nvPr/>
        </p:nvSpPr>
        <p:spPr>
          <a:xfrm>
            <a:off x="6316708" y="4509839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3098C45-3C06-44DD-8CB8-93494B3E1F91}"/>
              </a:ext>
            </a:extLst>
          </p:cNvPr>
          <p:cNvSpPr/>
          <p:nvPr/>
        </p:nvSpPr>
        <p:spPr>
          <a:xfrm>
            <a:off x="9376591" y="4509839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89A169-C39A-4F04-9921-176ACDF1511C}"/>
              </a:ext>
            </a:extLst>
          </p:cNvPr>
          <p:cNvCxnSpPr>
            <a:cxnSpLocks/>
            <a:stCxn id="52" idx="4"/>
            <a:endCxn id="79" idx="7"/>
          </p:cNvCxnSpPr>
          <p:nvPr/>
        </p:nvCxnSpPr>
        <p:spPr>
          <a:xfrm flipH="1">
            <a:off x="2349106" y="4022078"/>
            <a:ext cx="1308521" cy="62001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EB92340-BF26-4CF1-A6AB-E816D4481C97}"/>
              </a:ext>
            </a:extLst>
          </p:cNvPr>
          <p:cNvCxnSpPr>
            <a:cxnSpLocks/>
            <a:stCxn id="52" idx="4"/>
            <a:endCxn id="80" idx="1"/>
          </p:cNvCxnSpPr>
          <p:nvPr/>
        </p:nvCxnSpPr>
        <p:spPr>
          <a:xfrm>
            <a:off x="3657627" y="4022078"/>
            <a:ext cx="1232924" cy="62001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CEFAD80-681B-459F-99D9-E2E0A368E83B}"/>
              </a:ext>
            </a:extLst>
          </p:cNvPr>
          <p:cNvCxnSpPr>
            <a:cxnSpLocks/>
            <a:stCxn id="68" idx="4"/>
            <a:endCxn id="81" idx="7"/>
          </p:cNvCxnSpPr>
          <p:nvPr/>
        </p:nvCxnSpPr>
        <p:spPr>
          <a:xfrm flipH="1">
            <a:off x="7046891" y="4016293"/>
            <a:ext cx="1174910" cy="6257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454F9E4-CBFD-4AA1-9DDA-D1248EA3F363}"/>
              </a:ext>
            </a:extLst>
          </p:cNvPr>
          <p:cNvCxnSpPr>
            <a:cxnSpLocks/>
            <a:stCxn id="68" idx="4"/>
            <a:endCxn id="83" idx="1"/>
          </p:cNvCxnSpPr>
          <p:nvPr/>
        </p:nvCxnSpPr>
        <p:spPr>
          <a:xfrm>
            <a:off x="8221801" y="4016293"/>
            <a:ext cx="1280070" cy="6257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CE394557-9026-4D5C-A210-14623ED85AA5}"/>
              </a:ext>
            </a:extLst>
          </p:cNvPr>
          <p:cNvSpPr/>
          <p:nvPr/>
        </p:nvSpPr>
        <p:spPr>
          <a:xfrm>
            <a:off x="1066800" y="1684627"/>
            <a:ext cx="9696449" cy="4247136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F7997E-3A1C-4D73-BB17-1C1C8AEB2D76}"/>
              </a:ext>
            </a:extLst>
          </p:cNvPr>
          <p:cNvSpPr txBox="1"/>
          <p:nvPr/>
        </p:nvSpPr>
        <p:spPr>
          <a:xfrm>
            <a:off x="158198" y="1479553"/>
            <a:ext cx="4124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The level of redundancy at this level is how much overlap there is in the leaf nodes.</a:t>
            </a:r>
          </a:p>
          <a:p>
            <a:r>
              <a:rPr lang="en-SG" sz="2000" dirty="0"/>
              <a:t>q() = </a:t>
            </a:r>
            <a:r>
              <a:rPr lang="en-SG" sz="2000" b="1" i="1" dirty="0"/>
              <a:t>1 (</a:t>
            </a:r>
            <a:r>
              <a:rPr lang="en-SG" sz="2000" dirty="0"/>
              <a:t>2 LSBs shared by 2 sides</a:t>
            </a:r>
            <a:r>
              <a:rPr lang="en-SG" sz="2000" b="1" i="1" dirty="0"/>
              <a:t>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D17AEC7-9A72-46D3-AC9F-8721B8062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56" t="36262" r="19560"/>
          <a:stretch/>
        </p:blipFill>
        <p:spPr>
          <a:xfrm>
            <a:off x="6833688" y="1603519"/>
            <a:ext cx="3398366" cy="8499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6AF0DD-893A-419F-A470-81EBC44C853C}"/>
              </a:ext>
            </a:extLst>
          </p:cNvPr>
          <p:cNvSpPr/>
          <p:nvPr/>
        </p:nvSpPr>
        <p:spPr>
          <a:xfrm>
            <a:off x="4668483" y="4016293"/>
            <a:ext cx="2592488" cy="176307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1597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43E4-3391-44CA-83CA-74205EA7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Simulations on a 5 bit ADC with 1</a:t>
            </a:r>
            <a:r>
              <a:rPr lang="en-SG" baseline="30000" dirty="0"/>
              <a:t>st</a:t>
            </a:r>
            <a:r>
              <a:rPr lang="en-SG" dirty="0"/>
              <a:t> order reference settling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8EA6E-EA24-4D2F-A5FC-BBFDBDB34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t="10222" r="4288" b="6667"/>
          <a:stretch/>
        </p:blipFill>
        <p:spPr>
          <a:xfrm>
            <a:off x="233681" y="1828800"/>
            <a:ext cx="5773269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750126-EBB0-48AC-A107-631392A5FDCD}"/>
              </a:ext>
            </a:extLst>
          </p:cNvPr>
          <p:cNvSpPr txBox="1"/>
          <p:nvPr/>
        </p:nvSpPr>
        <p:spPr>
          <a:xfrm>
            <a:off x="5623560" y="3429000"/>
            <a:ext cx="2001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Legend</a:t>
            </a:r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>
                <a:solidFill>
                  <a:srgbClr val="0070C0"/>
                </a:solidFill>
              </a:rPr>
              <a:t>Input voltage</a:t>
            </a:r>
          </a:p>
          <a:p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FSM output</a:t>
            </a:r>
          </a:p>
          <a:p>
            <a:r>
              <a:rPr lang="en-SG" dirty="0">
                <a:solidFill>
                  <a:srgbClr val="FF0000"/>
                </a:solidFill>
              </a:rPr>
              <a:t>DAC output</a:t>
            </a:r>
          </a:p>
          <a:p>
            <a:endParaRPr lang="en-S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dirty="0">
                <a:solidFill>
                  <a:srgbClr val="7030A0"/>
                </a:solidFill>
              </a:rPr>
              <a:t>ADC Done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68AE2-C5D9-4112-A8D6-A7060CB9A2B0}"/>
              </a:ext>
            </a:extLst>
          </p:cNvPr>
          <p:cNvSpPr txBox="1"/>
          <p:nvPr/>
        </p:nvSpPr>
        <p:spPr>
          <a:xfrm>
            <a:off x="7625080" y="2813446"/>
            <a:ext cx="2799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Red waveform shows DAC settling</a:t>
            </a:r>
          </a:p>
          <a:p>
            <a:endParaRPr lang="en-SG" sz="2000" dirty="0">
              <a:solidFill>
                <a:srgbClr val="7030A0"/>
              </a:solidFill>
            </a:endParaRPr>
          </a:p>
          <a:p>
            <a:r>
              <a:rPr lang="en-SG" sz="2000" dirty="0"/>
              <a:t>5 steps vs 6 steps overlaid on same plot</a:t>
            </a:r>
          </a:p>
        </p:txBody>
      </p:sp>
    </p:spTree>
    <p:extLst>
      <p:ext uri="{BB962C8B-B14F-4D97-AF65-F5344CB8AC3E}">
        <p14:creationId xmlns:p14="http://schemas.microsoft.com/office/powerpoint/2010/main" val="881223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707FDA-E83E-487F-AB91-13E1DBF9F7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8296" r="7866" b="5324"/>
          <a:stretch/>
        </p:blipFill>
        <p:spPr>
          <a:xfrm>
            <a:off x="10161" y="895930"/>
            <a:ext cx="5913120" cy="5596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841F82-BF72-4B67-A9AF-903831DCC4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8296" r="7866" b="5324"/>
          <a:stretch/>
        </p:blipFill>
        <p:spPr>
          <a:xfrm>
            <a:off x="6276254" y="895930"/>
            <a:ext cx="5915746" cy="5599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788840-D290-48DD-815E-6AFD47A7CC34}"/>
              </a:ext>
            </a:extLst>
          </p:cNvPr>
          <p:cNvSpPr txBox="1"/>
          <p:nvPr/>
        </p:nvSpPr>
        <p:spPr>
          <a:xfrm>
            <a:off x="8143240" y="362640"/>
            <a:ext cx="253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/>
              <a:t>5 bit 6 steps</a:t>
            </a:r>
            <a:endParaRPr lang="en-SG" sz="2800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D3CAB-899E-446F-9966-D4BD9C74301B}"/>
              </a:ext>
            </a:extLst>
          </p:cNvPr>
          <p:cNvSpPr txBox="1"/>
          <p:nvPr/>
        </p:nvSpPr>
        <p:spPr>
          <a:xfrm>
            <a:off x="1823720" y="362640"/>
            <a:ext cx="253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/>
              <a:t>5 bit 5 steps</a:t>
            </a:r>
            <a:endParaRPr lang="en-SG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86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788840-D290-48DD-815E-6AFD47A7CC34}"/>
              </a:ext>
            </a:extLst>
          </p:cNvPr>
          <p:cNvSpPr txBox="1"/>
          <p:nvPr/>
        </p:nvSpPr>
        <p:spPr>
          <a:xfrm>
            <a:off x="8143240" y="362640"/>
            <a:ext cx="253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/>
              <a:t>3 bit 4 steps</a:t>
            </a:r>
            <a:endParaRPr lang="en-SG" sz="2800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D3CAB-899E-446F-9966-D4BD9C74301B}"/>
              </a:ext>
            </a:extLst>
          </p:cNvPr>
          <p:cNvSpPr txBox="1"/>
          <p:nvPr/>
        </p:nvSpPr>
        <p:spPr>
          <a:xfrm>
            <a:off x="1823720" y="362640"/>
            <a:ext cx="253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/>
              <a:t>3 bit 3 steps</a:t>
            </a:r>
            <a:endParaRPr lang="en-SG" sz="2800" b="1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E674D0-9236-461A-8214-494672EF4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" t="5288" r="9142" b="5288"/>
          <a:stretch/>
        </p:blipFill>
        <p:spPr>
          <a:xfrm>
            <a:off x="6096001" y="898777"/>
            <a:ext cx="6096000" cy="59592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61D9EC-586B-4B33-A146-70948FF5E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" t="9451" r="7652" b="5287"/>
          <a:stretch/>
        </p:blipFill>
        <p:spPr>
          <a:xfrm>
            <a:off x="0" y="1189158"/>
            <a:ext cx="6096000" cy="568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63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4968-4EEB-4774-8214-E18A8B47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Thought Experiment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DE33E-59FD-4726-BEE8-1575D255CAA5}"/>
              </a:ext>
            </a:extLst>
          </p:cNvPr>
          <p:cNvSpPr txBox="1"/>
          <p:nvPr/>
        </p:nvSpPr>
        <p:spPr>
          <a:xfrm>
            <a:off x="762847" y="1500892"/>
            <a:ext cx="10128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N = ADC number of 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M = number of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What is the maximum M possible?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8CE16-74AA-4A2D-8F5B-337E0F85A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62"/>
          <a:stretch/>
        </p:blipFill>
        <p:spPr>
          <a:xfrm>
            <a:off x="595205" y="4932134"/>
            <a:ext cx="4876800" cy="849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F5A150-B54B-44C1-A169-4B7F058E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17" y="4848632"/>
            <a:ext cx="4191000" cy="933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BBAE37-35DB-4565-A9D6-1368A2B06889}"/>
              </a:ext>
            </a:extLst>
          </p:cNvPr>
          <p:cNvSpPr txBox="1"/>
          <p:nvPr/>
        </p:nvSpPr>
        <p:spPr>
          <a:xfrm>
            <a:off x="1178559" y="3573234"/>
            <a:ext cx="3347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Equation 1 – a measure of redundancy or “overlapped-ness”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C472F-2C59-4367-8C5B-3E523293F9C4}"/>
              </a:ext>
            </a:extLst>
          </p:cNvPr>
          <p:cNvSpPr txBox="1"/>
          <p:nvPr/>
        </p:nvSpPr>
        <p:spPr>
          <a:xfrm>
            <a:off x="6624319" y="3573234"/>
            <a:ext cx="437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Equation 2 – constraint how many steps you need for a given level of redundancy</a:t>
            </a:r>
          </a:p>
        </p:txBody>
      </p:sp>
    </p:spTree>
    <p:extLst>
      <p:ext uri="{BB962C8B-B14F-4D97-AF65-F5344CB8AC3E}">
        <p14:creationId xmlns:p14="http://schemas.microsoft.com/office/powerpoint/2010/main" val="1155234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4968-4EEB-4774-8214-E18A8B47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Reference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6C19F-7285-49C0-A980-BAC7368CF2E4}"/>
              </a:ext>
            </a:extLst>
          </p:cNvPr>
          <p:cNvSpPr/>
          <p:nvPr/>
        </p:nvSpPr>
        <p:spPr>
          <a:xfrm>
            <a:off x="1818640" y="2201317"/>
            <a:ext cx="8971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SG" dirty="0">
                <a:effectLst/>
              </a:rPr>
              <a:t>Ogawa, T., Kobayashi, H., Takahashi, Y., </a:t>
            </a:r>
            <a:r>
              <a:rPr lang="en-SG" dirty="0" err="1">
                <a:effectLst/>
              </a:rPr>
              <a:t>Takai</a:t>
            </a:r>
            <a:r>
              <a:rPr lang="en-SG" dirty="0">
                <a:effectLst/>
              </a:rPr>
              <a:t>, N., </a:t>
            </a:r>
            <a:r>
              <a:rPr lang="en-SG" dirty="0" err="1">
                <a:effectLst/>
              </a:rPr>
              <a:t>Hotta</a:t>
            </a:r>
            <a:r>
              <a:rPr lang="en-SG" dirty="0">
                <a:effectLst/>
              </a:rPr>
              <a:t>, M., San, H., … Mori, T. (2010). SAR ADC algorithm with redundancy and digital error correction. </a:t>
            </a:r>
            <a:r>
              <a:rPr lang="en-SG" i="1" dirty="0">
                <a:effectLst/>
              </a:rPr>
              <a:t>IEICE Transactions on Fundamentals of Electronics, Communications and Computer Sciences</a:t>
            </a:r>
            <a:r>
              <a:rPr lang="en-SG" dirty="0">
                <a:effectLst/>
              </a:rPr>
              <a:t>, </a:t>
            </a:r>
            <a:r>
              <a:rPr lang="en-SG" i="1" dirty="0">
                <a:effectLst/>
              </a:rPr>
              <a:t>E93</a:t>
            </a:r>
            <a:r>
              <a:rPr lang="en-SG" dirty="0">
                <a:effectLst/>
              </a:rPr>
              <a:t>-</a:t>
            </a:r>
            <a:r>
              <a:rPr lang="en-SG" i="1" dirty="0">
                <a:effectLst/>
              </a:rPr>
              <a:t>A</a:t>
            </a:r>
            <a:r>
              <a:rPr lang="en-SG" dirty="0">
                <a:effectLst/>
              </a:rPr>
              <a:t>(2), 415–423. https://doi.org/10.1587/transfun.E93.A.415</a:t>
            </a:r>
          </a:p>
        </p:txBody>
      </p:sp>
    </p:spTree>
    <p:extLst>
      <p:ext uri="{BB962C8B-B14F-4D97-AF65-F5344CB8AC3E}">
        <p14:creationId xmlns:p14="http://schemas.microsoft.com/office/powerpoint/2010/main" val="278121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B9DA0D20-4AE9-47C6-ADA6-D9BBF86E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An Idealized, SAR ADC Block Diagram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205467-EF7F-4C65-996D-926C3A802D42}"/>
              </a:ext>
            </a:extLst>
          </p:cNvPr>
          <p:cNvSpPr/>
          <p:nvPr/>
        </p:nvSpPr>
        <p:spPr>
          <a:xfrm>
            <a:off x="3453110" y="2980482"/>
            <a:ext cx="1068733" cy="6481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DAC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372B9-A423-42ED-88D7-778F1BE3D858}"/>
              </a:ext>
            </a:extLst>
          </p:cNvPr>
          <p:cNvSpPr/>
          <p:nvPr/>
        </p:nvSpPr>
        <p:spPr>
          <a:xfrm>
            <a:off x="3453109" y="4274928"/>
            <a:ext cx="1068734" cy="6481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FSM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713C4E-08AF-4851-9E16-CBEA7297E763}"/>
              </a:ext>
            </a:extLst>
          </p:cNvPr>
          <p:cNvGrpSpPr/>
          <p:nvPr/>
        </p:nvGrpSpPr>
        <p:grpSpPr>
          <a:xfrm>
            <a:off x="6649654" y="2008207"/>
            <a:ext cx="1068732" cy="1296366"/>
            <a:chOff x="6406587" y="1082233"/>
            <a:chExt cx="1701479" cy="19213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4B0CA8-0B1A-4A4A-9A05-72F9F95A862E}"/>
                </a:ext>
              </a:extLst>
            </p:cNvPr>
            <p:cNvSpPr/>
            <p:nvPr/>
          </p:nvSpPr>
          <p:spPr>
            <a:xfrm>
              <a:off x="6406587" y="2102728"/>
              <a:ext cx="428259" cy="44562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67CCD2-1752-4548-815E-950F6173FFE8}"/>
                </a:ext>
              </a:extLst>
            </p:cNvPr>
            <p:cNvSpPr/>
            <p:nvPr/>
          </p:nvSpPr>
          <p:spPr>
            <a:xfrm>
              <a:off x="6406587" y="1545219"/>
              <a:ext cx="426333" cy="44562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DAA4C2B-54F6-4956-8757-526FB31C8A48}"/>
                </a:ext>
              </a:extLst>
            </p:cNvPr>
            <p:cNvSpPr/>
            <p:nvPr/>
          </p:nvSpPr>
          <p:spPr>
            <a:xfrm rot="5400000">
              <a:off x="6296628" y="1192192"/>
              <a:ext cx="1921397" cy="1701479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667D2239-80AB-43A4-AECD-408D550BA1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1625" y="1753564"/>
              <a:ext cx="821802" cy="578734"/>
            </a:xfrm>
            <a:prstGeom prst="bentConnector3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FFCA332-3AB5-4EF1-942F-38AA66789253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rot="10800000" flipV="1">
            <a:off x="4521844" y="2847067"/>
            <a:ext cx="2127811" cy="457506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6EDB41D-4CEB-419F-9C8B-F5DA9104EA55}"/>
              </a:ext>
            </a:extLst>
          </p:cNvPr>
          <p:cNvCxnSpPr>
            <a:cxnSpLocks/>
            <a:stCxn id="28" idx="0"/>
            <a:endCxn id="22" idx="3"/>
          </p:cNvCxnSpPr>
          <p:nvPr/>
        </p:nvCxnSpPr>
        <p:spPr>
          <a:xfrm flipH="1">
            <a:off x="4521843" y="2656390"/>
            <a:ext cx="3196543" cy="1942629"/>
          </a:xfrm>
          <a:prstGeom prst="bentConnector3">
            <a:avLst>
              <a:gd name="adj1" fmla="val -1071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26">
            <a:extLst>
              <a:ext uri="{FF2B5EF4-FFF2-40B4-BE49-F238E27FC236}">
                <a16:creationId xmlns:a16="http://schemas.microsoft.com/office/drawing/2014/main" id="{97FDBB91-8F1B-406E-AC89-ABECBBE50444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3987476" y="3628664"/>
            <a:ext cx="1" cy="646264"/>
          </a:xfrm>
          <a:prstGeom prst="straightConnector1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or: Elbow 26">
            <a:extLst>
              <a:ext uri="{FF2B5EF4-FFF2-40B4-BE49-F238E27FC236}">
                <a16:creationId xmlns:a16="http://schemas.microsoft.com/office/drawing/2014/main" id="{83C3096B-D6E6-4AD3-BB4B-3D6C07219845}"/>
              </a:ext>
            </a:extLst>
          </p:cNvPr>
          <p:cNvCxnSpPr>
            <a:cxnSpLocks/>
            <a:stCxn id="26" idx="1"/>
            <a:endCxn id="39" idx="3"/>
          </p:cNvCxnSpPr>
          <p:nvPr/>
        </p:nvCxnSpPr>
        <p:spPr>
          <a:xfrm flipH="1" flipV="1">
            <a:off x="5580921" y="2456267"/>
            <a:ext cx="1068733" cy="14649"/>
          </a:xfrm>
          <a:prstGeom prst="straightConnector1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F0FC3A3-86AC-4280-81A8-C84AF25463B3}"/>
              </a:ext>
            </a:extLst>
          </p:cNvPr>
          <p:cNvSpPr/>
          <p:nvPr/>
        </p:nvSpPr>
        <p:spPr>
          <a:xfrm>
            <a:off x="4512188" y="2132176"/>
            <a:ext cx="1068733" cy="64818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err="1">
                <a:solidFill>
                  <a:sysClr val="windowText" lastClr="000000"/>
                </a:solidFill>
              </a:rPr>
              <a:t>V</a:t>
            </a:r>
            <a:r>
              <a:rPr lang="en-SG" sz="2800" baseline="-25000" dirty="0" err="1">
                <a:solidFill>
                  <a:sysClr val="windowText" lastClr="000000"/>
                </a:solidFill>
              </a:rPr>
              <a:t>input</a:t>
            </a:r>
            <a:endParaRPr lang="en-SG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AC665E-11CE-4D54-8297-41024B580A0F}"/>
              </a:ext>
            </a:extLst>
          </p:cNvPr>
          <p:cNvSpPr/>
          <p:nvPr/>
        </p:nvSpPr>
        <p:spPr>
          <a:xfrm>
            <a:off x="5648449" y="2744644"/>
            <a:ext cx="1068733" cy="64818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ysClr val="windowText" lastClr="000000"/>
                </a:solidFill>
              </a:rPr>
              <a:t>V</a:t>
            </a:r>
            <a:r>
              <a:rPr lang="en-SG" sz="2800" baseline="-25000" dirty="0">
                <a:solidFill>
                  <a:sysClr val="windowText" lastClr="000000"/>
                </a:solidFill>
              </a:rPr>
              <a:t>DAC</a:t>
            </a:r>
          </a:p>
        </p:txBody>
      </p:sp>
    </p:spTree>
    <p:extLst>
      <p:ext uri="{BB962C8B-B14F-4D97-AF65-F5344CB8AC3E}">
        <p14:creationId xmlns:p14="http://schemas.microsoft.com/office/powerpoint/2010/main" val="343866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ACBE5-614C-42E6-8989-08A6E290AE16}"/>
              </a:ext>
            </a:extLst>
          </p:cNvPr>
          <p:cNvSpPr/>
          <p:nvPr/>
        </p:nvSpPr>
        <p:spPr>
          <a:xfrm>
            <a:off x="5390476" y="1620295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1F31FD-4F39-4124-8926-E04D2898AB2F}"/>
              </a:ext>
            </a:extLst>
          </p:cNvPr>
          <p:cNvSpPr/>
          <p:nvPr/>
        </p:nvSpPr>
        <p:spPr>
          <a:xfrm>
            <a:off x="1899550" y="3772053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732E7F-71A1-49E7-8F39-C2D16DD22767}"/>
              </a:ext>
            </a:extLst>
          </p:cNvPr>
          <p:cNvSpPr/>
          <p:nvPr/>
        </p:nvSpPr>
        <p:spPr>
          <a:xfrm>
            <a:off x="1352398" y="5056274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41878B-C1CF-4E2F-AD32-99729C5C8B97}"/>
              </a:ext>
            </a:extLst>
          </p:cNvPr>
          <p:cNvSpPr/>
          <p:nvPr/>
        </p:nvSpPr>
        <p:spPr>
          <a:xfrm>
            <a:off x="2510312" y="5056274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AE46FC-13A8-4A5B-B1D3-7B9967C3EDFF}"/>
              </a:ext>
            </a:extLst>
          </p:cNvPr>
          <p:cNvCxnSpPr>
            <a:cxnSpLocks/>
            <a:stCxn id="119" idx="4"/>
            <a:endCxn id="19" idx="7"/>
          </p:cNvCxnSpPr>
          <p:nvPr/>
        </p:nvCxnSpPr>
        <p:spPr>
          <a:xfrm flipH="1">
            <a:off x="2629733" y="3612662"/>
            <a:ext cx="884881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81C27D-BEDF-4015-BC69-1D0F2BC5D4D6}"/>
              </a:ext>
            </a:extLst>
          </p:cNvPr>
          <p:cNvCxnSpPr>
            <a:cxnSpLocks/>
            <a:stCxn id="2" idx="4"/>
            <a:endCxn id="120" idx="1"/>
          </p:cNvCxnSpPr>
          <p:nvPr/>
        </p:nvCxnSpPr>
        <p:spPr>
          <a:xfrm>
            <a:off x="5818208" y="2523370"/>
            <a:ext cx="2128997" cy="3184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21F08F-9E09-496F-B2A6-630F3178BD36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 flipH="1">
            <a:off x="2082581" y="4675128"/>
            <a:ext cx="244701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DDDCD-EBE4-49E4-ADA2-6886D1BB32C3}"/>
              </a:ext>
            </a:extLst>
          </p:cNvPr>
          <p:cNvCxnSpPr>
            <a:cxnSpLocks/>
            <a:stCxn id="19" idx="4"/>
            <a:endCxn id="22" idx="1"/>
          </p:cNvCxnSpPr>
          <p:nvPr/>
        </p:nvCxnSpPr>
        <p:spPr>
          <a:xfrm>
            <a:off x="2327282" y="4675128"/>
            <a:ext cx="308310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Binary SAR ADC search tree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DDE64E-5FE2-4574-A1D4-DE4B2AB8E6CB}"/>
              </a:ext>
            </a:extLst>
          </p:cNvPr>
          <p:cNvSpPr/>
          <p:nvPr/>
        </p:nvSpPr>
        <p:spPr>
          <a:xfrm>
            <a:off x="4209357" y="3772052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7B7D65-4655-40A7-8AB2-AC5D12518C41}"/>
              </a:ext>
            </a:extLst>
          </p:cNvPr>
          <p:cNvSpPr/>
          <p:nvPr/>
        </p:nvSpPr>
        <p:spPr>
          <a:xfrm>
            <a:off x="3668225" y="5056274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F038B1-8F10-4E13-966B-A7FC71C585C7}"/>
              </a:ext>
            </a:extLst>
          </p:cNvPr>
          <p:cNvSpPr/>
          <p:nvPr/>
        </p:nvSpPr>
        <p:spPr>
          <a:xfrm>
            <a:off x="4826138" y="5056273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6BEF6B-7D71-47C4-BDF0-273FAF503273}"/>
              </a:ext>
            </a:extLst>
          </p:cNvPr>
          <p:cNvCxnSpPr>
            <a:cxnSpLocks/>
            <a:stCxn id="64" idx="4"/>
            <a:endCxn id="65" idx="7"/>
          </p:cNvCxnSpPr>
          <p:nvPr/>
        </p:nvCxnSpPr>
        <p:spPr>
          <a:xfrm flipH="1">
            <a:off x="4398408" y="4675127"/>
            <a:ext cx="238681" cy="513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1232DB-0865-4CF4-A0C6-3C6BB252A4B7}"/>
              </a:ext>
            </a:extLst>
          </p:cNvPr>
          <p:cNvCxnSpPr>
            <a:cxnSpLocks/>
            <a:stCxn id="64" idx="4"/>
            <a:endCxn id="66" idx="1"/>
          </p:cNvCxnSpPr>
          <p:nvPr/>
        </p:nvCxnSpPr>
        <p:spPr>
          <a:xfrm>
            <a:off x="4637089" y="4675127"/>
            <a:ext cx="314329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2AE5002-2A36-4C4D-8A47-E813989914FD}"/>
              </a:ext>
            </a:extLst>
          </p:cNvPr>
          <p:cNvSpPr/>
          <p:nvPr/>
        </p:nvSpPr>
        <p:spPr>
          <a:xfrm>
            <a:off x="6103311" y="5056273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3509C21-CD99-4BCE-847D-9B4F77229741}"/>
              </a:ext>
            </a:extLst>
          </p:cNvPr>
          <p:cNvSpPr/>
          <p:nvPr/>
        </p:nvSpPr>
        <p:spPr>
          <a:xfrm>
            <a:off x="7261225" y="5056273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457AE93-EEDA-4F50-BEF1-8EB098CB46B2}"/>
              </a:ext>
            </a:extLst>
          </p:cNvPr>
          <p:cNvSpPr/>
          <p:nvPr/>
        </p:nvSpPr>
        <p:spPr>
          <a:xfrm>
            <a:off x="8419138" y="5056273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AC3942E-AD5E-4700-94A9-FC5572E45062}"/>
              </a:ext>
            </a:extLst>
          </p:cNvPr>
          <p:cNvSpPr/>
          <p:nvPr/>
        </p:nvSpPr>
        <p:spPr>
          <a:xfrm>
            <a:off x="9577051" y="5056272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FD98220-C229-4B83-9379-3E6B2AF984C2}"/>
              </a:ext>
            </a:extLst>
          </p:cNvPr>
          <p:cNvSpPr/>
          <p:nvPr/>
        </p:nvSpPr>
        <p:spPr>
          <a:xfrm>
            <a:off x="6716900" y="3772053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5A38160-3BCB-4DDB-8173-607DE7764578}"/>
              </a:ext>
            </a:extLst>
          </p:cNvPr>
          <p:cNvSpPr/>
          <p:nvPr/>
        </p:nvSpPr>
        <p:spPr>
          <a:xfrm>
            <a:off x="9026707" y="3772052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7?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05BFFB-1D96-46B8-9F7F-C5913666756C}"/>
              </a:ext>
            </a:extLst>
          </p:cNvPr>
          <p:cNvCxnSpPr>
            <a:cxnSpLocks/>
            <a:stCxn id="104" idx="4"/>
            <a:endCxn id="90" idx="7"/>
          </p:cNvCxnSpPr>
          <p:nvPr/>
        </p:nvCxnSpPr>
        <p:spPr>
          <a:xfrm flipH="1">
            <a:off x="6833494" y="4675128"/>
            <a:ext cx="311138" cy="51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8A12C0-E2B9-4C86-B793-3E6A075BBEFE}"/>
              </a:ext>
            </a:extLst>
          </p:cNvPr>
          <p:cNvCxnSpPr>
            <a:cxnSpLocks/>
            <a:stCxn id="104" idx="4"/>
            <a:endCxn id="91" idx="1"/>
          </p:cNvCxnSpPr>
          <p:nvPr/>
        </p:nvCxnSpPr>
        <p:spPr>
          <a:xfrm>
            <a:off x="7144632" y="4675128"/>
            <a:ext cx="241873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524F8D-91B0-42A2-967D-72622B7916EB}"/>
              </a:ext>
            </a:extLst>
          </p:cNvPr>
          <p:cNvCxnSpPr>
            <a:cxnSpLocks/>
            <a:stCxn id="105" idx="4"/>
            <a:endCxn id="92" idx="7"/>
          </p:cNvCxnSpPr>
          <p:nvPr/>
        </p:nvCxnSpPr>
        <p:spPr>
          <a:xfrm flipH="1">
            <a:off x="9149321" y="4675127"/>
            <a:ext cx="305118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E08E8D-1628-47A4-9B4B-A6B080ED5B46}"/>
              </a:ext>
            </a:extLst>
          </p:cNvPr>
          <p:cNvCxnSpPr>
            <a:cxnSpLocks/>
            <a:stCxn id="105" idx="4"/>
            <a:endCxn id="93" idx="1"/>
          </p:cNvCxnSpPr>
          <p:nvPr/>
        </p:nvCxnSpPr>
        <p:spPr>
          <a:xfrm>
            <a:off x="9454439" y="4675127"/>
            <a:ext cx="247892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DF2420B-D3DB-4D24-8DE0-9B27C84CC548}"/>
              </a:ext>
            </a:extLst>
          </p:cNvPr>
          <p:cNvSpPr/>
          <p:nvPr/>
        </p:nvSpPr>
        <p:spPr>
          <a:xfrm>
            <a:off x="3086882" y="2709587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4962CC1-F819-47D4-9070-5B32B3A43795}"/>
              </a:ext>
            </a:extLst>
          </p:cNvPr>
          <p:cNvSpPr/>
          <p:nvPr/>
        </p:nvSpPr>
        <p:spPr>
          <a:xfrm>
            <a:off x="7821925" y="2709587"/>
            <a:ext cx="855463" cy="90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F1940E-FBB2-4CC3-8602-EC4F2DFC83E8}"/>
              </a:ext>
            </a:extLst>
          </p:cNvPr>
          <p:cNvCxnSpPr>
            <a:cxnSpLocks/>
            <a:stCxn id="119" idx="4"/>
            <a:endCxn id="64" idx="1"/>
          </p:cNvCxnSpPr>
          <p:nvPr/>
        </p:nvCxnSpPr>
        <p:spPr>
          <a:xfrm>
            <a:off x="3514614" y="3612662"/>
            <a:ext cx="820023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DAABFA5-4E36-4EED-9FBF-94D80BE48AAC}"/>
              </a:ext>
            </a:extLst>
          </p:cNvPr>
          <p:cNvCxnSpPr>
            <a:cxnSpLocks/>
            <a:stCxn id="120" idx="4"/>
            <a:endCxn id="105" idx="1"/>
          </p:cNvCxnSpPr>
          <p:nvPr/>
        </p:nvCxnSpPr>
        <p:spPr>
          <a:xfrm>
            <a:off x="8249657" y="3612662"/>
            <a:ext cx="902330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6EC82F-61CC-4098-BC17-CFE5114DB1E9}"/>
              </a:ext>
            </a:extLst>
          </p:cNvPr>
          <p:cNvCxnSpPr>
            <a:cxnSpLocks/>
            <a:stCxn id="120" idx="4"/>
            <a:endCxn id="104" idx="7"/>
          </p:cNvCxnSpPr>
          <p:nvPr/>
        </p:nvCxnSpPr>
        <p:spPr>
          <a:xfrm flipH="1">
            <a:off x="7447083" y="3612662"/>
            <a:ext cx="802574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EB3A7C-B095-4E14-99AC-60C43372E932}"/>
              </a:ext>
            </a:extLst>
          </p:cNvPr>
          <p:cNvCxnSpPr>
            <a:cxnSpLocks/>
            <a:stCxn id="2" idx="4"/>
            <a:endCxn id="119" idx="7"/>
          </p:cNvCxnSpPr>
          <p:nvPr/>
        </p:nvCxnSpPr>
        <p:spPr>
          <a:xfrm flipH="1">
            <a:off x="3817065" y="2523370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63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518A-BE0B-44C0-B0EB-C615B936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ADC decision tree for a 3 bit ADC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3E1EF5-FC81-496D-A942-877F54EB0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38248" r="7694" b="35227"/>
          <a:stretch/>
        </p:blipFill>
        <p:spPr>
          <a:xfrm>
            <a:off x="396240" y="2127568"/>
            <a:ext cx="11252177" cy="3275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A4A74-E131-437C-A7C3-9C70E2E0D62F}"/>
              </a:ext>
            </a:extLst>
          </p:cNvPr>
          <p:cNvSpPr txBox="1"/>
          <p:nvPr/>
        </p:nvSpPr>
        <p:spPr>
          <a:xfrm>
            <a:off x="3681729" y="5606557"/>
            <a:ext cx="545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Case study for Vin = 2.5V</a:t>
            </a:r>
            <a:endParaRPr lang="en-SG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9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6EA49B-F9C5-4D31-8045-C77B399616E2}"/>
              </a:ext>
            </a:extLst>
          </p:cNvPr>
          <p:cNvSpPr txBox="1"/>
          <p:nvPr/>
        </p:nvSpPr>
        <p:spPr>
          <a:xfrm>
            <a:off x="7127240" y="3027680"/>
            <a:ext cx="2001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Legend</a:t>
            </a:r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>
                <a:solidFill>
                  <a:srgbClr val="0070C0"/>
                </a:solidFill>
              </a:rPr>
              <a:t>Input voltage</a:t>
            </a:r>
          </a:p>
          <a:p>
            <a:r>
              <a:rPr lang="en-SG" dirty="0">
                <a:solidFill>
                  <a:schemeClr val="bg1">
                    <a:lumMod val="50000"/>
                  </a:schemeClr>
                </a:solidFill>
              </a:rPr>
              <a:t>FSM output</a:t>
            </a:r>
          </a:p>
          <a:p>
            <a:r>
              <a:rPr lang="en-SG" dirty="0">
                <a:solidFill>
                  <a:srgbClr val="FF0000"/>
                </a:solidFill>
              </a:rPr>
              <a:t>DAC output</a:t>
            </a:r>
          </a:p>
          <a:p>
            <a:endParaRPr lang="en-S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G" dirty="0">
                <a:solidFill>
                  <a:srgbClr val="7030A0"/>
                </a:solidFill>
              </a:rPr>
              <a:t>ADC 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CB30F-CE15-49E4-A495-548789B5C334}"/>
              </a:ext>
            </a:extLst>
          </p:cNvPr>
          <p:cNvSpPr txBox="1"/>
          <p:nvPr/>
        </p:nvSpPr>
        <p:spPr>
          <a:xfrm>
            <a:off x="8128000" y="532091"/>
            <a:ext cx="364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Waveforms when </a:t>
            </a:r>
          </a:p>
          <a:p>
            <a:r>
              <a:rPr lang="en-SG" sz="3600" dirty="0"/>
              <a:t>Vin = 2.5V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08D353-89E5-4DFC-8B54-D80CCE437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56823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6672B9-8BED-40B1-8ECA-B9597233F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142" y="2871227"/>
            <a:ext cx="2953299" cy="18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5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ACBE5-614C-42E6-8989-08A6E290AE16}"/>
              </a:ext>
            </a:extLst>
          </p:cNvPr>
          <p:cNvSpPr/>
          <p:nvPr/>
        </p:nvSpPr>
        <p:spPr>
          <a:xfrm>
            <a:off x="5390476" y="162029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1F31FD-4F39-4124-8926-E04D2898AB2F}"/>
              </a:ext>
            </a:extLst>
          </p:cNvPr>
          <p:cNvSpPr/>
          <p:nvPr/>
        </p:nvSpPr>
        <p:spPr>
          <a:xfrm>
            <a:off x="1899550" y="377205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732E7F-71A1-49E7-8F39-C2D16DD22767}"/>
              </a:ext>
            </a:extLst>
          </p:cNvPr>
          <p:cNvSpPr/>
          <p:nvPr/>
        </p:nvSpPr>
        <p:spPr>
          <a:xfrm>
            <a:off x="1352398" y="505627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41878B-C1CF-4E2F-AD32-99729C5C8B97}"/>
              </a:ext>
            </a:extLst>
          </p:cNvPr>
          <p:cNvSpPr/>
          <p:nvPr/>
        </p:nvSpPr>
        <p:spPr>
          <a:xfrm>
            <a:off x="2510312" y="505627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AE46FC-13A8-4A5B-B1D3-7B9967C3EDFF}"/>
              </a:ext>
            </a:extLst>
          </p:cNvPr>
          <p:cNvCxnSpPr>
            <a:cxnSpLocks/>
            <a:stCxn id="119" idx="4"/>
            <a:endCxn id="19" idx="7"/>
          </p:cNvCxnSpPr>
          <p:nvPr/>
        </p:nvCxnSpPr>
        <p:spPr>
          <a:xfrm flipH="1">
            <a:off x="2629733" y="3612662"/>
            <a:ext cx="884881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81C27D-BEDF-4015-BC69-1D0F2BC5D4D6}"/>
              </a:ext>
            </a:extLst>
          </p:cNvPr>
          <p:cNvCxnSpPr>
            <a:cxnSpLocks/>
            <a:stCxn id="2" idx="4"/>
            <a:endCxn id="120" idx="1"/>
          </p:cNvCxnSpPr>
          <p:nvPr/>
        </p:nvCxnSpPr>
        <p:spPr>
          <a:xfrm>
            <a:off x="5818208" y="2523370"/>
            <a:ext cx="2128997" cy="3184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21F08F-9E09-496F-B2A6-630F3178BD36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 flipH="1">
            <a:off x="2082581" y="4675128"/>
            <a:ext cx="244701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DDDCD-EBE4-49E4-ADA2-6886D1BB32C3}"/>
              </a:ext>
            </a:extLst>
          </p:cNvPr>
          <p:cNvCxnSpPr>
            <a:cxnSpLocks/>
            <a:stCxn id="19" idx="4"/>
            <a:endCxn id="22" idx="1"/>
          </p:cNvCxnSpPr>
          <p:nvPr/>
        </p:nvCxnSpPr>
        <p:spPr>
          <a:xfrm>
            <a:off x="2327282" y="4675128"/>
            <a:ext cx="308310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Binary search tree example: 2.5V input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DDE64E-5FE2-4574-A1D4-DE4B2AB8E6CB}"/>
              </a:ext>
            </a:extLst>
          </p:cNvPr>
          <p:cNvSpPr/>
          <p:nvPr/>
        </p:nvSpPr>
        <p:spPr>
          <a:xfrm>
            <a:off x="4209357" y="377205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7B7D65-4655-40A7-8AB2-AC5D12518C41}"/>
              </a:ext>
            </a:extLst>
          </p:cNvPr>
          <p:cNvSpPr/>
          <p:nvPr/>
        </p:nvSpPr>
        <p:spPr>
          <a:xfrm>
            <a:off x="3668225" y="505627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F038B1-8F10-4E13-966B-A7FC71C585C7}"/>
              </a:ext>
            </a:extLst>
          </p:cNvPr>
          <p:cNvSpPr/>
          <p:nvPr/>
        </p:nvSpPr>
        <p:spPr>
          <a:xfrm>
            <a:off x="4826138" y="505627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6BEF6B-7D71-47C4-BDF0-273FAF503273}"/>
              </a:ext>
            </a:extLst>
          </p:cNvPr>
          <p:cNvCxnSpPr>
            <a:cxnSpLocks/>
            <a:stCxn id="64" idx="4"/>
            <a:endCxn id="65" idx="7"/>
          </p:cNvCxnSpPr>
          <p:nvPr/>
        </p:nvCxnSpPr>
        <p:spPr>
          <a:xfrm flipH="1">
            <a:off x="4398408" y="4675127"/>
            <a:ext cx="238681" cy="513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1232DB-0865-4CF4-A0C6-3C6BB252A4B7}"/>
              </a:ext>
            </a:extLst>
          </p:cNvPr>
          <p:cNvCxnSpPr>
            <a:cxnSpLocks/>
            <a:stCxn id="64" idx="4"/>
            <a:endCxn id="66" idx="1"/>
          </p:cNvCxnSpPr>
          <p:nvPr/>
        </p:nvCxnSpPr>
        <p:spPr>
          <a:xfrm>
            <a:off x="4637089" y="4675127"/>
            <a:ext cx="314329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2AE5002-2A36-4C4D-8A47-E813989914FD}"/>
              </a:ext>
            </a:extLst>
          </p:cNvPr>
          <p:cNvSpPr/>
          <p:nvPr/>
        </p:nvSpPr>
        <p:spPr>
          <a:xfrm>
            <a:off x="6103311" y="505627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3509C21-CD99-4BCE-847D-9B4F77229741}"/>
              </a:ext>
            </a:extLst>
          </p:cNvPr>
          <p:cNvSpPr/>
          <p:nvPr/>
        </p:nvSpPr>
        <p:spPr>
          <a:xfrm>
            <a:off x="7261225" y="505627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457AE93-EEDA-4F50-BEF1-8EB098CB46B2}"/>
              </a:ext>
            </a:extLst>
          </p:cNvPr>
          <p:cNvSpPr/>
          <p:nvPr/>
        </p:nvSpPr>
        <p:spPr>
          <a:xfrm>
            <a:off x="8419138" y="505627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AC3942E-AD5E-4700-94A9-FC5572E45062}"/>
              </a:ext>
            </a:extLst>
          </p:cNvPr>
          <p:cNvSpPr/>
          <p:nvPr/>
        </p:nvSpPr>
        <p:spPr>
          <a:xfrm>
            <a:off x="9577051" y="505627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FD98220-C229-4B83-9379-3E6B2AF984C2}"/>
              </a:ext>
            </a:extLst>
          </p:cNvPr>
          <p:cNvSpPr/>
          <p:nvPr/>
        </p:nvSpPr>
        <p:spPr>
          <a:xfrm>
            <a:off x="6716900" y="377205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5A38160-3BCB-4DDB-8173-607DE7764578}"/>
              </a:ext>
            </a:extLst>
          </p:cNvPr>
          <p:cNvSpPr/>
          <p:nvPr/>
        </p:nvSpPr>
        <p:spPr>
          <a:xfrm>
            <a:off x="9026707" y="377205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7?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05BFFB-1D96-46B8-9F7F-C5913666756C}"/>
              </a:ext>
            </a:extLst>
          </p:cNvPr>
          <p:cNvCxnSpPr>
            <a:cxnSpLocks/>
            <a:stCxn id="104" idx="4"/>
            <a:endCxn id="90" idx="7"/>
          </p:cNvCxnSpPr>
          <p:nvPr/>
        </p:nvCxnSpPr>
        <p:spPr>
          <a:xfrm flipH="1">
            <a:off x="6833494" y="4675128"/>
            <a:ext cx="311138" cy="51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8A12C0-E2B9-4C86-B793-3E6A075BBEFE}"/>
              </a:ext>
            </a:extLst>
          </p:cNvPr>
          <p:cNvCxnSpPr>
            <a:cxnSpLocks/>
            <a:stCxn id="104" idx="4"/>
            <a:endCxn id="91" idx="1"/>
          </p:cNvCxnSpPr>
          <p:nvPr/>
        </p:nvCxnSpPr>
        <p:spPr>
          <a:xfrm>
            <a:off x="7144632" y="4675128"/>
            <a:ext cx="241873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524F8D-91B0-42A2-967D-72622B7916EB}"/>
              </a:ext>
            </a:extLst>
          </p:cNvPr>
          <p:cNvCxnSpPr>
            <a:cxnSpLocks/>
            <a:stCxn id="105" idx="4"/>
            <a:endCxn id="92" idx="7"/>
          </p:cNvCxnSpPr>
          <p:nvPr/>
        </p:nvCxnSpPr>
        <p:spPr>
          <a:xfrm flipH="1">
            <a:off x="9149321" y="4675127"/>
            <a:ext cx="305118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E08E8D-1628-47A4-9B4B-A6B080ED5B46}"/>
              </a:ext>
            </a:extLst>
          </p:cNvPr>
          <p:cNvCxnSpPr>
            <a:cxnSpLocks/>
            <a:stCxn id="105" idx="4"/>
            <a:endCxn id="93" idx="1"/>
          </p:cNvCxnSpPr>
          <p:nvPr/>
        </p:nvCxnSpPr>
        <p:spPr>
          <a:xfrm>
            <a:off x="9454439" y="4675127"/>
            <a:ext cx="247892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DF2420B-D3DB-4D24-8DE0-9B27C84CC548}"/>
              </a:ext>
            </a:extLst>
          </p:cNvPr>
          <p:cNvSpPr/>
          <p:nvPr/>
        </p:nvSpPr>
        <p:spPr>
          <a:xfrm>
            <a:off x="3086882" y="2709587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4962CC1-F819-47D4-9070-5B32B3A43795}"/>
              </a:ext>
            </a:extLst>
          </p:cNvPr>
          <p:cNvSpPr/>
          <p:nvPr/>
        </p:nvSpPr>
        <p:spPr>
          <a:xfrm>
            <a:off x="7821925" y="2709587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F1940E-FBB2-4CC3-8602-EC4F2DFC83E8}"/>
              </a:ext>
            </a:extLst>
          </p:cNvPr>
          <p:cNvCxnSpPr>
            <a:cxnSpLocks/>
            <a:stCxn id="119" idx="4"/>
            <a:endCxn id="64" idx="1"/>
          </p:cNvCxnSpPr>
          <p:nvPr/>
        </p:nvCxnSpPr>
        <p:spPr>
          <a:xfrm>
            <a:off x="3514614" y="3612662"/>
            <a:ext cx="820023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DAABFA5-4E36-4EED-9FBF-94D80BE48AAC}"/>
              </a:ext>
            </a:extLst>
          </p:cNvPr>
          <p:cNvCxnSpPr>
            <a:cxnSpLocks/>
            <a:stCxn id="120" idx="4"/>
            <a:endCxn id="105" idx="1"/>
          </p:cNvCxnSpPr>
          <p:nvPr/>
        </p:nvCxnSpPr>
        <p:spPr>
          <a:xfrm>
            <a:off x="8249657" y="3612662"/>
            <a:ext cx="902330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6EC82F-61CC-4098-BC17-CFE5114DB1E9}"/>
              </a:ext>
            </a:extLst>
          </p:cNvPr>
          <p:cNvCxnSpPr>
            <a:cxnSpLocks/>
            <a:stCxn id="120" idx="4"/>
            <a:endCxn id="104" idx="7"/>
          </p:cNvCxnSpPr>
          <p:nvPr/>
        </p:nvCxnSpPr>
        <p:spPr>
          <a:xfrm flipH="1">
            <a:off x="7447083" y="3612662"/>
            <a:ext cx="802574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EB3A7C-B095-4E14-99AC-60C43372E932}"/>
              </a:ext>
            </a:extLst>
          </p:cNvPr>
          <p:cNvCxnSpPr>
            <a:cxnSpLocks/>
            <a:stCxn id="2" idx="4"/>
            <a:endCxn id="119" idx="7"/>
          </p:cNvCxnSpPr>
          <p:nvPr/>
        </p:nvCxnSpPr>
        <p:spPr>
          <a:xfrm flipH="1">
            <a:off x="3817065" y="2523370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20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ACBE5-614C-42E6-8989-08A6E290AE16}"/>
              </a:ext>
            </a:extLst>
          </p:cNvPr>
          <p:cNvSpPr/>
          <p:nvPr/>
        </p:nvSpPr>
        <p:spPr>
          <a:xfrm>
            <a:off x="5390476" y="1620295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4?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1F31FD-4F39-4124-8926-E04D2898AB2F}"/>
              </a:ext>
            </a:extLst>
          </p:cNvPr>
          <p:cNvSpPr/>
          <p:nvPr/>
        </p:nvSpPr>
        <p:spPr>
          <a:xfrm>
            <a:off x="1899550" y="377205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1?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732E7F-71A1-49E7-8F39-C2D16DD22767}"/>
              </a:ext>
            </a:extLst>
          </p:cNvPr>
          <p:cNvSpPr/>
          <p:nvPr/>
        </p:nvSpPr>
        <p:spPr>
          <a:xfrm>
            <a:off x="1352398" y="505627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41878B-C1CF-4E2F-AD32-99729C5C8B97}"/>
              </a:ext>
            </a:extLst>
          </p:cNvPr>
          <p:cNvSpPr/>
          <p:nvPr/>
        </p:nvSpPr>
        <p:spPr>
          <a:xfrm>
            <a:off x="2510312" y="505627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AE46FC-13A8-4A5B-B1D3-7B9967C3EDFF}"/>
              </a:ext>
            </a:extLst>
          </p:cNvPr>
          <p:cNvCxnSpPr>
            <a:cxnSpLocks/>
            <a:stCxn id="119" idx="4"/>
            <a:endCxn id="19" idx="7"/>
          </p:cNvCxnSpPr>
          <p:nvPr/>
        </p:nvCxnSpPr>
        <p:spPr>
          <a:xfrm flipH="1">
            <a:off x="2629733" y="3612662"/>
            <a:ext cx="884881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81C27D-BEDF-4015-BC69-1D0F2BC5D4D6}"/>
              </a:ext>
            </a:extLst>
          </p:cNvPr>
          <p:cNvCxnSpPr>
            <a:cxnSpLocks/>
            <a:stCxn id="2" idx="4"/>
            <a:endCxn id="120" idx="1"/>
          </p:cNvCxnSpPr>
          <p:nvPr/>
        </p:nvCxnSpPr>
        <p:spPr>
          <a:xfrm>
            <a:off x="5818208" y="2523370"/>
            <a:ext cx="2128997" cy="3184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21F08F-9E09-496F-B2A6-630F3178BD36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 flipH="1">
            <a:off x="2082581" y="4675128"/>
            <a:ext cx="244701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DDDCD-EBE4-49E4-ADA2-6886D1BB32C3}"/>
              </a:ext>
            </a:extLst>
          </p:cNvPr>
          <p:cNvCxnSpPr>
            <a:cxnSpLocks/>
            <a:stCxn id="19" idx="4"/>
            <a:endCxn id="22" idx="1"/>
          </p:cNvCxnSpPr>
          <p:nvPr/>
        </p:nvCxnSpPr>
        <p:spPr>
          <a:xfrm>
            <a:off x="2327282" y="4675128"/>
            <a:ext cx="308310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53">
            <a:extLst>
              <a:ext uri="{FF2B5EF4-FFF2-40B4-BE49-F238E27FC236}">
                <a16:creationId xmlns:a16="http://schemas.microsoft.com/office/drawing/2014/main" id="{E753D680-8B01-483E-BD00-5D0EBC87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Binary search tree example: 2.5V input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DDE64E-5FE2-4574-A1D4-DE4B2AB8E6CB}"/>
              </a:ext>
            </a:extLst>
          </p:cNvPr>
          <p:cNvSpPr/>
          <p:nvPr/>
        </p:nvSpPr>
        <p:spPr>
          <a:xfrm>
            <a:off x="4209357" y="3772052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3?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7B7D65-4655-40A7-8AB2-AC5D12518C41}"/>
              </a:ext>
            </a:extLst>
          </p:cNvPr>
          <p:cNvSpPr/>
          <p:nvPr/>
        </p:nvSpPr>
        <p:spPr>
          <a:xfrm>
            <a:off x="3668225" y="5056274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F038B1-8F10-4E13-966B-A7FC71C585C7}"/>
              </a:ext>
            </a:extLst>
          </p:cNvPr>
          <p:cNvSpPr/>
          <p:nvPr/>
        </p:nvSpPr>
        <p:spPr>
          <a:xfrm>
            <a:off x="4826138" y="5056273"/>
            <a:ext cx="855463" cy="903075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6BEF6B-7D71-47C4-BDF0-273FAF503273}"/>
              </a:ext>
            </a:extLst>
          </p:cNvPr>
          <p:cNvCxnSpPr>
            <a:cxnSpLocks/>
            <a:stCxn id="64" idx="4"/>
            <a:endCxn id="65" idx="7"/>
          </p:cNvCxnSpPr>
          <p:nvPr/>
        </p:nvCxnSpPr>
        <p:spPr>
          <a:xfrm flipH="1">
            <a:off x="4398408" y="4675127"/>
            <a:ext cx="238681" cy="513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1232DB-0865-4CF4-A0C6-3C6BB252A4B7}"/>
              </a:ext>
            </a:extLst>
          </p:cNvPr>
          <p:cNvCxnSpPr>
            <a:cxnSpLocks/>
            <a:stCxn id="64" idx="4"/>
            <a:endCxn id="66" idx="1"/>
          </p:cNvCxnSpPr>
          <p:nvPr/>
        </p:nvCxnSpPr>
        <p:spPr>
          <a:xfrm>
            <a:off x="4637089" y="4675127"/>
            <a:ext cx="314329" cy="5133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2AE5002-2A36-4C4D-8A47-E813989914FD}"/>
              </a:ext>
            </a:extLst>
          </p:cNvPr>
          <p:cNvSpPr/>
          <p:nvPr/>
        </p:nvSpPr>
        <p:spPr>
          <a:xfrm>
            <a:off x="6103311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3509C21-CD99-4BCE-847D-9B4F77229741}"/>
              </a:ext>
            </a:extLst>
          </p:cNvPr>
          <p:cNvSpPr/>
          <p:nvPr/>
        </p:nvSpPr>
        <p:spPr>
          <a:xfrm>
            <a:off x="7261225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457AE93-EEDA-4F50-BEF1-8EB098CB46B2}"/>
              </a:ext>
            </a:extLst>
          </p:cNvPr>
          <p:cNvSpPr/>
          <p:nvPr/>
        </p:nvSpPr>
        <p:spPr>
          <a:xfrm>
            <a:off x="8419138" y="505627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AC3942E-AD5E-4700-94A9-FC5572E45062}"/>
              </a:ext>
            </a:extLst>
          </p:cNvPr>
          <p:cNvSpPr/>
          <p:nvPr/>
        </p:nvSpPr>
        <p:spPr>
          <a:xfrm>
            <a:off x="9577051" y="5056272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FD98220-C229-4B83-9379-3E6B2AF984C2}"/>
              </a:ext>
            </a:extLst>
          </p:cNvPr>
          <p:cNvSpPr/>
          <p:nvPr/>
        </p:nvSpPr>
        <p:spPr>
          <a:xfrm>
            <a:off x="6716900" y="3772053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5?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5A38160-3BCB-4DDB-8173-607DE7764578}"/>
              </a:ext>
            </a:extLst>
          </p:cNvPr>
          <p:cNvSpPr/>
          <p:nvPr/>
        </p:nvSpPr>
        <p:spPr>
          <a:xfrm>
            <a:off x="9026707" y="3772052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7?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05BFFB-1D96-46B8-9F7F-C5913666756C}"/>
              </a:ext>
            </a:extLst>
          </p:cNvPr>
          <p:cNvCxnSpPr>
            <a:cxnSpLocks/>
            <a:stCxn id="104" idx="4"/>
            <a:endCxn id="90" idx="7"/>
          </p:cNvCxnSpPr>
          <p:nvPr/>
        </p:nvCxnSpPr>
        <p:spPr>
          <a:xfrm flipH="1">
            <a:off x="6833494" y="4675128"/>
            <a:ext cx="311138" cy="51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8A12C0-E2B9-4C86-B793-3E6A075BBEFE}"/>
              </a:ext>
            </a:extLst>
          </p:cNvPr>
          <p:cNvCxnSpPr>
            <a:cxnSpLocks/>
            <a:stCxn id="104" idx="4"/>
            <a:endCxn id="91" idx="1"/>
          </p:cNvCxnSpPr>
          <p:nvPr/>
        </p:nvCxnSpPr>
        <p:spPr>
          <a:xfrm>
            <a:off x="7144632" y="4675128"/>
            <a:ext cx="241873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524F8D-91B0-42A2-967D-72622B7916EB}"/>
              </a:ext>
            </a:extLst>
          </p:cNvPr>
          <p:cNvCxnSpPr>
            <a:cxnSpLocks/>
            <a:stCxn id="105" idx="4"/>
            <a:endCxn id="92" idx="7"/>
          </p:cNvCxnSpPr>
          <p:nvPr/>
        </p:nvCxnSpPr>
        <p:spPr>
          <a:xfrm flipH="1">
            <a:off x="9149321" y="4675127"/>
            <a:ext cx="305118" cy="513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E08E8D-1628-47A4-9B4B-A6B080ED5B46}"/>
              </a:ext>
            </a:extLst>
          </p:cNvPr>
          <p:cNvCxnSpPr>
            <a:cxnSpLocks/>
            <a:stCxn id="105" idx="4"/>
            <a:endCxn id="93" idx="1"/>
          </p:cNvCxnSpPr>
          <p:nvPr/>
        </p:nvCxnSpPr>
        <p:spPr>
          <a:xfrm>
            <a:off x="9454439" y="4675127"/>
            <a:ext cx="247892" cy="5133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DF2420B-D3DB-4D24-8DE0-9B27C84CC548}"/>
              </a:ext>
            </a:extLst>
          </p:cNvPr>
          <p:cNvSpPr/>
          <p:nvPr/>
        </p:nvSpPr>
        <p:spPr>
          <a:xfrm>
            <a:off x="3086882" y="2709587"/>
            <a:ext cx="855463" cy="9030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2?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4962CC1-F819-47D4-9070-5B32B3A43795}"/>
              </a:ext>
            </a:extLst>
          </p:cNvPr>
          <p:cNvSpPr/>
          <p:nvPr/>
        </p:nvSpPr>
        <p:spPr>
          <a:xfrm>
            <a:off x="7821925" y="2709587"/>
            <a:ext cx="855463" cy="90307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&gt; 6?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F1940E-FBB2-4CC3-8602-EC4F2DFC83E8}"/>
              </a:ext>
            </a:extLst>
          </p:cNvPr>
          <p:cNvCxnSpPr>
            <a:cxnSpLocks/>
            <a:stCxn id="119" idx="4"/>
            <a:endCxn id="64" idx="1"/>
          </p:cNvCxnSpPr>
          <p:nvPr/>
        </p:nvCxnSpPr>
        <p:spPr>
          <a:xfrm>
            <a:off x="3514614" y="3612662"/>
            <a:ext cx="820023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DAABFA5-4E36-4EED-9FBF-94D80BE48AAC}"/>
              </a:ext>
            </a:extLst>
          </p:cNvPr>
          <p:cNvCxnSpPr>
            <a:cxnSpLocks/>
            <a:stCxn id="120" idx="4"/>
            <a:endCxn id="105" idx="1"/>
          </p:cNvCxnSpPr>
          <p:nvPr/>
        </p:nvCxnSpPr>
        <p:spPr>
          <a:xfrm>
            <a:off x="8249657" y="3612662"/>
            <a:ext cx="902330" cy="291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6EC82F-61CC-4098-BC17-CFE5114DB1E9}"/>
              </a:ext>
            </a:extLst>
          </p:cNvPr>
          <p:cNvCxnSpPr>
            <a:cxnSpLocks/>
            <a:stCxn id="120" idx="4"/>
            <a:endCxn id="104" idx="7"/>
          </p:cNvCxnSpPr>
          <p:nvPr/>
        </p:nvCxnSpPr>
        <p:spPr>
          <a:xfrm flipH="1">
            <a:off x="7447083" y="3612662"/>
            <a:ext cx="802574" cy="29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EB3A7C-B095-4E14-99AC-60C43372E932}"/>
              </a:ext>
            </a:extLst>
          </p:cNvPr>
          <p:cNvCxnSpPr>
            <a:cxnSpLocks/>
            <a:stCxn id="2" idx="4"/>
            <a:endCxn id="119" idx="7"/>
          </p:cNvCxnSpPr>
          <p:nvPr/>
        </p:nvCxnSpPr>
        <p:spPr>
          <a:xfrm flipH="1">
            <a:off x="3817065" y="2523370"/>
            <a:ext cx="2001143" cy="3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1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1488</Words>
  <Application>Microsoft Office PowerPoint</Application>
  <PresentationFormat>Widescreen</PresentationFormat>
  <Paragraphs>519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Non-binary ADC Switching Algorithm</vt:lpstr>
      <vt:lpstr>Non-binary ADC Switching Algorithm</vt:lpstr>
      <vt:lpstr>An Idealized, SAR ADC Block Diagram</vt:lpstr>
      <vt:lpstr>An Idealized, SAR ADC Block Diagram</vt:lpstr>
      <vt:lpstr>Binary SAR ADC search tree</vt:lpstr>
      <vt:lpstr>ADC decision tree for a 3 bit ADC</vt:lpstr>
      <vt:lpstr>PowerPoint Presentation</vt:lpstr>
      <vt:lpstr>Binary search tree example: 2.5V input</vt:lpstr>
      <vt:lpstr>Binary search tree example: 2.5V input</vt:lpstr>
      <vt:lpstr>Binary search tree example: 2.5V input</vt:lpstr>
      <vt:lpstr>Binary search tree example: 2.5V input</vt:lpstr>
      <vt:lpstr>PowerPoint Presentation</vt:lpstr>
      <vt:lpstr>PowerPoint Presentation</vt:lpstr>
      <vt:lpstr>PowerPoint Presentation</vt:lpstr>
      <vt:lpstr>PowerPoint Presentation</vt:lpstr>
      <vt:lpstr>Mitigation Steps</vt:lpstr>
      <vt:lpstr>PowerPoint Presentation</vt:lpstr>
      <vt:lpstr>Original Search Tree</vt:lpstr>
      <vt:lpstr>Zoom into step 2’s sub Tree</vt:lpstr>
      <vt:lpstr>Zoom into step 2’s sub Tree</vt:lpstr>
      <vt:lpstr>Zoom into step 2’s sub Tree</vt:lpstr>
      <vt:lpstr>Zoom into step 2’s sub Tree</vt:lpstr>
      <vt:lpstr>Zoom into step 2’s sub Tree</vt:lpstr>
      <vt:lpstr>Zoom into step 2’s sub Tree</vt:lpstr>
      <vt:lpstr>Mirror search trees</vt:lpstr>
      <vt:lpstr>Merge search trees</vt:lpstr>
      <vt:lpstr>Let’s try a 2.5V input</vt:lpstr>
      <vt:lpstr>Step 1</vt:lpstr>
      <vt:lpstr>Step 2</vt:lpstr>
      <vt:lpstr>Step 3</vt:lpstr>
      <vt:lpstr>Step 4</vt:lpstr>
      <vt:lpstr>Tomohiko Ogawa et al. </vt:lpstr>
      <vt:lpstr>“Overlapped-ness”</vt:lpstr>
      <vt:lpstr>Simulations on a 5 bit ADC with 1st order reference settling</vt:lpstr>
      <vt:lpstr>PowerPoint Presentation</vt:lpstr>
      <vt:lpstr>PowerPoint Presentation</vt:lpstr>
      <vt:lpstr>Thought Experiment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Banner</dc:creator>
  <cp:lastModifiedBy>Bruce Banner</cp:lastModifiedBy>
  <cp:revision>140</cp:revision>
  <dcterms:created xsi:type="dcterms:W3CDTF">2019-07-18T01:36:46Z</dcterms:created>
  <dcterms:modified xsi:type="dcterms:W3CDTF">2019-07-19T00:07:21Z</dcterms:modified>
</cp:coreProperties>
</file>