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YongKeong\Documents\Berkeley\SmartDust\GINA\gina2.2c\software\sonar%20reading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Keong\Documents\Berkeley\SmartDust\GINA\gina2.2c\software\testing_values_motor_off_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Keong\Documents\Berkeley\SmartDust\GINA\gina2.2c\software\testing_values_motor_off_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voltage</a:t>
            </a:r>
            <a:r>
              <a:rPr lang="en-US" baseline="0"/>
              <a:t> reading (mV) vs distance (cm)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0.11523080941896482"/>
          <c:y val="0.12750775471247922"/>
          <c:w val="0.73776550443042965"/>
          <c:h val="0.72927511333810624"/>
        </c:manualLayout>
      </c:layout>
      <c:lineChart>
        <c:grouping val="standard"/>
        <c:ser>
          <c:idx val="2"/>
          <c:order val="0"/>
          <c:tx>
            <c:v>Voltage(mV)</c:v>
          </c:tx>
          <c:trendline>
            <c:trendlineType val="linear"/>
            <c:dispEq val="1"/>
            <c:trendlineLbl>
              <c:layout>
                <c:manualLayout>
                  <c:x val="-4.9552313069871012E-2"/>
                  <c:y val="4.0354569315199235E-2"/>
                </c:manualLayout>
              </c:layout>
              <c:numFmt formatCode="General" sourceLinked="0"/>
            </c:trendlineLbl>
          </c:trendline>
          <c:cat>
            <c:numRef>
              <c:f>Sheet1!$I$2:$I$212</c:f>
              <c:numCache>
                <c:formatCode>General</c:formatCode>
                <c:ptCount val="211"/>
                <c:pt idx="0">
                  <c:v>30</c:v>
                </c:pt>
                <c:pt idx="1">
                  <c:v>31</c:v>
                </c:pt>
                <c:pt idx="2">
                  <c:v>32</c:v>
                </c:pt>
                <c:pt idx="3">
                  <c:v>33</c:v>
                </c:pt>
                <c:pt idx="4">
                  <c:v>34</c:v>
                </c:pt>
                <c:pt idx="5">
                  <c:v>35</c:v>
                </c:pt>
                <c:pt idx="6">
                  <c:v>36</c:v>
                </c:pt>
                <c:pt idx="7">
                  <c:v>37</c:v>
                </c:pt>
                <c:pt idx="8">
                  <c:v>38</c:v>
                </c:pt>
                <c:pt idx="9">
                  <c:v>39</c:v>
                </c:pt>
                <c:pt idx="10">
                  <c:v>40</c:v>
                </c:pt>
                <c:pt idx="11">
                  <c:v>41</c:v>
                </c:pt>
                <c:pt idx="12">
                  <c:v>42</c:v>
                </c:pt>
                <c:pt idx="13">
                  <c:v>43</c:v>
                </c:pt>
                <c:pt idx="14">
                  <c:v>44</c:v>
                </c:pt>
                <c:pt idx="15">
                  <c:v>45</c:v>
                </c:pt>
                <c:pt idx="16">
                  <c:v>46</c:v>
                </c:pt>
                <c:pt idx="17">
                  <c:v>47</c:v>
                </c:pt>
                <c:pt idx="18">
                  <c:v>48</c:v>
                </c:pt>
                <c:pt idx="19">
                  <c:v>49</c:v>
                </c:pt>
                <c:pt idx="20">
                  <c:v>50</c:v>
                </c:pt>
                <c:pt idx="21">
                  <c:v>51</c:v>
                </c:pt>
                <c:pt idx="22">
                  <c:v>52</c:v>
                </c:pt>
                <c:pt idx="23">
                  <c:v>53</c:v>
                </c:pt>
                <c:pt idx="24">
                  <c:v>54</c:v>
                </c:pt>
                <c:pt idx="25">
                  <c:v>55</c:v>
                </c:pt>
                <c:pt idx="26">
                  <c:v>56</c:v>
                </c:pt>
                <c:pt idx="27">
                  <c:v>57</c:v>
                </c:pt>
                <c:pt idx="28">
                  <c:v>58</c:v>
                </c:pt>
                <c:pt idx="29">
                  <c:v>59</c:v>
                </c:pt>
                <c:pt idx="30">
                  <c:v>60</c:v>
                </c:pt>
                <c:pt idx="31">
                  <c:v>61</c:v>
                </c:pt>
                <c:pt idx="32">
                  <c:v>62</c:v>
                </c:pt>
                <c:pt idx="33">
                  <c:v>63</c:v>
                </c:pt>
                <c:pt idx="34">
                  <c:v>64</c:v>
                </c:pt>
                <c:pt idx="35">
                  <c:v>65</c:v>
                </c:pt>
                <c:pt idx="36">
                  <c:v>66</c:v>
                </c:pt>
                <c:pt idx="37">
                  <c:v>67</c:v>
                </c:pt>
                <c:pt idx="38">
                  <c:v>68</c:v>
                </c:pt>
                <c:pt idx="39">
                  <c:v>69</c:v>
                </c:pt>
                <c:pt idx="40">
                  <c:v>70</c:v>
                </c:pt>
                <c:pt idx="41">
                  <c:v>71</c:v>
                </c:pt>
                <c:pt idx="42">
                  <c:v>72</c:v>
                </c:pt>
                <c:pt idx="43">
                  <c:v>73</c:v>
                </c:pt>
                <c:pt idx="44">
                  <c:v>74</c:v>
                </c:pt>
                <c:pt idx="45">
                  <c:v>75</c:v>
                </c:pt>
                <c:pt idx="46">
                  <c:v>76</c:v>
                </c:pt>
                <c:pt idx="47">
                  <c:v>77</c:v>
                </c:pt>
                <c:pt idx="48">
                  <c:v>78</c:v>
                </c:pt>
                <c:pt idx="49">
                  <c:v>79</c:v>
                </c:pt>
                <c:pt idx="50">
                  <c:v>80</c:v>
                </c:pt>
                <c:pt idx="51">
                  <c:v>81</c:v>
                </c:pt>
                <c:pt idx="52">
                  <c:v>82</c:v>
                </c:pt>
                <c:pt idx="53">
                  <c:v>83</c:v>
                </c:pt>
                <c:pt idx="54">
                  <c:v>84</c:v>
                </c:pt>
                <c:pt idx="55">
                  <c:v>85</c:v>
                </c:pt>
                <c:pt idx="56">
                  <c:v>86</c:v>
                </c:pt>
                <c:pt idx="57">
                  <c:v>87</c:v>
                </c:pt>
                <c:pt idx="58">
                  <c:v>88</c:v>
                </c:pt>
                <c:pt idx="59">
                  <c:v>89</c:v>
                </c:pt>
                <c:pt idx="60">
                  <c:v>90</c:v>
                </c:pt>
                <c:pt idx="61">
                  <c:v>91</c:v>
                </c:pt>
                <c:pt idx="62">
                  <c:v>92</c:v>
                </c:pt>
                <c:pt idx="63">
                  <c:v>93</c:v>
                </c:pt>
                <c:pt idx="64">
                  <c:v>94</c:v>
                </c:pt>
                <c:pt idx="65">
                  <c:v>95</c:v>
                </c:pt>
                <c:pt idx="66">
                  <c:v>96</c:v>
                </c:pt>
                <c:pt idx="67">
                  <c:v>97</c:v>
                </c:pt>
                <c:pt idx="68">
                  <c:v>98</c:v>
                </c:pt>
                <c:pt idx="69">
                  <c:v>99</c:v>
                </c:pt>
                <c:pt idx="70">
                  <c:v>100</c:v>
                </c:pt>
                <c:pt idx="71">
                  <c:v>101</c:v>
                </c:pt>
                <c:pt idx="72">
                  <c:v>102</c:v>
                </c:pt>
                <c:pt idx="73">
                  <c:v>103</c:v>
                </c:pt>
                <c:pt idx="74">
                  <c:v>104</c:v>
                </c:pt>
                <c:pt idx="75">
                  <c:v>105</c:v>
                </c:pt>
                <c:pt idx="76">
                  <c:v>106</c:v>
                </c:pt>
                <c:pt idx="77">
                  <c:v>107</c:v>
                </c:pt>
                <c:pt idx="78">
                  <c:v>108</c:v>
                </c:pt>
                <c:pt idx="79">
                  <c:v>109</c:v>
                </c:pt>
                <c:pt idx="80">
                  <c:v>110</c:v>
                </c:pt>
                <c:pt idx="81">
                  <c:v>111</c:v>
                </c:pt>
                <c:pt idx="82">
                  <c:v>112</c:v>
                </c:pt>
                <c:pt idx="83">
                  <c:v>113</c:v>
                </c:pt>
                <c:pt idx="84">
                  <c:v>114</c:v>
                </c:pt>
                <c:pt idx="85">
                  <c:v>115</c:v>
                </c:pt>
                <c:pt idx="86">
                  <c:v>116</c:v>
                </c:pt>
                <c:pt idx="87">
                  <c:v>117</c:v>
                </c:pt>
                <c:pt idx="88">
                  <c:v>118</c:v>
                </c:pt>
                <c:pt idx="89">
                  <c:v>119</c:v>
                </c:pt>
                <c:pt idx="90">
                  <c:v>120</c:v>
                </c:pt>
                <c:pt idx="91">
                  <c:v>121</c:v>
                </c:pt>
                <c:pt idx="92">
                  <c:v>122</c:v>
                </c:pt>
                <c:pt idx="93">
                  <c:v>123</c:v>
                </c:pt>
                <c:pt idx="94">
                  <c:v>124</c:v>
                </c:pt>
                <c:pt idx="95">
                  <c:v>125</c:v>
                </c:pt>
                <c:pt idx="96">
                  <c:v>126</c:v>
                </c:pt>
                <c:pt idx="97">
                  <c:v>127</c:v>
                </c:pt>
                <c:pt idx="98">
                  <c:v>128</c:v>
                </c:pt>
                <c:pt idx="99">
                  <c:v>129</c:v>
                </c:pt>
                <c:pt idx="100">
                  <c:v>130</c:v>
                </c:pt>
                <c:pt idx="101">
                  <c:v>131</c:v>
                </c:pt>
                <c:pt idx="102">
                  <c:v>132</c:v>
                </c:pt>
                <c:pt idx="103">
                  <c:v>133</c:v>
                </c:pt>
                <c:pt idx="104">
                  <c:v>134</c:v>
                </c:pt>
                <c:pt idx="105">
                  <c:v>135</c:v>
                </c:pt>
                <c:pt idx="106">
                  <c:v>136</c:v>
                </c:pt>
                <c:pt idx="107">
                  <c:v>137</c:v>
                </c:pt>
                <c:pt idx="108">
                  <c:v>138</c:v>
                </c:pt>
                <c:pt idx="109">
                  <c:v>139</c:v>
                </c:pt>
                <c:pt idx="110">
                  <c:v>140</c:v>
                </c:pt>
                <c:pt idx="111">
                  <c:v>141</c:v>
                </c:pt>
                <c:pt idx="112">
                  <c:v>142</c:v>
                </c:pt>
                <c:pt idx="113">
                  <c:v>143</c:v>
                </c:pt>
                <c:pt idx="114">
                  <c:v>144</c:v>
                </c:pt>
                <c:pt idx="115">
                  <c:v>145</c:v>
                </c:pt>
                <c:pt idx="116">
                  <c:v>146</c:v>
                </c:pt>
                <c:pt idx="117">
                  <c:v>147</c:v>
                </c:pt>
                <c:pt idx="118">
                  <c:v>148</c:v>
                </c:pt>
                <c:pt idx="119">
                  <c:v>149</c:v>
                </c:pt>
                <c:pt idx="120">
                  <c:v>150</c:v>
                </c:pt>
                <c:pt idx="121">
                  <c:v>151</c:v>
                </c:pt>
                <c:pt idx="122">
                  <c:v>152</c:v>
                </c:pt>
                <c:pt idx="123">
                  <c:v>153</c:v>
                </c:pt>
                <c:pt idx="124">
                  <c:v>154</c:v>
                </c:pt>
                <c:pt idx="125">
                  <c:v>155</c:v>
                </c:pt>
                <c:pt idx="126">
                  <c:v>156</c:v>
                </c:pt>
                <c:pt idx="127">
                  <c:v>157</c:v>
                </c:pt>
                <c:pt idx="128">
                  <c:v>158</c:v>
                </c:pt>
                <c:pt idx="129">
                  <c:v>159</c:v>
                </c:pt>
                <c:pt idx="130">
                  <c:v>160</c:v>
                </c:pt>
                <c:pt idx="131">
                  <c:v>161</c:v>
                </c:pt>
                <c:pt idx="132">
                  <c:v>162</c:v>
                </c:pt>
                <c:pt idx="133">
                  <c:v>163</c:v>
                </c:pt>
                <c:pt idx="134">
                  <c:v>164</c:v>
                </c:pt>
                <c:pt idx="135">
                  <c:v>165</c:v>
                </c:pt>
                <c:pt idx="136">
                  <c:v>166</c:v>
                </c:pt>
                <c:pt idx="137">
                  <c:v>167</c:v>
                </c:pt>
                <c:pt idx="138">
                  <c:v>168</c:v>
                </c:pt>
                <c:pt idx="139">
                  <c:v>169</c:v>
                </c:pt>
                <c:pt idx="140">
                  <c:v>170</c:v>
                </c:pt>
                <c:pt idx="141">
                  <c:v>171</c:v>
                </c:pt>
                <c:pt idx="142">
                  <c:v>172</c:v>
                </c:pt>
                <c:pt idx="143">
                  <c:v>173</c:v>
                </c:pt>
                <c:pt idx="144">
                  <c:v>174</c:v>
                </c:pt>
                <c:pt idx="145">
                  <c:v>175</c:v>
                </c:pt>
                <c:pt idx="146">
                  <c:v>176</c:v>
                </c:pt>
                <c:pt idx="147">
                  <c:v>177</c:v>
                </c:pt>
                <c:pt idx="148">
                  <c:v>178</c:v>
                </c:pt>
                <c:pt idx="149">
                  <c:v>179</c:v>
                </c:pt>
                <c:pt idx="150">
                  <c:v>180</c:v>
                </c:pt>
                <c:pt idx="151">
                  <c:v>181</c:v>
                </c:pt>
                <c:pt idx="152">
                  <c:v>182</c:v>
                </c:pt>
                <c:pt idx="153">
                  <c:v>183</c:v>
                </c:pt>
                <c:pt idx="154">
                  <c:v>184</c:v>
                </c:pt>
                <c:pt idx="155">
                  <c:v>185</c:v>
                </c:pt>
                <c:pt idx="156">
                  <c:v>186</c:v>
                </c:pt>
                <c:pt idx="157">
                  <c:v>187</c:v>
                </c:pt>
                <c:pt idx="158">
                  <c:v>188</c:v>
                </c:pt>
                <c:pt idx="159">
                  <c:v>189</c:v>
                </c:pt>
                <c:pt idx="160">
                  <c:v>190</c:v>
                </c:pt>
                <c:pt idx="161">
                  <c:v>191</c:v>
                </c:pt>
                <c:pt idx="162">
                  <c:v>192</c:v>
                </c:pt>
                <c:pt idx="163">
                  <c:v>193</c:v>
                </c:pt>
                <c:pt idx="164">
                  <c:v>194</c:v>
                </c:pt>
                <c:pt idx="165">
                  <c:v>195</c:v>
                </c:pt>
                <c:pt idx="166">
                  <c:v>196</c:v>
                </c:pt>
                <c:pt idx="167">
                  <c:v>197</c:v>
                </c:pt>
                <c:pt idx="168">
                  <c:v>198</c:v>
                </c:pt>
                <c:pt idx="169">
                  <c:v>199</c:v>
                </c:pt>
                <c:pt idx="170">
                  <c:v>200</c:v>
                </c:pt>
                <c:pt idx="171">
                  <c:v>201</c:v>
                </c:pt>
                <c:pt idx="172">
                  <c:v>202</c:v>
                </c:pt>
                <c:pt idx="173">
                  <c:v>203</c:v>
                </c:pt>
                <c:pt idx="174">
                  <c:v>204</c:v>
                </c:pt>
                <c:pt idx="175">
                  <c:v>205</c:v>
                </c:pt>
                <c:pt idx="176">
                  <c:v>206</c:v>
                </c:pt>
                <c:pt idx="177">
                  <c:v>207</c:v>
                </c:pt>
                <c:pt idx="178">
                  <c:v>208</c:v>
                </c:pt>
                <c:pt idx="179">
                  <c:v>209</c:v>
                </c:pt>
                <c:pt idx="180">
                  <c:v>210</c:v>
                </c:pt>
                <c:pt idx="181">
                  <c:v>211</c:v>
                </c:pt>
                <c:pt idx="182">
                  <c:v>212</c:v>
                </c:pt>
                <c:pt idx="183">
                  <c:v>213</c:v>
                </c:pt>
                <c:pt idx="184">
                  <c:v>214</c:v>
                </c:pt>
                <c:pt idx="185">
                  <c:v>215</c:v>
                </c:pt>
                <c:pt idx="186">
                  <c:v>216</c:v>
                </c:pt>
                <c:pt idx="187">
                  <c:v>217</c:v>
                </c:pt>
                <c:pt idx="188">
                  <c:v>218</c:v>
                </c:pt>
                <c:pt idx="189">
                  <c:v>219</c:v>
                </c:pt>
                <c:pt idx="190">
                  <c:v>220</c:v>
                </c:pt>
                <c:pt idx="191">
                  <c:v>221</c:v>
                </c:pt>
                <c:pt idx="192">
                  <c:v>222</c:v>
                </c:pt>
                <c:pt idx="193">
                  <c:v>223</c:v>
                </c:pt>
                <c:pt idx="194">
                  <c:v>224</c:v>
                </c:pt>
                <c:pt idx="195">
                  <c:v>225</c:v>
                </c:pt>
                <c:pt idx="196">
                  <c:v>226</c:v>
                </c:pt>
                <c:pt idx="197">
                  <c:v>227</c:v>
                </c:pt>
                <c:pt idx="198">
                  <c:v>228</c:v>
                </c:pt>
                <c:pt idx="199">
                  <c:v>229</c:v>
                </c:pt>
                <c:pt idx="200">
                  <c:v>230</c:v>
                </c:pt>
                <c:pt idx="201">
                  <c:v>231</c:v>
                </c:pt>
                <c:pt idx="202">
                  <c:v>232</c:v>
                </c:pt>
                <c:pt idx="203">
                  <c:v>233</c:v>
                </c:pt>
                <c:pt idx="204">
                  <c:v>234</c:v>
                </c:pt>
                <c:pt idx="205">
                  <c:v>235</c:v>
                </c:pt>
                <c:pt idx="206">
                  <c:v>236</c:v>
                </c:pt>
                <c:pt idx="207">
                  <c:v>237</c:v>
                </c:pt>
                <c:pt idx="208">
                  <c:v>238</c:v>
                </c:pt>
                <c:pt idx="209">
                  <c:v>239</c:v>
                </c:pt>
                <c:pt idx="210">
                  <c:v>240</c:v>
                </c:pt>
              </c:numCache>
            </c:numRef>
          </c:cat>
          <c:val>
            <c:numRef>
              <c:f>Sheet1!$H$2:$H$212</c:f>
              <c:numCache>
                <c:formatCode>General</c:formatCode>
                <c:ptCount val="211"/>
                <c:pt idx="0">
                  <c:v>78.685714285714283</c:v>
                </c:pt>
                <c:pt idx="30">
                  <c:v>166.11428571428573</c:v>
                </c:pt>
                <c:pt idx="31">
                  <c:v>166.11428571428573</c:v>
                </c:pt>
                <c:pt idx="32">
                  <c:v>172.67142857142858</c:v>
                </c:pt>
                <c:pt idx="33">
                  <c:v>172.67142857142858</c:v>
                </c:pt>
                <c:pt idx="34">
                  <c:v>180.68571428571428</c:v>
                </c:pt>
                <c:pt idx="35">
                  <c:v>180.68571428571428</c:v>
                </c:pt>
                <c:pt idx="36">
                  <c:v>180.68571428571428</c:v>
                </c:pt>
                <c:pt idx="37">
                  <c:v>188.7</c:v>
                </c:pt>
                <c:pt idx="38">
                  <c:v>188.7</c:v>
                </c:pt>
                <c:pt idx="39">
                  <c:v>188.7</c:v>
                </c:pt>
                <c:pt idx="40">
                  <c:v>195.98571428571429</c:v>
                </c:pt>
                <c:pt idx="41">
                  <c:v>195.98571428571429</c:v>
                </c:pt>
                <c:pt idx="42">
                  <c:v>195.98571428571429</c:v>
                </c:pt>
                <c:pt idx="43">
                  <c:v>203.27142857142857</c:v>
                </c:pt>
                <c:pt idx="44">
                  <c:v>203.27142857142857</c:v>
                </c:pt>
                <c:pt idx="45">
                  <c:v>211.28571428571428</c:v>
                </c:pt>
                <c:pt idx="46">
                  <c:v>211.28571428571428</c:v>
                </c:pt>
                <c:pt idx="47">
                  <c:v>211.28571428571428</c:v>
                </c:pt>
                <c:pt idx="48">
                  <c:v>218.57142857142858</c:v>
                </c:pt>
                <c:pt idx="49">
                  <c:v>225.85714285714286</c:v>
                </c:pt>
                <c:pt idx="50">
                  <c:v>225.85714285714286</c:v>
                </c:pt>
                <c:pt idx="51">
                  <c:v>226.58571428571429</c:v>
                </c:pt>
                <c:pt idx="52">
                  <c:v>233.87142857142857</c:v>
                </c:pt>
                <c:pt idx="53">
                  <c:v>233.87142857142857</c:v>
                </c:pt>
                <c:pt idx="54">
                  <c:v>233.87142857142857</c:v>
                </c:pt>
                <c:pt idx="55">
                  <c:v>241.15714285714284</c:v>
                </c:pt>
                <c:pt idx="56">
                  <c:v>241.88571428571427</c:v>
                </c:pt>
                <c:pt idx="57">
                  <c:v>249.9</c:v>
                </c:pt>
                <c:pt idx="58">
                  <c:v>249.9</c:v>
                </c:pt>
                <c:pt idx="59">
                  <c:v>257.91428571428571</c:v>
                </c:pt>
                <c:pt idx="60">
                  <c:v>257.89999999999998</c:v>
                </c:pt>
                <c:pt idx="90">
                  <c:v>346</c:v>
                </c:pt>
                <c:pt idx="120">
                  <c:v>442.2</c:v>
                </c:pt>
                <c:pt idx="150">
                  <c:v>523.1</c:v>
                </c:pt>
                <c:pt idx="180">
                  <c:v>611.29999999999995</c:v>
                </c:pt>
                <c:pt idx="210">
                  <c:v>692.1</c:v>
                </c:pt>
              </c:numCache>
            </c:numRef>
          </c:val>
        </c:ser>
        <c:marker val="1"/>
        <c:axId val="138640000"/>
        <c:axId val="138705152"/>
      </c:lineChart>
      <c:catAx>
        <c:axId val="1386400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cm</a:t>
                </a:r>
              </a:p>
            </c:rich>
          </c:tx>
          <c:layout>
            <c:manualLayout>
              <c:xMode val="edge"/>
              <c:yMode val="edge"/>
              <c:x val="0.88251271908546935"/>
              <c:y val="0.86301503221188336"/>
            </c:manualLayout>
          </c:layout>
        </c:title>
        <c:numFmt formatCode="General" sourceLinked="1"/>
        <c:tickLblPos val="nextTo"/>
        <c:crossAx val="138705152"/>
        <c:crosses val="autoZero"/>
        <c:auto val="1"/>
        <c:lblAlgn val="ctr"/>
        <c:lblOffset val="100"/>
      </c:catAx>
      <c:valAx>
        <c:axId val="13870515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mV</a:t>
                </a:r>
              </a:p>
            </c:rich>
          </c:tx>
          <c:layout>
            <c:manualLayout>
              <c:xMode val="edge"/>
              <c:yMode val="edge"/>
              <c:x val="8.6361242759347021E-2"/>
              <c:y val="5.395585779050343E-2"/>
            </c:manualLayout>
          </c:layout>
        </c:title>
        <c:numFmt formatCode="General" sourceLinked="1"/>
        <c:tickLblPos val="nextTo"/>
        <c:crossAx val="1386400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982622432859465"/>
          <c:y val="0.48620019088523031"/>
          <c:w val="0.17017377567140593"/>
          <c:h val="5.4796707229778162E-2"/>
        </c:manualLayout>
      </c:layout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Motor Off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0993336733382261"/>
          <c:y val="0.15204176713683154"/>
          <c:w val="0.76901162236237086"/>
          <c:h val="0.68081571104424954"/>
        </c:manualLayout>
      </c:layout>
      <c:lineChart>
        <c:grouping val="standard"/>
        <c:ser>
          <c:idx val="1"/>
          <c:order val="1"/>
          <c:tx>
            <c:v>Motor</c:v>
          </c:tx>
          <c:spPr>
            <a:ln w="53975"/>
          </c:spPr>
          <c:marker>
            <c:symbol val="none"/>
          </c:marker>
          <c:val>
            <c:numRef>
              <c:f>Sheet1!$D$3:$D$74</c:f>
              <c:numCache>
                <c:formatCode>General</c:formatCode>
                <c:ptCount val="72"/>
                <c:pt idx="0">
                  <c:v>255</c:v>
                </c:pt>
                <c:pt idx="1">
                  <c:v>255</c:v>
                </c:pt>
                <c:pt idx="2">
                  <c:v>255</c:v>
                </c:pt>
                <c:pt idx="3">
                  <c:v>255</c:v>
                </c:pt>
                <c:pt idx="4">
                  <c:v>255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  <c:pt idx="10">
                  <c:v>255</c:v>
                </c:pt>
                <c:pt idx="11">
                  <c:v>255</c:v>
                </c:pt>
                <c:pt idx="12">
                  <c:v>255</c:v>
                </c:pt>
                <c:pt idx="13">
                  <c:v>255</c:v>
                </c:pt>
                <c:pt idx="14">
                  <c:v>255</c:v>
                </c:pt>
                <c:pt idx="15">
                  <c:v>255</c:v>
                </c:pt>
                <c:pt idx="16">
                  <c:v>255</c:v>
                </c:pt>
                <c:pt idx="17">
                  <c:v>255</c:v>
                </c:pt>
                <c:pt idx="18">
                  <c:v>255</c:v>
                </c:pt>
                <c:pt idx="19">
                  <c:v>255</c:v>
                </c:pt>
                <c:pt idx="20">
                  <c:v>255</c:v>
                </c:pt>
                <c:pt idx="21">
                  <c:v>255</c:v>
                </c:pt>
                <c:pt idx="22">
                  <c:v>255</c:v>
                </c:pt>
                <c:pt idx="23">
                  <c:v>255</c:v>
                </c:pt>
                <c:pt idx="24">
                  <c:v>255</c:v>
                </c:pt>
                <c:pt idx="25">
                  <c:v>255</c:v>
                </c:pt>
                <c:pt idx="26">
                  <c:v>255</c:v>
                </c:pt>
                <c:pt idx="27">
                  <c:v>160</c:v>
                </c:pt>
                <c:pt idx="28">
                  <c:v>160</c:v>
                </c:pt>
                <c:pt idx="29">
                  <c:v>160</c:v>
                </c:pt>
                <c:pt idx="30">
                  <c:v>160</c:v>
                </c:pt>
                <c:pt idx="31">
                  <c:v>160</c:v>
                </c:pt>
                <c:pt idx="32">
                  <c:v>160</c:v>
                </c:pt>
                <c:pt idx="33">
                  <c:v>160</c:v>
                </c:pt>
                <c:pt idx="34">
                  <c:v>160</c:v>
                </c:pt>
                <c:pt idx="35">
                  <c:v>160</c:v>
                </c:pt>
                <c:pt idx="36">
                  <c:v>160</c:v>
                </c:pt>
                <c:pt idx="37">
                  <c:v>160</c:v>
                </c:pt>
                <c:pt idx="38">
                  <c:v>160</c:v>
                </c:pt>
                <c:pt idx="39">
                  <c:v>160</c:v>
                </c:pt>
                <c:pt idx="40">
                  <c:v>160</c:v>
                </c:pt>
                <c:pt idx="41">
                  <c:v>160</c:v>
                </c:pt>
                <c:pt idx="42">
                  <c:v>160</c:v>
                </c:pt>
                <c:pt idx="43">
                  <c:v>160</c:v>
                </c:pt>
                <c:pt idx="44">
                  <c:v>160</c:v>
                </c:pt>
                <c:pt idx="45">
                  <c:v>160</c:v>
                </c:pt>
                <c:pt idx="46">
                  <c:v>160</c:v>
                </c:pt>
                <c:pt idx="47">
                  <c:v>160</c:v>
                </c:pt>
                <c:pt idx="48">
                  <c:v>160</c:v>
                </c:pt>
                <c:pt idx="49">
                  <c:v>160</c:v>
                </c:pt>
                <c:pt idx="50">
                  <c:v>160</c:v>
                </c:pt>
                <c:pt idx="51">
                  <c:v>160</c:v>
                </c:pt>
                <c:pt idx="52">
                  <c:v>160</c:v>
                </c:pt>
                <c:pt idx="53">
                  <c:v>160</c:v>
                </c:pt>
                <c:pt idx="54">
                  <c:v>160</c:v>
                </c:pt>
                <c:pt idx="55">
                  <c:v>160</c:v>
                </c:pt>
                <c:pt idx="56">
                  <c:v>160</c:v>
                </c:pt>
                <c:pt idx="57">
                  <c:v>160</c:v>
                </c:pt>
                <c:pt idx="58">
                  <c:v>160</c:v>
                </c:pt>
                <c:pt idx="59">
                  <c:v>160</c:v>
                </c:pt>
                <c:pt idx="60">
                  <c:v>160</c:v>
                </c:pt>
                <c:pt idx="61">
                  <c:v>160</c:v>
                </c:pt>
                <c:pt idx="62">
                  <c:v>160</c:v>
                </c:pt>
                <c:pt idx="63">
                  <c:v>160</c:v>
                </c:pt>
                <c:pt idx="64">
                  <c:v>160</c:v>
                </c:pt>
                <c:pt idx="65">
                  <c:v>160</c:v>
                </c:pt>
                <c:pt idx="66">
                  <c:v>160</c:v>
                </c:pt>
                <c:pt idx="67">
                  <c:v>160</c:v>
                </c:pt>
                <c:pt idx="68">
                  <c:v>160</c:v>
                </c:pt>
                <c:pt idx="69">
                  <c:v>160</c:v>
                </c:pt>
                <c:pt idx="70">
                  <c:v>160</c:v>
                </c:pt>
                <c:pt idx="71">
                  <c:v>160</c:v>
                </c:pt>
              </c:numCache>
            </c:numRef>
          </c:val>
        </c:ser>
        <c:marker val="1"/>
        <c:axId val="84162048"/>
        <c:axId val="84536704"/>
      </c:lineChart>
      <c:lineChart>
        <c:grouping val="standard"/>
        <c:ser>
          <c:idx val="0"/>
          <c:order val="0"/>
          <c:tx>
            <c:v>Height</c:v>
          </c:tx>
          <c:spPr>
            <a:ln w="53975"/>
          </c:spPr>
          <c:marker>
            <c:symbol val="none"/>
          </c:marker>
          <c:val>
            <c:numRef>
              <c:f>Sheet1!$C$3:$C$74</c:f>
              <c:numCache>
                <c:formatCode>General</c:formatCode>
                <c:ptCount val="72"/>
                <c:pt idx="0">
                  <c:v>65.787502128384133</c:v>
                </c:pt>
                <c:pt idx="1">
                  <c:v>66.03575685339689</c:v>
                </c:pt>
                <c:pt idx="2">
                  <c:v>65.787502128384133</c:v>
                </c:pt>
                <c:pt idx="3">
                  <c:v>66.03575685339689</c:v>
                </c:pt>
                <c:pt idx="4">
                  <c:v>63.304954878256417</c:v>
                </c:pt>
                <c:pt idx="5">
                  <c:v>63.304954878256417</c:v>
                </c:pt>
                <c:pt idx="6">
                  <c:v>60.325898178103181</c:v>
                </c:pt>
                <c:pt idx="7">
                  <c:v>57.843350927975479</c:v>
                </c:pt>
                <c:pt idx="8">
                  <c:v>57.595096202962701</c:v>
                </c:pt>
                <c:pt idx="9">
                  <c:v>54.864294227822235</c:v>
                </c:pt>
                <c:pt idx="10">
                  <c:v>54.864294227822235</c:v>
                </c:pt>
                <c:pt idx="11">
                  <c:v>57.595096202962701</c:v>
                </c:pt>
                <c:pt idx="12">
                  <c:v>57.843350927975479</c:v>
                </c:pt>
                <c:pt idx="13">
                  <c:v>57.595096202962701</c:v>
                </c:pt>
                <c:pt idx="14">
                  <c:v>57.843350927975479</c:v>
                </c:pt>
                <c:pt idx="15">
                  <c:v>57.595096202962701</c:v>
                </c:pt>
                <c:pt idx="16">
                  <c:v>57.843350927975479</c:v>
                </c:pt>
                <c:pt idx="17">
                  <c:v>57.843350927975479</c:v>
                </c:pt>
                <c:pt idx="18">
                  <c:v>57.595096202962701</c:v>
                </c:pt>
                <c:pt idx="19">
                  <c:v>57.595096202962701</c:v>
                </c:pt>
                <c:pt idx="20">
                  <c:v>57.595096202962701</c:v>
                </c:pt>
                <c:pt idx="21">
                  <c:v>57.595096202962701</c:v>
                </c:pt>
                <c:pt idx="22">
                  <c:v>60.325898178103181</c:v>
                </c:pt>
                <c:pt idx="23">
                  <c:v>60.325898178103181</c:v>
                </c:pt>
                <c:pt idx="24">
                  <c:v>63.304954878256417</c:v>
                </c:pt>
                <c:pt idx="25">
                  <c:v>71.49736080367785</c:v>
                </c:pt>
                <c:pt idx="26">
                  <c:v>74.228162778818316</c:v>
                </c:pt>
                <c:pt idx="27">
                  <c:v>76.958964753958782</c:v>
                </c:pt>
                <c:pt idx="28">
                  <c:v>79.689766729099262</c:v>
                </c:pt>
                <c:pt idx="29">
                  <c:v>82.420568704239741</c:v>
                </c:pt>
                <c:pt idx="30">
                  <c:v>85.399625404392978</c:v>
                </c:pt>
                <c:pt idx="31">
                  <c:v>88.130427379533458</c:v>
                </c:pt>
                <c:pt idx="32">
                  <c:v>90.861229354673938</c:v>
                </c:pt>
                <c:pt idx="33">
                  <c:v>93.343776604801633</c:v>
                </c:pt>
                <c:pt idx="34">
                  <c:v>96.074578579942099</c:v>
                </c:pt>
                <c:pt idx="35">
                  <c:v>98.805380555082579</c:v>
                </c:pt>
                <c:pt idx="36">
                  <c:v>102.03269198024859</c:v>
                </c:pt>
                <c:pt idx="37">
                  <c:v>104.5152392303763</c:v>
                </c:pt>
                <c:pt idx="38">
                  <c:v>107.49429593052953</c:v>
                </c:pt>
                <c:pt idx="39">
                  <c:v>109.97684318065724</c:v>
                </c:pt>
                <c:pt idx="40">
                  <c:v>110.22509790567001</c:v>
                </c:pt>
                <c:pt idx="41">
                  <c:v>112.70764515579772</c:v>
                </c:pt>
                <c:pt idx="42">
                  <c:v>115.68670185595096</c:v>
                </c:pt>
                <c:pt idx="43">
                  <c:v>118.41750383109144</c:v>
                </c:pt>
                <c:pt idx="44">
                  <c:v>121.1483058062319</c:v>
                </c:pt>
                <c:pt idx="45">
                  <c:v>121.1483058062319</c:v>
                </c:pt>
                <c:pt idx="46">
                  <c:v>123.87910778137238</c:v>
                </c:pt>
                <c:pt idx="47">
                  <c:v>124.12736250638515</c:v>
                </c:pt>
                <c:pt idx="48">
                  <c:v>124.12736250638515</c:v>
                </c:pt>
                <c:pt idx="49">
                  <c:v>124.12736250638515</c:v>
                </c:pt>
                <c:pt idx="50">
                  <c:v>121.1483058062319</c:v>
                </c:pt>
                <c:pt idx="51">
                  <c:v>121.1483058062319</c:v>
                </c:pt>
                <c:pt idx="52">
                  <c:v>121.39656053124467</c:v>
                </c:pt>
                <c:pt idx="53">
                  <c:v>121.1483058062319</c:v>
                </c:pt>
                <c:pt idx="54">
                  <c:v>121.39656053124467</c:v>
                </c:pt>
                <c:pt idx="55">
                  <c:v>121.1483058062319</c:v>
                </c:pt>
                <c:pt idx="56">
                  <c:v>121.1483058062319</c:v>
                </c:pt>
                <c:pt idx="57">
                  <c:v>121.1483058062319</c:v>
                </c:pt>
                <c:pt idx="58">
                  <c:v>121.39656053124467</c:v>
                </c:pt>
                <c:pt idx="59">
                  <c:v>121.1483058062319</c:v>
                </c:pt>
                <c:pt idx="60">
                  <c:v>121.39656053124467</c:v>
                </c:pt>
                <c:pt idx="61">
                  <c:v>120.90005108121912</c:v>
                </c:pt>
                <c:pt idx="62">
                  <c:v>118.66575855610419</c:v>
                </c:pt>
                <c:pt idx="63">
                  <c:v>118.41750383109144</c:v>
                </c:pt>
                <c:pt idx="64">
                  <c:v>118.66575855610419</c:v>
                </c:pt>
                <c:pt idx="65">
                  <c:v>118.41750383109144</c:v>
                </c:pt>
                <c:pt idx="66">
                  <c:v>118.41750383109144</c:v>
                </c:pt>
                <c:pt idx="67">
                  <c:v>115.68670185595096</c:v>
                </c:pt>
                <c:pt idx="68">
                  <c:v>115.43844713093819</c:v>
                </c:pt>
                <c:pt idx="69">
                  <c:v>115.68670185595096</c:v>
                </c:pt>
                <c:pt idx="70">
                  <c:v>115.93495658096373</c:v>
                </c:pt>
                <c:pt idx="71">
                  <c:v>115.68670185595096</c:v>
                </c:pt>
              </c:numCache>
            </c:numRef>
          </c:val>
        </c:ser>
        <c:marker val="1"/>
        <c:axId val="118477184"/>
        <c:axId val="105343232"/>
      </c:lineChart>
      <c:catAx>
        <c:axId val="841620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</a:t>
                </a:r>
              </a:p>
            </c:rich>
          </c:tx>
          <c:layout/>
        </c:title>
        <c:tickLblPos val="nextTo"/>
        <c:crossAx val="84536704"/>
        <c:crosses val="autoZero"/>
        <c:auto val="1"/>
        <c:lblAlgn val="ctr"/>
        <c:lblOffset val="100"/>
      </c:catAx>
      <c:valAx>
        <c:axId val="8453670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Height (cm)</a:t>
                </a:r>
              </a:p>
            </c:rich>
          </c:tx>
          <c:layout>
            <c:manualLayout>
              <c:xMode val="edge"/>
              <c:yMode val="edge"/>
              <c:x val="0.93733543970510791"/>
              <c:y val="0.37288322699499982"/>
            </c:manualLayout>
          </c:layout>
        </c:title>
        <c:numFmt formatCode="General" sourceLinked="1"/>
        <c:tickLblPos val="nextTo"/>
        <c:crossAx val="84162048"/>
        <c:crosses val="autoZero"/>
        <c:crossBetween val="between"/>
      </c:valAx>
      <c:valAx>
        <c:axId val="105343232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Motor Output</a:t>
                </a:r>
              </a:p>
            </c:rich>
          </c:tx>
          <c:layout>
            <c:manualLayout>
              <c:xMode val="edge"/>
              <c:yMode val="edge"/>
              <c:x val="1.319633623996053E-2"/>
              <c:y val="0.37581005626329239"/>
            </c:manualLayout>
          </c:layout>
        </c:title>
        <c:numFmt formatCode="General" sourceLinked="1"/>
        <c:tickLblPos val="nextTo"/>
        <c:crossAx val="118477184"/>
        <c:crosses val="max"/>
        <c:crossBetween val="between"/>
      </c:valAx>
      <c:catAx>
        <c:axId val="118477184"/>
        <c:scaling>
          <c:orientation val="minMax"/>
        </c:scaling>
        <c:delete val="1"/>
        <c:axPos val="b"/>
        <c:tickLblPos val="none"/>
        <c:crossAx val="105343232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70662453923117474"/>
          <c:y val="1.6396730896442821E-2"/>
          <c:w val="0.18384412848867826"/>
          <c:h val="0.15605534745050079"/>
        </c:manualLayout>
      </c:layout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Motor on</a:t>
            </a:r>
          </a:p>
        </c:rich>
      </c:tx>
      <c:layout/>
    </c:title>
    <c:plotArea>
      <c:layout/>
      <c:lineChart>
        <c:grouping val="standard"/>
        <c:ser>
          <c:idx val="1"/>
          <c:order val="1"/>
          <c:tx>
            <c:v>Motor</c:v>
          </c:tx>
          <c:spPr>
            <a:ln w="53975"/>
          </c:spPr>
          <c:marker>
            <c:symbol val="none"/>
          </c:marker>
          <c:val>
            <c:numRef>
              <c:f>Sheet1!$I$3:$I$74</c:f>
              <c:numCache>
                <c:formatCode>General</c:formatCode>
                <c:ptCount val="72"/>
                <c:pt idx="0">
                  <c:v>255</c:v>
                </c:pt>
                <c:pt idx="1">
                  <c:v>255</c:v>
                </c:pt>
                <c:pt idx="2">
                  <c:v>255</c:v>
                </c:pt>
                <c:pt idx="3">
                  <c:v>255</c:v>
                </c:pt>
                <c:pt idx="4">
                  <c:v>255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160</c:v>
                </c:pt>
                <c:pt idx="10">
                  <c:v>160</c:v>
                </c:pt>
                <c:pt idx="11">
                  <c:v>160</c:v>
                </c:pt>
                <c:pt idx="12">
                  <c:v>160</c:v>
                </c:pt>
                <c:pt idx="13">
                  <c:v>255</c:v>
                </c:pt>
                <c:pt idx="14">
                  <c:v>255</c:v>
                </c:pt>
                <c:pt idx="15">
                  <c:v>160</c:v>
                </c:pt>
                <c:pt idx="16">
                  <c:v>255</c:v>
                </c:pt>
                <c:pt idx="17">
                  <c:v>255</c:v>
                </c:pt>
                <c:pt idx="18">
                  <c:v>255</c:v>
                </c:pt>
                <c:pt idx="19">
                  <c:v>255</c:v>
                </c:pt>
                <c:pt idx="20">
                  <c:v>255</c:v>
                </c:pt>
                <c:pt idx="21">
                  <c:v>160</c:v>
                </c:pt>
                <c:pt idx="22">
                  <c:v>160</c:v>
                </c:pt>
                <c:pt idx="23">
                  <c:v>160</c:v>
                </c:pt>
                <c:pt idx="24">
                  <c:v>160</c:v>
                </c:pt>
                <c:pt idx="25">
                  <c:v>160</c:v>
                </c:pt>
                <c:pt idx="26">
                  <c:v>160</c:v>
                </c:pt>
                <c:pt idx="27">
                  <c:v>160</c:v>
                </c:pt>
                <c:pt idx="28">
                  <c:v>160</c:v>
                </c:pt>
                <c:pt idx="29">
                  <c:v>160</c:v>
                </c:pt>
                <c:pt idx="30">
                  <c:v>160</c:v>
                </c:pt>
                <c:pt idx="31">
                  <c:v>160</c:v>
                </c:pt>
                <c:pt idx="32">
                  <c:v>160</c:v>
                </c:pt>
                <c:pt idx="33">
                  <c:v>160</c:v>
                </c:pt>
                <c:pt idx="34">
                  <c:v>160</c:v>
                </c:pt>
                <c:pt idx="35">
                  <c:v>160</c:v>
                </c:pt>
                <c:pt idx="36">
                  <c:v>160</c:v>
                </c:pt>
                <c:pt idx="37">
                  <c:v>160</c:v>
                </c:pt>
                <c:pt idx="38">
                  <c:v>160</c:v>
                </c:pt>
                <c:pt idx="39">
                  <c:v>255</c:v>
                </c:pt>
                <c:pt idx="40">
                  <c:v>255</c:v>
                </c:pt>
                <c:pt idx="41">
                  <c:v>255</c:v>
                </c:pt>
                <c:pt idx="42">
                  <c:v>255</c:v>
                </c:pt>
                <c:pt idx="43">
                  <c:v>255</c:v>
                </c:pt>
                <c:pt idx="44">
                  <c:v>255</c:v>
                </c:pt>
                <c:pt idx="45">
                  <c:v>255</c:v>
                </c:pt>
                <c:pt idx="46">
                  <c:v>255</c:v>
                </c:pt>
                <c:pt idx="47">
                  <c:v>255</c:v>
                </c:pt>
                <c:pt idx="48">
                  <c:v>255</c:v>
                </c:pt>
                <c:pt idx="49">
                  <c:v>255</c:v>
                </c:pt>
                <c:pt idx="50">
                  <c:v>255</c:v>
                </c:pt>
                <c:pt idx="51">
                  <c:v>255</c:v>
                </c:pt>
                <c:pt idx="52">
                  <c:v>255</c:v>
                </c:pt>
                <c:pt idx="53">
                  <c:v>160</c:v>
                </c:pt>
                <c:pt idx="54">
                  <c:v>255</c:v>
                </c:pt>
                <c:pt idx="55">
                  <c:v>160</c:v>
                </c:pt>
                <c:pt idx="56">
                  <c:v>160</c:v>
                </c:pt>
                <c:pt idx="57">
                  <c:v>160</c:v>
                </c:pt>
                <c:pt idx="58">
                  <c:v>160</c:v>
                </c:pt>
                <c:pt idx="59">
                  <c:v>160</c:v>
                </c:pt>
                <c:pt idx="60">
                  <c:v>160</c:v>
                </c:pt>
                <c:pt idx="61">
                  <c:v>160</c:v>
                </c:pt>
                <c:pt idx="62">
                  <c:v>160</c:v>
                </c:pt>
                <c:pt idx="63">
                  <c:v>160</c:v>
                </c:pt>
                <c:pt idx="64">
                  <c:v>160</c:v>
                </c:pt>
                <c:pt idx="65">
                  <c:v>160</c:v>
                </c:pt>
                <c:pt idx="66">
                  <c:v>160</c:v>
                </c:pt>
                <c:pt idx="67">
                  <c:v>160</c:v>
                </c:pt>
                <c:pt idx="68">
                  <c:v>160</c:v>
                </c:pt>
                <c:pt idx="69">
                  <c:v>160</c:v>
                </c:pt>
                <c:pt idx="70">
                  <c:v>160</c:v>
                </c:pt>
                <c:pt idx="71">
                  <c:v>160</c:v>
                </c:pt>
              </c:numCache>
            </c:numRef>
          </c:val>
        </c:ser>
        <c:marker val="1"/>
        <c:axId val="138638464"/>
        <c:axId val="138646272"/>
      </c:lineChart>
      <c:lineChart>
        <c:grouping val="standard"/>
        <c:ser>
          <c:idx val="0"/>
          <c:order val="0"/>
          <c:tx>
            <c:v>Height</c:v>
          </c:tx>
          <c:spPr>
            <a:ln w="53975"/>
          </c:spPr>
          <c:marker>
            <c:symbol val="none"/>
          </c:marker>
          <c:val>
            <c:numRef>
              <c:f>Sheet1!$H$3:$H$74</c:f>
              <c:numCache>
                <c:formatCode>General</c:formatCode>
                <c:ptCount val="72"/>
                <c:pt idx="0">
                  <c:v>18.619104375957772</c:v>
                </c:pt>
                <c:pt idx="1">
                  <c:v>18.867359100970543</c:v>
                </c:pt>
                <c:pt idx="2">
                  <c:v>18.867359100970543</c:v>
                </c:pt>
                <c:pt idx="3">
                  <c:v>18.619104375957772</c:v>
                </c:pt>
                <c:pt idx="4">
                  <c:v>19.11561382598331</c:v>
                </c:pt>
                <c:pt idx="5">
                  <c:v>18.867359100970543</c:v>
                </c:pt>
                <c:pt idx="6">
                  <c:v>18.867359100970543</c:v>
                </c:pt>
                <c:pt idx="7">
                  <c:v>18.867359100970543</c:v>
                </c:pt>
                <c:pt idx="8">
                  <c:v>89.123446279584542</c:v>
                </c:pt>
                <c:pt idx="9">
                  <c:v>89.123446279584542</c:v>
                </c:pt>
                <c:pt idx="10">
                  <c:v>92.350757704750549</c:v>
                </c:pt>
                <c:pt idx="11">
                  <c:v>94.833304954878258</c:v>
                </c:pt>
                <c:pt idx="12">
                  <c:v>95.578069129916571</c:v>
                </c:pt>
                <c:pt idx="13">
                  <c:v>92.847267154776091</c:v>
                </c:pt>
                <c:pt idx="14">
                  <c:v>21.349906351098245</c:v>
                </c:pt>
                <c:pt idx="15">
                  <c:v>24.577217776264256</c:v>
                </c:pt>
                <c:pt idx="16">
                  <c:v>19.11561382598331</c:v>
                </c:pt>
                <c:pt idx="17">
                  <c:v>91.605993529712237</c:v>
                </c:pt>
                <c:pt idx="18">
                  <c:v>106.997786480504</c:v>
                </c:pt>
                <c:pt idx="19">
                  <c:v>59.581134003064875</c:v>
                </c:pt>
                <c:pt idx="20">
                  <c:v>100.54316363017197</c:v>
                </c:pt>
                <c:pt idx="21">
                  <c:v>111.46637153073385</c:v>
                </c:pt>
                <c:pt idx="22">
                  <c:v>78.200238379022636</c:v>
                </c:pt>
                <c:pt idx="23">
                  <c:v>111.46637153073385</c:v>
                </c:pt>
                <c:pt idx="24">
                  <c:v>111.96288098075941</c:v>
                </c:pt>
                <c:pt idx="25">
                  <c:v>112.21113570577216</c:v>
                </c:pt>
                <c:pt idx="26">
                  <c:v>111.96288098075941</c:v>
                </c:pt>
                <c:pt idx="27">
                  <c:v>111.96288098075941</c:v>
                </c:pt>
                <c:pt idx="28">
                  <c:v>112.21113570577216</c:v>
                </c:pt>
                <c:pt idx="29">
                  <c:v>111.71462625574664</c:v>
                </c:pt>
                <c:pt idx="30">
                  <c:v>111.96288098075941</c:v>
                </c:pt>
                <c:pt idx="31">
                  <c:v>109.4803337306317</c:v>
                </c:pt>
                <c:pt idx="32">
                  <c:v>105.26000340541461</c:v>
                </c:pt>
                <c:pt idx="33">
                  <c:v>101.0396730801975</c:v>
                </c:pt>
                <c:pt idx="34">
                  <c:v>98.308871105057023</c:v>
                </c:pt>
                <c:pt idx="35">
                  <c:v>92.847267154776091</c:v>
                </c:pt>
                <c:pt idx="36">
                  <c:v>79.19325727907372</c:v>
                </c:pt>
                <c:pt idx="37">
                  <c:v>73.979908053805545</c:v>
                </c:pt>
                <c:pt idx="38">
                  <c:v>68.270049378511828</c:v>
                </c:pt>
                <c:pt idx="39">
                  <c:v>65.539247403371348</c:v>
                </c:pt>
                <c:pt idx="40">
                  <c:v>59.829388728077639</c:v>
                </c:pt>
                <c:pt idx="41">
                  <c:v>57.595096202962701</c:v>
                </c:pt>
                <c:pt idx="42">
                  <c:v>54.616039502809464</c:v>
                </c:pt>
                <c:pt idx="43">
                  <c:v>49.154435552528511</c:v>
                </c:pt>
                <c:pt idx="44">
                  <c:v>43.444576877234802</c:v>
                </c:pt>
                <c:pt idx="45">
                  <c:v>43.692831602247573</c:v>
                </c:pt>
                <c:pt idx="46">
                  <c:v>43.692831602247573</c:v>
                </c:pt>
                <c:pt idx="47">
                  <c:v>43.692831602247573</c:v>
                </c:pt>
                <c:pt idx="48">
                  <c:v>47.416652477439129</c:v>
                </c:pt>
                <c:pt idx="49">
                  <c:v>54.367784777796686</c:v>
                </c:pt>
                <c:pt idx="50">
                  <c:v>58.091605652988243</c:v>
                </c:pt>
                <c:pt idx="51">
                  <c:v>65.290992678358592</c:v>
                </c:pt>
                <c:pt idx="52">
                  <c:v>70.752596628639523</c:v>
                </c:pt>
                <c:pt idx="53">
                  <c:v>78.945002554060949</c:v>
                </c:pt>
                <c:pt idx="54">
                  <c:v>86.640899029456833</c:v>
                </c:pt>
                <c:pt idx="55">
                  <c:v>92.847267154776091</c:v>
                </c:pt>
                <c:pt idx="56">
                  <c:v>99.053635280095335</c:v>
                </c:pt>
                <c:pt idx="57">
                  <c:v>103.77047505533798</c:v>
                </c:pt>
                <c:pt idx="58">
                  <c:v>106.74953175549122</c:v>
                </c:pt>
                <c:pt idx="59">
                  <c:v>106.25302230546569</c:v>
                </c:pt>
                <c:pt idx="60">
                  <c:v>106.74953175549122</c:v>
                </c:pt>
                <c:pt idx="61">
                  <c:v>106.74953175549122</c:v>
                </c:pt>
                <c:pt idx="62">
                  <c:v>106.74953175549122</c:v>
                </c:pt>
                <c:pt idx="63">
                  <c:v>103.77047505533798</c:v>
                </c:pt>
                <c:pt idx="64">
                  <c:v>103.52222033032521</c:v>
                </c:pt>
                <c:pt idx="65">
                  <c:v>101.28792780521029</c:v>
                </c:pt>
                <c:pt idx="66">
                  <c:v>101.0396730801975</c:v>
                </c:pt>
                <c:pt idx="67">
                  <c:v>98.557125830069808</c:v>
                </c:pt>
                <c:pt idx="68">
                  <c:v>95.578069129916571</c:v>
                </c:pt>
                <c:pt idx="69">
                  <c:v>92.847267154776091</c:v>
                </c:pt>
                <c:pt idx="70">
                  <c:v>87.385663204495145</c:v>
                </c:pt>
                <c:pt idx="71">
                  <c:v>87.633917929507916</c:v>
                </c:pt>
              </c:numCache>
            </c:numRef>
          </c:val>
        </c:ser>
        <c:marker val="1"/>
        <c:axId val="138651904"/>
        <c:axId val="138648576"/>
      </c:lineChart>
      <c:catAx>
        <c:axId val="138638464"/>
        <c:scaling>
          <c:orientation val="minMax"/>
        </c:scaling>
        <c:axPos val="b"/>
        <c:tickLblPos val="nextTo"/>
        <c:crossAx val="138646272"/>
        <c:crosses val="autoZero"/>
        <c:auto val="1"/>
        <c:lblAlgn val="ctr"/>
        <c:lblOffset val="100"/>
      </c:catAx>
      <c:valAx>
        <c:axId val="1386462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Motor</a:t>
                </a:r>
              </a:p>
            </c:rich>
          </c:tx>
          <c:layout/>
        </c:title>
        <c:numFmt formatCode="General" sourceLinked="1"/>
        <c:tickLblPos val="nextTo"/>
        <c:crossAx val="138638464"/>
        <c:crosses val="autoZero"/>
        <c:crossBetween val="between"/>
      </c:valAx>
      <c:valAx>
        <c:axId val="138648576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Height (cm)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38651904"/>
        <c:crosses val="max"/>
        <c:crossBetween val="between"/>
      </c:valAx>
      <c:catAx>
        <c:axId val="138651904"/>
        <c:scaling>
          <c:orientation val="minMax"/>
        </c:scaling>
        <c:delete val="1"/>
        <c:axPos val="b"/>
        <c:tickLblPos val="none"/>
        <c:crossAx val="138648576"/>
        <c:crosses val="autoZero"/>
        <c:auto val="1"/>
        <c:lblAlgn val="ctr"/>
        <c:lblOffset val="100"/>
      </c:catAx>
    </c:plotArea>
    <c:legend>
      <c:legendPos val="r"/>
      <c:layout/>
    </c:legend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0.75833</cdr:x>
      <cdr:y>0.67778</cdr:y>
    </cdr:from>
    <cdr:to>
      <cdr:x>0.86667</cdr:x>
      <cdr:y>0.75556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934200" y="4648200"/>
          <a:ext cx="9906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2.9mV / cm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4634-0671-45FF-A04B-15752E1EF4CC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3CF1-74DD-4573-B05C-D1850EE66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4634-0671-45FF-A04B-15752E1EF4CC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3CF1-74DD-4573-B05C-D1850EE66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4634-0671-45FF-A04B-15752E1EF4CC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3CF1-74DD-4573-B05C-D1850EE66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4634-0671-45FF-A04B-15752E1EF4CC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3CF1-74DD-4573-B05C-D1850EE66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4634-0671-45FF-A04B-15752E1EF4CC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3CF1-74DD-4573-B05C-D1850EE66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4634-0671-45FF-A04B-15752E1EF4CC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3CF1-74DD-4573-B05C-D1850EE66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4634-0671-45FF-A04B-15752E1EF4CC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3CF1-74DD-4573-B05C-D1850EE66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4634-0671-45FF-A04B-15752E1EF4CC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3CF1-74DD-4573-B05C-D1850EE66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4634-0671-45FF-A04B-15752E1EF4CC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3CF1-74DD-4573-B05C-D1850EE66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4634-0671-45FF-A04B-15752E1EF4CC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3CF1-74DD-4573-B05C-D1850EE66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4634-0671-45FF-A04B-15752E1EF4CC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3CF1-74DD-4573-B05C-D1850EE66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4634-0671-45FF-A04B-15752E1EF4CC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63CF1-74DD-4573-B05C-D1850EE66B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 Hovering Helicopter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in readings</a:t>
            </a:r>
          </a:p>
          <a:p>
            <a:r>
              <a:rPr lang="en-US" dirty="0" smtClean="0"/>
              <a:t>Fragile hardware</a:t>
            </a:r>
          </a:p>
          <a:p>
            <a:r>
              <a:rPr lang="en-US" dirty="0" smtClean="0"/>
              <a:t>Helicopter spin</a:t>
            </a:r>
          </a:p>
          <a:p>
            <a:endParaRPr lang="en-US" dirty="0"/>
          </a:p>
        </p:txBody>
      </p:sp>
      <p:pic>
        <p:nvPicPr>
          <p:cNvPr id="6" name="Picture 5" descr="IMG_20130429_2223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5600" y="3124200"/>
            <a:ext cx="49784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height of toy helicopter (in progress)</a:t>
            </a:r>
          </a:p>
          <a:p>
            <a:r>
              <a:rPr lang="en-US" dirty="0"/>
              <a:t>C</a:t>
            </a:r>
            <a:r>
              <a:rPr lang="en-US" dirty="0" smtClean="0"/>
              <a:t>ontrol yaw and pitch (future)</a:t>
            </a:r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429000"/>
            <a:ext cx="37719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5257800"/>
            <a:ext cx="140231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0566" y="1524000"/>
            <a:ext cx="1959634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800600"/>
            <a:ext cx="3131952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334000"/>
            <a:ext cx="1371600" cy="81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966" y="2590800"/>
            <a:ext cx="762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64966" y="2514600"/>
            <a:ext cx="79209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Arrow Connector 20"/>
          <p:cNvCxnSpPr>
            <a:stCxn id="2053" idx="3"/>
          </p:cNvCxnSpPr>
          <p:nvPr/>
        </p:nvCxnSpPr>
        <p:spPr>
          <a:xfrm flipV="1">
            <a:off x="2514600" y="5715000"/>
            <a:ext cx="762000" cy="27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3733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Infrared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3733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26670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GINA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57800" y="2754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Sonar for height readings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7966791">
            <a:off x="2107401" y="3949346"/>
            <a:ext cx="185868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715000" y="5715000"/>
            <a:ext cx="762000" cy="27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 rot="13406587">
            <a:off x="4881806" y="3842586"/>
            <a:ext cx="185868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 height readings from sonar</a:t>
            </a:r>
          </a:p>
          <a:p>
            <a:r>
              <a:rPr lang="en-US" dirty="0" smtClean="0"/>
              <a:t>Process the data in the PC using a PID loop</a:t>
            </a:r>
          </a:p>
          <a:p>
            <a:r>
              <a:rPr lang="en-US" dirty="0" smtClean="0"/>
              <a:t>Send output data to helicopter motors</a:t>
            </a:r>
          </a:p>
          <a:p>
            <a:r>
              <a:rPr lang="en-US" dirty="0" smtClean="0"/>
              <a:t>Repeat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“Analog” output voltage of 2.9mV / cm</a:t>
            </a:r>
          </a:p>
          <a:p>
            <a:r>
              <a:rPr lang="en-US" dirty="0" smtClean="0"/>
              <a:t>Not truly linear (sensitive to the inch)</a:t>
            </a:r>
          </a:p>
          <a:p>
            <a:r>
              <a:rPr lang="en-US" dirty="0" smtClean="0"/>
              <a:t>Range: 15cm to 6.45m</a:t>
            </a:r>
          </a:p>
          <a:p>
            <a:r>
              <a:rPr lang="en-US" dirty="0" smtClean="0"/>
              <a:t>Operates at 20Hz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/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Sonar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0" y="0"/>
          <a:ext cx="9143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122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Self Hovering Helicopter</vt:lpstr>
      <vt:lpstr>Objective</vt:lpstr>
      <vt:lpstr>System Architecture</vt:lpstr>
      <vt:lpstr>Strategy</vt:lpstr>
      <vt:lpstr>Sonar Characteristics</vt:lpstr>
      <vt:lpstr>Slide 6</vt:lpstr>
      <vt:lpstr>Sonar readings</vt:lpstr>
      <vt:lpstr>Slide 8</vt:lpstr>
      <vt:lpstr>Slide 9</vt:lpstr>
      <vt:lpstr>Problems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Height maintaining helicopter</dc:title>
  <dc:creator>Yong Keong Yap</dc:creator>
  <cp:lastModifiedBy>Yong Keong Yap</cp:lastModifiedBy>
  <cp:revision>73</cp:revision>
  <dcterms:created xsi:type="dcterms:W3CDTF">2013-05-03T07:32:42Z</dcterms:created>
  <dcterms:modified xsi:type="dcterms:W3CDTF">2013-05-06T00:06:58Z</dcterms:modified>
</cp:coreProperties>
</file>