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A1B9-5C1E-4FB4-9F14-7F40F1EE7EE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DE0C-3E3F-4B90-9235-484920FF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3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A1B9-5C1E-4FB4-9F14-7F40F1EE7EE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DE0C-3E3F-4B90-9235-484920FF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A1B9-5C1E-4FB4-9F14-7F40F1EE7EE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DE0C-3E3F-4B90-9235-484920FF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9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A1B9-5C1E-4FB4-9F14-7F40F1EE7EE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DE0C-3E3F-4B90-9235-484920FF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9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A1B9-5C1E-4FB4-9F14-7F40F1EE7EE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DE0C-3E3F-4B90-9235-484920FF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1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A1B9-5C1E-4FB4-9F14-7F40F1EE7EE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DE0C-3E3F-4B90-9235-484920FF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8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A1B9-5C1E-4FB4-9F14-7F40F1EE7EE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DE0C-3E3F-4B90-9235-484920FF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9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A1B9-5C1E-4FB4-9F14-7F40F1EE7EE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DE0C-3E3F-4B90-9235-484920FF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3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A1B9-5C1E-4FB4-9F14-7F40F1EE7EE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DE0C-3E3F-4B90-9235-484920FF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6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A1B9-5C1E-4FB4-9F14-7F40F1EE7EE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DE0C-3E3F-4B90-9235-484920FF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8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A1B9-5C1E-4FB4-9F14-7F40F1EE7EE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DE0C-3E3F-4B90-9235-484920FF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7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4A1B9-5C1E-4FB4-9F14-7F40F1EE7EE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DE0C-3E3F-4B90-9235-484920FF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0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8083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75" y="301214"/>
            <a:ext cx="421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Challenge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88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3" y="96818"/>
            <a:ext cx="11984019" cy="66482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852" y="419548"/>
            <a:ext cx="4141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Challenge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799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7125" y="398033"/>
            <a:ext cx="327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Challenge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255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235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9548" y="301214"/>
            <a:ext cx="370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Challenge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016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1311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9247" y="387275"/>
            <a:ext cx="290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Challenge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755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1311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002" y="333487"/>
            <a:ext cx="363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Challenge 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834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235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518" y="322729"/>
            <a:ext cx="325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Challenge 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96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1311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4852" y="398033"/>
            <a:ext cx="28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Challenge 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035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KIPR</dc:creator>
  <cp:lastModifiedBy>KIPR</cp:lastModifiedBy>
  <cp:revision>3</cp:revision>
  <cp:lastPrinted>2014-02-27T16:26:52Z</cp:lastPrinted>
  <dcterms:created xsi:type="dcterms:W3CDTF">2014-02-27T16:23:55Z</dcterms:created>
  <dcterms:modified xsi:type="dcterms:W3CDTF">2014-02-27T16:39:40Z</dcterms:modified>
</cp:coreProperties>
</file>