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363" r:id="rId2"/>
    <p:sldId id="362"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0" d="100"/>
          <a:sy n="70" d="100"/>
        </p:scale>
        <p:origin x="64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8/7/2021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8/7/2021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Title 2"/>
          <p:cNvSpPr>
            <a:spLocks noGrp="1"/>
          </p:cNvSpPr>
          <p:nvPr>
            <p:ph type="title"/>
          </p:nvPr>
        </p:nvSpPr>
        <p:spPr/>
        <p:txBody>
          <a:bodyPr/>
          <a:lstStyle/>
          <a:p>
            <a:r>
              <a:rPr lang="en-US" dirty="0" smtClean="0"/>
              <a:t>Big Mountain Resort Problem Identification</a:t>
            </a:r>
            <a:endParaRPr lang="en-US" dirty="0"/>
          </a:p>
        </p:txBody>
      </p:sp>
      <p:sp>
        <p:nvSpPr>
          <p:cNvPr id="4" name="TextBox 3"/>
          <p:cNvSpPr txBox="1"/>
          <p:nvPr/>
        </p:nvSpPr>
        <p:spPr>
          <a:xfrm>
            <a:off x="7069540" y="1785600"/>
            <a:ext cx="4476466" cy="305935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Client: Big Mountain Resort</a:t>
            </a:r>
          </a:p>
          <a:p>
            <a:pPr algn="ctr"/>
            <a:endParaRPr lang="en-US" dirty="0">
              <a:solidFill>
                <a:srgbClr val="575757"/>
              </a:solidFill>
            </a:endParaRPr>
          </a:p>
          <a:p>
            <a:pPr algn="ctr"/>
            <a:r>
              <a:rPr lang="en-US" dirty="0" smtClean="0">
                <a:solidFill>
                  <a:srgbClr val="575757"/>
                </a:solidFill>
              </a:rPr>
              <a:t>Problem : Client suspects its return is not maximize base on its facilities</a:t>
            </a:r>
          </a:p>
          <a:p>
            <a:pPr algn="ctr"/>
            <a:endParaRPr lang="en-US" dirty="0">
              <a:solidFill>
                <a:srgbClr val="575757"/>
              </a:solidFill>
            </a:endParaRPr>
          </a:p>
          <a:p>
            <a:pPr algn="ctr"/>
            <a:r>
              <a:rPr lang="en-US" dirty="0" smtClean="0">
                <a:solidFill>
                  <a:srgbClr val="575757"/>
                </a:solidFill>
              </a:rPr>
              <a:t>Criteria for success: compare client’s return with other resort, if not maximize, figure it out how much return </a:t>
            </a:r>
            <a:r>
              <a:rPr lang="en-US" smtClean="0">
                <a:solidFill>
                  <a:srgbClr val="575757"/>
                </a:solidFill>
              </a:rPr>
              <a:t>should increase </a:t>
            </a:r>
            <a:endParaRPr lang="en-US" dirty="0" smtClean="0">
              <a:solidFill>
                <a:srgbClr val="575757"/>
              </a:solidFill>
            </a:endParaRPr>
          </a:p>
        </p:txBody>
      </p:sp>
    </p:spTree>
    <p:extLst>
      <p:ext uri="{BB962C8B-B14F-4D97-AF65-F5344CB8AC3E}">
        <p14:creationId xmlns:p14="http://schemas.microsoft.com/office/powerpoint/2010/main" val="1340581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3"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smtClean="0">
                <a:solidFill>
                  <a:srgbClr val="D4DF33"/>
                </a:solidFill>
              </a:rPr>
              <a:t>Big Mountain </a:t>
            </a:r>
            <a:r>
              <a:rPr lang="en-US" smtClean="0">
                <a:solidFill>
                  <a:srgbClr val="D4DF33"/>
                </a:solidFill>
              </a:rPr>
              <a:t>Resort Summary</a:t>
            </a:r>
            <a:endParaRPr lang="en-US" dirty="0">
              <a:solidFill>
                <a:srgbClr val="D4DF33"/>
              </a:solidFill>
            </a:endParaRPr>
          </a:p>
        </p:txBody>
      </p:sp>
      <p:sp>
        <p:nvSpPr>
          <p:cNvPr id="4" name="Text Placeholder 3">
            <a:extLst>
              <a:ext uri="{FF2B5EF4-FFF2-40B4-BE49-F238E27FC236}">
                <a16:creationId xmlns=""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Big Mountain resort modelled price is $95.87, actual price is $81.00. Even with the expected mean absolute error of $10.39, this suggests there is room for an increase. </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t/>
            </a:r>
            <a:br>
              <a:rPr lang="en-US" sz="1600" dirty="0"/>
            </a:br>
            <a:r>
              <a:rPr lang="en-US" sz="1600" dirty="0"/>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93</Words>
  <Application>Microsoft Office PowerPoint</Application>
  <PresentationFormat>Widescreen</PresentationFormat>
  <Paragraphs>17</Paragraphs>
  <Slides>2</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7" baseType="lpstr">
      <vt:lpstr>Arial</vt:lpstr>
      <vt:lpstr>Trebuchet MS</vt:lpstr>
      <vt:lpstr>BCG Grid 16:9</vt:lpstr>
      <vt:lpstr>think-cell Slide</vt:lpstr>
      <vt:lpstr>Big Mountain Resort Problem Identification</vt:lpstr>
      <vt:lpstr>Big Mountain Resort Summary</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BlackChip</cp:lastModifiedBy>
  <cp:revision>452</cp:revision>
  <cp:lastPrinted>2016-04-06T18:59:25Z</cp:lastPrinted>
  <dcterms:created xsi:type="dcterms:W3CDTF">2016-11-04T11:46:04Z</dcterms:created>
  <dcterms:modified xsi:type="dcterms:W3CDTF">2021-08-07T20:40:10Z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