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829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8953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205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3519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7982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93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6415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98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2041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1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012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9E98A-2D2E-469F-B448-44779C68489E}" type="datetimeFigureOut">
              <a:rPr lang="es-VE" smtClean="0"/>
              <a:t>20/8/2020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F01F-78B5-44A6-8BE2-8D262443D9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996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20965" y="51398"/>
            <a:ext cx="9834287" cy="6784077"/>
            <a:chOff x="720965" y="51398"/>
            <a:chExt cx="9834287" cy="6784077"/>
          </a:xfrm>
        </p:grpSpPr>
        <p:grpSp>
          <p:nvGrpSpPr>
            <p:cNvPr id="15" name="Grupo 14"/>
            <p:cNvGrpSpPr/>
            <p:nvPr/>
          </p:nvGrpSpPr>
          <p:grpSpPr>
            <a:xfrm>
              <a:off x="870657" y="1994875"/>
              <a:ext cx="713232" cy="2072664"/>
              <a:chOff x="722376" y="1883664"/>
              <a:chExt cx="713232" cy="2072664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722376" y="1883664"/>
                <a:ext cx="713232" cy="7315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VE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cxnSp>
            <p:nvCxnSpPr>
              <p:cNvPr id="6" name="Conector recto 5"/>
              <p:cNvCxnSpPr>
                <a:stCxn id="4" idx="4"/>
              </p:cNvCxnSpPr>
              <p:nvPr/>
            </p:nvCxnSpPr>
            <p:spPr>
              <a:xfrm flipH="1">
                <a:off x="1071050" y="2615184"/>
                <a:ext cx="7942" cy="7801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/>
              <p:cNvCxnSpPr>
                <a:stCxn id="4" idx="4"/>
              </p:cNvCxnSpPr>
              <p:nvPr/>
            </p:nvCxnSpPr>
            <p:spPr>
              <a:xfrm>
                <a:off x="1078992" y="2615184"/>
                <a:ext cx="298073" cy="4194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>
                <a:stCxn id="4" idx="4"/>
              </p:cNvCxnSpPr>
              <p:nvPr/>
            </p:nvCxnSpPr>
            <p:spPr>
              <a:xfrm flipH="1">
                <a:off x="805109" y="2615184"/>
                <a:ext cx="273883" cy="4158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071050" y="3395302"/>
                <a:ext cx="251369" cy="5610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 flipH="1">
                <a:off x="848825" y="3395302"/>
                <a:ext cx="222225" cy="5610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Elipse 15"/>
            <p:cNvSpPr/>
            <p:nvPr/>
          </p:nvSpPr>
          <p:spPr>
            <a:xfrm>
              <a:off x="870657" y="51398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Iniciar Sesión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4630906" y="51398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Gestionar</a:t>
              </a:r>
            </a:p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Usuarios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4630906" y="1062078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Registrar </a:t>
              </a:r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Presupuesto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4630906" y="2072758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Registrar Reformulación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630906" y="3083438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Gestionar </a:t>
              </a:r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Movimientos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4630906" y="4094117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Generar Pre-cierres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4630906" y="5104796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Gestionar Cierres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4630906" y="6115475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Generar Nominas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8035252" y="1049699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Cargar Archivo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8035252" y="2073827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Cargar Archivo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720965" y="4120422"/>
              <a:ext cx="1012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Conector recto de flecha 35"/>
            <p:cNvCxnSpPr>
              <a:endCxn id="17" idx="2"/>
            </p:cNvCxnSpPr>
            <p:nvPr/>
          </p:nvCxnSpPr>
          <p:spPr>
            <a:xfrm flipV="1">
              <a:off x="2720494" y="411398"/>
              <a:ext cx="1910412" cy="2730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>
              <a:endCxn id="25" idx="2"/>
            </p:cNvCxnSpPr>
            <p:nvPr/>
          </p:nvCxnSpPr>
          <p:spPr>
            <a:xfrm>
              <a:off x="2720494" y="3116454"/>
              <a:ext cx="1910412" cy="3359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endCxn id="18" idx="2"/>
            </p:cNvCxnSpPr>
            <p:nvPr/>
          </p:nvCxnSpPr>
          <p:spPr>
            <a:xfrm flipV="1">
              <a:off x="2720494" y="1422078"/>
              <a:ext cx="1910412" cy="1720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endCxn id="19" idx="2"/>
            </p:cNvCxnSpPr>
            <p:nvPr/>
          </p:nvCxnSpPr>
          <p:spPr>
            <a:xfrm flipV="1">
              <a:off x="2720494" y="2432758"/>
              <a:ext cx="1910412" cy="716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endCxn id="21" idx="2"/>
            </p:cNvCxnSpPr>
            <p:nvPr/>
          </p:nvCxnSpPr>
          <p:spPr>
            <a:xfrm>
              <a:off x="2708785" y="3140533"/>
              <a:ext cx="1922121" cy="302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endCxn id="23" idx="2"/>
            </p:cNvCxnSpPr>
            <p:nvPr/>
          </p:nvCxnSpPr>
          <p:spPr>
            <a:xfrm>
              <a:off x="2720494" y="3140533"/>
              <a:ext cx="1910412" cy="1313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endCxn id="24" idx="2"/>
            </p:cNvCxnSpPr>
            <p:nvPr/>
          </p:nvCxnSpPr>
          <p:spPr>
            <a:xfrm>
              <a:off x="2720494" y="3113464"/>
              <a:ext cx="1910412" cy="2351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16" idx="6"/>
              <a:endCxn id="17" idx="2"/>
            </p:cNvCxnSpPr>
            <p:nvPr/>
          </p:nvCxnSpPr>
          <p:spPr>
            <a:xfrm>
              <a:off x="3390657" y="411398"/>
              <a:ext cx="12402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27" idx="2"/>
              <a:endCxn id="18" idx="6"/>
            </p:cNvCxnSpPr>
            <p:nvPr/>
          </p:nvCxnSpPr>
          <p:spPr>
            <a:xfrm flipH="1">
              <a:off x="7150906" y="1409699"/>
              <a:ext cx="884346" cy="1237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>
              <a:stCxn id="28" idx="2"/>
              <a:endCxn id="19" idx="6"/>
            </p:cNvCxnSpPr>
            <p:nvPr/>
          </p:nvCxnSpPr>
          <p:spPr>
            <a:xfrm flipH="1" flipV="1">
              <a:off x="7150906" y="2432758"/>
              <a:ext cx="884346" cy="106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CuadroTexto 81"/>
            <p:cNvSpPr txBox="1"/>
            <p:nvPr/>
          </p:nvSpPr>
          <p:spPr>
            <a:xfrm>
              <a:off x="7045520" y="1824298"/>
              <a:ext cx="1119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&lt;&lt;Include&gt;&gt;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7045520" y="918360"/>
              <a:ext cx="1119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&lt;&lt;Include&gt;&gt;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451022" y="97033"/>
              <a:ext cx="1119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&lt;&lt;Include&gt;&gt;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88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25082" y="223414"/>
            <a:ext cx="9770364" cy="6612061"/>
            <a:chOff x="825082" y="223414"/>
            <a:chExt cx="9770364" cy="6612061"/>
          </a:xfrm>
        </p:grpSpPr>
        <p:grpSp>
          <p:nvGrpSpPr>
            <p:cNvPr id="15" name="Grupo 14"/>
            <p:cNvGrpSpPr/>
            <p:nvPr/>
          </p:nvGrpSpPr>
          <p:grpSpPr>
            <a:xfrm>
              <a:off x="870657" y="1994875"/>
              <a:ext cx="713232" cy="2072664"/>
              <a:chOff x="722376" y="1883664"/>
              <a:chExt cx="713232" cy="2072664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722376" y="1883664"/>
                <a:ext cx="713232" cy="7315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VE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cxnSp>
            <p:nvCxnSpPr>
              <p:cNvPr id="6" name="Conector recto 5"/>
              <p:cNvCxnSpPr>
                <a:stCxn id="4" idx="4"/>
              </p:cNvCxnSpPr>
              <p:nvPr/>
            </p:nvCxnSpPr>
            <p:spPr>
              <a:xfrm flipH="1">
                <a:off x="1071050" y="2615184"/>
                <a:ext cx="7942" cy="7801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/>
              <p:cNvCxnSpPr>
                <a:stCxn id="4" idx="4"/>
              </p:cNvCxnSpPr>
              <p:nvPr/>
            </p:nvCxnSpPr>
            <p:spPr>
              <a:xfrm>
                <a:off x="1078992" y="2615184"/>
                <a:ext cx="298073" cy="4194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>
                <a:stCxn id="4" idx="4"/>
              </p:cNvCxnSpPr>
              <p:nvPr/>
            </p:nvCxnSpPr>
            <p:spPr>
              <a:xfrm flipH="1">
                <a:off x="805109" y="2615184"/>
                <a:ext cx="273883" cy="4158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071050" y="3395302"/>
                <a:ext cx="251369" cy="5610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 flipH="1">
                <a:off x="848825" y="3395302"/>
                <a:ext cx="222225" cy="5610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Elipse 15"/>
            <p:cNvSpPr/>
            <p:nvPr/>
          </p:nvSpPr>
          <p:spPr>
            <a:xfrm>
              <a:off x="890753" y="232267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Iniciar Sesión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4643106" y="229491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Registrar Presupuesto Inicial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643106" y="1406688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Gestionar Ingresos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4643106" y="2583885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Gestionar Egresos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4643106" y="3761082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Generar Pre-cierres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4643106" y="4938279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Gestionar Cierres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4643106" y="6115475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Generar Nominas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8075446" y="223414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Cargar Archivo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825082" y="4120422"/>
              <a:ext cx="804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Analista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Conector recto de flecha 37"/>
            <p:cNvCxnSpPr>
              <a:endCxn id="25" idx="2"/>
            </p:cNvCxnSpPr>
            <p:nvPr/>
          </p:nvCxnSpPr>
          <p:spPr>
            <a:xfrm>
              <a:off x="2720494" y="3116454"/>
              <a:ext cx="1922612" cy="3359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endCxn id="18" idx="2"/>
            </p:cNvCxnSpPr>
            <p:nvPr/>
          </p:nvCxnSpPr>
          <p:spPr>
            <a:xfrm flipV="1">
              <a:off x="2720494" y="589491"/>
              <a:ext cx="1922612" cy="2552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endCxn id="21" idx="2"/>
            </p:cNvCxnSpPr>
            <p:nvPr/>
          </p:nvCxnSpPr>
          <p:spPr>
            <a:xfrm flipV="1">
              <a:off x="2708785" y="1766688"/>
              <a:ext cx="1934321" cy="1373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endCxn id="22" idx="2"/>
            </p:cNvCxnSpPr>
            <p:nvPr/>
          </p:nvCxnSpPr>
          <p:spPr>
            <a:xfrm flipV="1">
              <a:off x="2720494" y="2943885"/>
              <a:ext cx="1922612" cy="183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endCxn id="23" idx="2"/>
            </p:cNvCxnSpPr>
            <p:nvPr/>
          </p:nvCxnSpPr>
          <p:spPr>
            <a:xfrm>
              <a:off x="2720494" y="3140533"/>
              <a:ext cx="1922612" cy="98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endCxn id="24" idx="2"/>
            </p:cNvCxnSpPr>
            <p:nvPr/>
          </p:nvCxnSpPr>
          <p:spPr>
            <a:xfrm>
              <a:off x="2720494" y="3113464"/>
              <a:ext cx="1922612" cy="218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16" idx="6"/>
            </p:cNvCxnSpPr>
            <p:nvPr/>
          </p:nvCxnSpPr>
          <p:spPr>
            <a:xfrm>
              <a:off x="3410753" y="592267"/>
              <a:ext cx="12402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stCxn id="27" idx="2"/>
            </p:cNvCxnSpPr>
            <p:nvPr/>
          </p:nvCxnSpPr>
          <p:spPr>
            <a:xfrm flipH="1">
              <a:off x="7191100" y="583414"/>
              <a:ext cx="88434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CuadroTexto 82"/>
            <p:cNvSpPr txBox="1"/>
            <p:nvPr/>
          </p:nvSpPr>
          <p:spPr>
            <a:xfrm>
              <a:off x="7085714" y="238379"/>
              <a:ext cx="1119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&lt;&lt;Include&gt;&gt;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471118" y="277902"/>
              <a:ext cx="1119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&lt;&lt;Include&gt;&gt;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50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42611" y="229491"/>
            <a:ext cx="6620495" cy="6605984"/>
            <a:chOff x="542611" y="229491"/>
            <a:chExt cx="6620495" cy="6605984"/>
          </a:xfrm>
        </p:grpSpPr>
        <p:grpSp>
          <p:nvGrpSpPr>
            <p:cNvPr id="15" name="Grupo 14"/>
            <p:cNvGrpSpPr/>
            <p:nvPr/>
          </p:nvGrpSpPr>
          <p:grpSpPr>
            <a:xfrm>
              <a:off x="870657" y="1994875"/>
              <a:ext cx="713232" cy="2072664"/>
              <a:chOff x="722376" y="1883664"/>
              <a:chExt cx="713232" cy="2072664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722376" y="1883664"/>
                <a:ext cx="713232" cy="7315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VE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cxnSp>
            <p:nvCxnSpPr>
              <p:cNvPr id="6" name="Conector recto 5"/>
              <p:cNvCxnSpPr>
                <a:stCxn id="4" idx="4"/>
              </p:cNvCxnSpPr>
              <p:nvPr/>
            </p:nvCxnSpPr>
            <p:spPr>
              <a:xfrm flipH="1">
                <a:off x="1071050" y="2615184"/>
                <a:ext cx="7942" cy="7801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/>
              <p:cNvCxnSpPr>
                <a:stCxn id="4" idx="4"/>
              </p:cNvCxnSpPr>
              <p:nvPr/>
            </p:nvCxnSpPr>
            <p:spPr>
              <a:xfrm>
                <a:off x="1078992" y="2615184"/>
                <a:ext cx="298073" cy="4194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>
                <a:stCxn id="4" idx="4"/>
              </p:cNvCxnSpPr>
              <p:nvPr/>
            </p:nvCxnSpPr>
            <p:spPr>
              <a:xfrm flipH="1">
                <a:off x="805109" y="2615184"/>
                <a:ext cx="273883" cy="4158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071050" y="3395302"/>
                <a:ext cx="251369" cy="5610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 flipH="1">
                <a:off x="848825" y="3395302"/>
                <a:ext cx="222225" cy="5610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Elipse 15"/>
            <p:cNvSpPr/>
            <p:nvPr/>
          </p:nvSpPr>
          <p:spPr>
            <a:xfrm>
              <a:off x="890753" y="232267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Iniciar Sesión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4643106" y="229491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Consultar Presupuesto Inicial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4643106" y="1210488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Consultar Reformulación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643106" y="2191485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Consultar Ingresos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4643106" y="3172482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Consultar Egresos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4643106" y="4153479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Consultar Pre-cierres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4643106" y="5134476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Consultar Cierres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4643106" y="6115475"/>
              <a:ext cx="2520000" cy="720000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Consultar Nominas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542611" y="4120422"/>
              <a:ext cx="1446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Analista Externo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Conector recto de flecha 37"/>
            <p:cNvCxnSpPr>
              <a:endCxn id="25" idx="2"/>
            </p:cNvCxnSpPr>
            <p:nvPr/>
          </p:nvCxnSpPr>
          <p:spPr>
            <a:xfrm>
              <a:off x="2720494" y="3116454"/>
              <a:ext cx="1922612" cy="3359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endCxn id="18" idx="2"/>
            </p:cNvCxnSpPr>
            <p:nvPr/>
          </p:nvCxnSpPr>
          <p:spPr>
            <a:xfrm flipV="1">
              <a:off x="2720494" y="589491"/>
              <a:ext cx="1922612" cy="2552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>
              <a:endCxn id="19" idx="2"/>
            </p:cNvCxnSpPr>
            <p:nvPr/>
          </p:nvCxnSpPr>
          <p:spPr>
            <a:xfrm flipV="1">
              <a:off x="2720494" y="1570488"/>
              <a:ext cx="1922612" cy="1578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endCxn id="21" idx="2"/>
            </p:cNvCxnSpPr>
            <p:nvPr/>
          </p:nvCxnSpPr>
          <p:spPr>
            <a:xfrm flipV="1">
              <a:off x="2708785" y="2551485"/>
              <a:ext cx="1934321" cy="589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endCxn id="22" idx="2"/>
            </p:cNvCxnSpPr>
            <p:nvPr/>
          </p:nvCxnSpPr>
          <p:spPr>
            <a:xfrm>
              <a:off x="2720494" y="3127357"/>
              <a:ext cx="1922612" cy="40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endCxn id="23" idx="2"/>
            </p:cNvCxnSpPr>
            <p:nvPr/>
          </p:nvCxnSpPr>
          <p:spPr>
            <a:xfrm>
              <a:off x="2720494" y="3140533"/>
              <a:ext cx="1922612" cy="137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endCxn id="24" idx="2"/>
            </p:cNvCxnSpPr>
            <p:nvPr/>
          </p:nvCxnSpPr>
          <p:spPr>
            <a:xfrm>
              <a:off x="2720494" y="3113464"/>
              <a:ext cx="1922612" cy="238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16" idx="6"/>
            </p:cNvCxnSpPr>
            <p:nvPr/>
          </p:nvCxnSpPr>
          <p:spPr>
            <a:xfrm>
              <a:off x="3410753" y="592267"/>
              <a:ext cx="124024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71118" y="277902"/>
              <a:ext cx="1119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&lt;&lt;Include&gt;&gt;</a:t>
              </a:r>
              <a:endParaRPr lang="es-VE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669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76</Words>
  <Application>Microsoft Office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Rafael</cp:lastModifiedBy>
  <cp:revision>26</cp:revision>
  <dcterms:created xsi:type="dcterms:W3CDTF">2020-07-20T20:38:08Z</dcterms:created>
  <dcterms:modified xsi:type="dcterms:W3CDTF">2020-08-21T05:24:19Z</dcterms:modified>
</cp:coreProperties>
</file>