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8CA7-4B2C-4B01-A2D9-7F5275B7E9F7}" type="datetimeFigureOut">
              <a:rPr lang="es-VE" smtClean="0"/>
              <a:t>29/7/2020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04E-B45F-44CE-BABF-D39D1E6D12B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3642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8CA7-4B2C-4B01-A2D9-7F5275B7E9F7}" type="datetimeFigureOut">
              <a:rPr lang="es-VE" smtClean="0"/>
              <a:t>29/7/2020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04E-B45F-44CE-BABF-D39D1E6D12B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9630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8CA7-4B2C-4B01-A2D9-7F5275B7E9F7}" type="datetimeFigureOut">
              <a:rPr lang="es-VE" smtClean="0"/>
              <a:t>29/7/2020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04E-B45F-44CE-BABF-D39D1E6D12B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5411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8CA7-4B2C-4B01-A2D9-7F5275B7E9F7}" type="datetimeFigureOut">
              <a:rPr lang="es-VE" smtClean="0"/>
              <a:t>29/7/2020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04E-B45F-44CE-BABF-D39D1E6D12B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4488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8CA7-4B2C-4B01-A2D9-7F5275B7E9F7}" type="datetimeFigureOut">
              <a:rPr lang="es-VE" smtClean="0"/>
              <a:t>29/7/2020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04E-B45F-44CE-BABF-D39D1E6D12B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55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8CA7-4B2C-4B01-A2D9-7F5275B7E9F7}" type="datetimeFigureOut">
              <a:rPr lang="es-VE" smtClean="0"/>
              <a:t>29/7/2020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04E-B45F-44CE-BABF-D39D1E6D12B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6256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8CA7-4B2C-4B01-A2D9-7F5275B7E9F7}" type="datetimeFigureOut">
              <a:rPr lang="es-VE" smtClean="0"/>
              <a:t>29/7/2020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04E-B45F-44CE-BABF-D39D1E6D12B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080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8CA7-4B2C-4B01-A2D9-7F5275B7E9F7}" type="datetimeFigureOut">
              <a:rPr lang="es-VE" smtClean="0"/>
              <a:t>29/7/2020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04E-B45F-44CE-BABF-D39D1E6D12B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2803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8CA7-4B2C-4B01-A2D9-7F5275B7E9F7}" type="datetimeFigureOut">
              <a:rPr lang="es-VE" smtClean="0"/>
              <a:t>29/7/2020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04E-B45F-44CE-BABF-D39D1E6D12B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1651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8CA7-4B2C-4B01-A2D9-7F5275B7E9F7}" type="datetimeFigureOut">
              <a:rPr lang="es-VE" smtClean="0"/>
              <a:t>29/7/2020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04E-B45F-44CE-BABF-D39D1E6D12B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3081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8CA7-4B2C-4B01-A2D9-7F5275B7E9F7}" type="datetimeFigureOut">
              <a:rPr lang="es-VE" smtClean="0"/>
              <a:t>29/7/2020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D04E-B45F-44CE-BABF-D39D1E6D12B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1381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8CA7-4B2C-4B01-A2D9-7F5275B7E9F7}" type="datetimeFigureOut">
              <a:rPr lang="es-VE" smtClean="0"/>
              <a:t>29/7/2020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3D04E-B45F-44CE-BABF-D39D1E6D12B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5110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o 75"/>
          <p:cNvGrpSpPr/>
          <p:nvPr/>
        </p:nvGrpSpPr>
        <p:grpSpPr>
          <a:xfrm>
            <a:off x="1456915" y="1101208"/>
            <a:ext cx="7854314" cy="3009465"/>
            <a:chOff x="1456915" y="1101208"/>
            <a:chExt cx="7854314" cy="3009465"/>
          </a:xfrm>
        </p:grpSpPr>
        <p:grpSp>
          <p:nvGrpSpPr>
            <p:cNvPr id="11" name="Grupo 10"/>
            <p:cNvGrpSpPr/>
            <p:nvPr/>
          </p:nvGrpSpPr>
          <p:grpSpPr>
            <a:xfrm>
              <a:off x="1456915" y="1101208"/>
              <a:ext cx="1813560" cy="1188720"/>
              <a:chOff x="466344" y="338328"/>
              <a:chExt cx="2331720" cy="1755648"/>
            </a:xfrm>
          </p:grpSpPr>
          <p:sp>
            <p:nvSpPr>
              <p:cNvPr id="12" name="Rectángulo 11"/>
              <p:cNvSpPr/>
              <p:nvPr/>
            </p:nvSpPr>
            <p:spPr>
              <a:xfrm>
                <a:off x="466344" y="640080"/>
                <a:ext cx="2331720" cy="14538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 smtClean="0"/>
                  <a:t>Usuarios</a:t>
                </a:r>
                <a:endParaRPr lang="es-ES" dirty="0" smtClean="0"/>
              </a:p>
              <a:p>
                <a:pPr algn="ctr"/>
                <a:endParaRPr lang="es-ES" dirty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466344" y="338328"/>
                <a:ext cx="1078992" cy="3017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4322064" y="2876233"/>
              <a:ext cx="1976628" cy="1234440"/>
              <a:chOff x="850392" y="1911096"/>
              <a:chExt cx="1976628" cy="1234440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850392" y="1911096"/>
                <a:ext cx="1976120" cy="1234440"/>
                <a:chOff x="466344" y="338328"/>
                <a:chExt cx="2331720" cy="1755648"/>
              </a:xfrm>
            </p:grpSpPr>
            <p:sp>
              <p:nvSpPr>
                <p:cNvPr id="4" name="Rectángulo 3"/>
                <p:cNvSpPr/>
                <p:nvPr/>
              </p:nvSpPr>
              <p:spPr>
                <a:xfrm>
                  <a:off x="466344" y="640080"/>
                  <a:ext cx="2331720" cy="14538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600" dirty="0" smtClean="0"/>
                    <a:t>Recursos</a:t>
                  </a:r>
                  <a:endParaRPr lang="es-ES" dirty="0" smtClean="0"/>
                </a:p>
                <a:p>
                  <a:pPr algn="ctr"/>
                  <a:endParaRPr lang="es-ES" dirty="0"/>
                </a:p>
                <a:p>
                  <a:pPr algn="ctr"/>
                  <a:endParaRPr lang="es-ES" dirty="0" smtClean="0"/>
                </a:p>
                <a:p>
                  <a:pPr algn="ctr"/>
                  <a:endParaRPr lang="es-ES" dirty="0" smtClean="0"/>
                </a:p>
              </p:txBody>
            </p:sp>
            <p:sp>
              <p:nvSpPr>
                <p:cNvPr id="5" name="Rectángulo 4"/>
                <p:cNvSpPr/>
                <p:nvPr/>
              </p:nvSpPr>
              <p:spPr>
                <a:xfrm>
                  <a:off x="466344" y="338328"/>
                  <a:ext cx="1078992" cy="30175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850392" y="2653331"/>
                <a:ext cx="923544" cy="411480"/>
                <a:chOff x="2093976" y="219456"/>
                <a:chExt cx="1517904" cy="1005840"/>
              </a:xfrm>
            </p:grpSpPr>
            <p:sp>
              <p:nvSpPr>
                <p:cNvPr id="14" name="Rectángulo 13"/>
                <p:cNvSpPr/>
                <p:nvPr/>
              </p:nvSpPr>
              <p:spPr>
                <a:xfrm>
                  <a:off x="2093976" y="219456"/>
                  <a:ext cx="1517904" cy="50292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Ingresos</a:t>
                  </a:r>
                  <a:endParaRPr lang="es-VE" sz="1400" dirty="0"/>
                </a:p>
              </p:txBody>
            </p:sp>
            <p:sp>
              <p:nvSpPr>
                <p:cNvPr id="15" name="Rectángulo 14"/>
                <p:cNvSpPr/>
                <p:nvPr/>
              </p:nvSpPr>
              <p:spPr>
                <a:xfrm>
                  <a:off x="2093976" y="722376"/>
                  <a:ext cx="1517904" cy="50292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</p:grpSp>
          <p:grpSp>
            <p:nvGrpSpPr>
              <p:cNvPr id="17" name="Grupo 16"/>
              <p:cNvGrpSpPr/>
              <p:nvPr/>
            </p:nvGrpSpPr>
            <p:grpSpPr>
              <a:xfrm>
                <a:off x="1903476" y="2653331"/>
                <a:ext cx="923544" cy="411480"/>
                <a:chOff x="2093976" y="219456"/>
                <a:chExt cx="1517904" cy="1005840"/>
              </a:xfrm>
            </p:grpSpPr>
            <p:sp>
              <p:nvSpPr>
                <p:cNvPr id="18" name="Rectángulo 17"/>
                <p:cNvSpPr/>
                <p:nvPr/>
              </p:nvSpPr>
              <p:spPr>
                <a:xfrm>
                  <a:off x="2093976" y="219456"/>
                  <a:ext cx="1517904" cy="50292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Egresos</a:t>
                  </a:r>
                  <a:endParaRPr lang="es-VE" sz="1400" dirty="0"/>
                </a:p>
              </p:txBody>
            </p:sp>
            <p:sp>
              <p:nvSpPr>
                <p:cNvPr id="19" name="Rectángulo 18"/>
                <p:cNvSpPr/>
                <p:nvPr/>
              </p:nvSpPr>
              <p:spPr>
                <a:xfrm>
                  <a:off x="2093976" y="722376"/>
                  <a:ext cx="1517904" cy="50292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</p:grpSp>
        </p:grpSp>
        <p:grpSp>
          <p:nvGrpSpPr>
            <p:cNvPr id="21" name="Grupo 20"/>
            <p:cNvGrpSpPr/>
            <p:nvPr/>
          </p:nvGrpSpPr>
          <p:grpSpPr>
            <a:xfrm>
              <a:off x="7416389" y="1101208"/>
              <a:ext cx="1813560" cy="1188720"/>
              <a:chOff x="466344" y="338328"/>
              <a:chExt cx="2331720" cy="1755648"/>
            </a:xfrm>
          </p:grpSpPr>
          <p:sp>
            <p:nvSpPr>
              <p:cNvPr id="22" name="Rectángulo 21"/>
              <p:cNvSpPr/>
              <p:nvPr/>
            </p:nvSpPr>
            <p:spPr>
              <a:xfrm>
                <a:off x="466344" y="640080"/>
                <a:ext cx="2331720" cy="14538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 smtClean="0"/>
                  <a:t>Nomina</a:t>
                </a:r>
                <a:endParaRPr lang="es-ES" dirty="0" smtClean="0"/>
              </a:p>
              <a:p>
                <a:pPr algn="ctr"/>
                <a:endParaRPr lang="es-ES" dirty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</p:txBody>
          </p:sp>
          <p:sp>
            <p:nvSpPr>
              <p:cNvPr id="23" name="Rectángulo 22"/>
              <p:cNvSpPr/>
              <p:nvPr/>
            </p:nvSpPr>
            <p:spPr>
              <a:xfrm>
                <a:off x="466344" y="338328"/>
                <a:ext cx="1078992" cy="3017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grpSp>
          <p:nvGrpSpPr>
            <p:cNvPr id="37" name="Grupo 36"/>
            <p:cNvGrpSpPr/>
            <p:nvPr/>
          </p:nvGrpSpPr>
          <p:grpSpPr>
            <a:xfrm>
              <a:off x="7335109" y="2876233"/>
              <a:ext cx="1976120" cy="1234440"/>
              <a:chOff x="850392" y="1911096"/>
              <a:chExt cx="1976120" cy="1234440"/>
            </a:xfrm>
          </p:grpSpPr>
          <p:grpSp>
            <p:nvGrpSpPr>
              <p:cNvPr id="38" name="Grupo 37"/>
              <p:cNvGrpSpPr/>
              <p:nvPr/>
            </p:nvGrpSpPr>
            <p:grpSpPr>
              <a:xfrm>
                <a:off x="850392" y="1911096"/>
                <a:ext cx="1976120" cy="1234440"/>
                <a:chOff x="466344" y="338328"/>
                <a:chExt cx="2331720" cy="1755648"/>
              </a:xfrm>
            </p:grpSpPr>
            <p:sp>
              <p:nvSpPr>
                <p:cNvPr id="45" name="Rectángulo 44"/>
                <p:cNvSpPr/>
                <p:nvPr/>
              </p:nvSpPr>
              <p:spPr>
                <a:xfrm>
                  <a:off x="466344" y="640080"/>
                  <a:ext cx="2331720" cy="14538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600" dirty="0" smtClean="0"/>
                    <a:t>Trabajador</a:t>
                  </a:r>
                  <a:endParaRPr lang="es-ES" dirty="0" smtClean="0"/>
                </a:p>
                <a:p>
                  <a:pPr algn="ctr"/>
                  <a:endParaRPr lang="es-ES" dirty="0"/>
                </a:p>
                <a:p>
                  <a:pPr algn="ctr"/>
                  <a:endParaRPr lang="es-ES" dirty="0" smtClean="0"/>
                </a:p>
                <a:p>
                  <a:pPr algn="ctr"/>
                  <a:endParaRPr lang="es-ES" dirty="0" smtClean="0"/>
                </a:p>
              </p:txBody>
            </p:sp>
            <p:sp>
              <p:nvSpPr>
                <p:cNvPr id="46" name="Rectángulo 45"/>
                <p:cNvSpPr/>
                <p:nvPr/>
              </p:nvSpPr>
              <p:spPr>
                <a:xfrm>
                  <a:off x="466344" y="338328"/>
                  <a:ext cx="1078992" cy="30175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</p:grpSp>
          <p:grpSp>
            <p:nvGrpSpPr>
              <p:cNvPr id="39" name="Grupo 38"/>
              <p:cNvGrpSpPr/>
              <p:nvPr/>
            </p:nvGrpSpPr>
            <p:grpSpPr>
              <a:xfrm>
                <a:off x="850392" y="2654759"/>
                <a:ext cx="1420368" cy="410051"/>
                <a:chOff x="2093976" y="222947"/>
                <a:chExt cx="2334466" cy="1002347"/>
              </a:xfrm>
            </p:grpSpPr>
            <p:sp>
              <p:nvSpPr>
                <p:cNvPr id="43" name="Rectángulo 42"/>
                <p:cNvSpPr/>
                <p:nvPr/>
              </p:nvSpPr>
              <p:spPr>
                <a:xfrm>
                  <a:off x="2093976" y="222947"/>
                  <a:ext cx="2334466" cy="49942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Departamentos</a:t>
                  </a:r>
                  <a:endParaRPr lang="es-VE" sz="1400" dirty="0"/>
                </a:p>
              </p:txBody>
            </p:sp>
            <p:sp>
              <p:nvSpPr>
                <p:cNvPr id="44" name="Rectángulo 43"/>
                <p:cNvSpPr/>
                <p:nvPr/>
              </p:nvSpPr>
              <p:spPr>
                <a:xfrm>
                  <a:off x="2093976" y="725867"/>
                  <a:ext cx="2334466" cy="49942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</p:grpSp>
        </p:grpSp>
        <p:grpSp>
          <p:nvGrpSpPr>
            <p:cNvPr id="47" name="Grupo 46"/>
            <p:cNvGrpSpPr/>
            <p:nvPr/>
          </p:nvGrpSpPr>
          <p:grpSpPr>
            <a:xfrm>
              <a:off x="4403598" y="1101208"/>
              <a:ext cx="1813560" cy="1188720"/>
              <a:chOff x="466344" y="338328"/>
              <a:chExt cx="2331720" cy="1755648"/>
            </a:xfrm>
          </p:grpSpPr>
          <p:sp>
            <p:nvSpPr>
              <p:cNvPr id="48" name="Rectángulo 47"/>
              <p:cNvSpPr/>
              <p:nvPr/>
            </p:nvSpPr>
            <p:spPr>
              <a:xfrm>
                <a:off x="466344" y="640080"/>
                <a:ext cx="2331720" cy="14538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 smtClean="0"/>
                  <a:t>Presupuesto</a:t>
                </a:r>
                <a:endParaRPr lang="es-ES" dirty="0" smtClean="0"/>
              </a:p>
              <a:p>
                <a:pPr algn="ctr"/>
                <a:endParaRPr lang="es-ES" dirty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</p:txBody>
          </p:sp>
          <p:sp>
            <p:nvSpPr>
              <p:cNvPr id="49" name="Rectángulo 48"/>
              <p:cNvSpPr/>
              <p:nvPr/>
            </p:nvSpPr>
            <p:spPr>
              <a:xfrm>
                <a:off x="466344" y="338328"/>
                <a:ext cx="1078992" cy="3017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1456915" y="2899093"/>
              <a:ext cx="1813560" cy="1188720"/>
              <a:chOff x="466344" y="338328"/>
              <a:chExt cx="2331720" cy="1755648"/>
            </a:xfrm>
          </p:grpSpPr>
          <p:sp>
            <p:nvSpPr>
              <p:cNvPr id="52" name="Rectángulo 51"/>
              <p:cNvSpPr/>
              <p:nvPr/>
            </p:nvSpPr>
            <p:spPr>
              <a:xfrm>
                <a:off x="466344" y="640080"/>
                <a:ext cx="2331720" cy="14538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 smtClean="0"/>
                  <a:t>Cierres</a:t>
                </a:r>
                <a:endParaRPr lang="es-ES" dirty="0" smtClean="0"/>
              </a:p>
              <a:p>
                <a:pPr algn="ctr"/>
                <a:endParaRPr lang="es-ES" dirty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</p:txBody>
          </p:sp>
          <p:sp>
            <p:nvSpPr>
              <p:cNvPr id="53" name="Rectángulo 52"/>
              <p:cNvSpPr/>
              <p:nvPr/>
            </p:nvSpPr>
            <p:spPr>
              <a:xfrm>
                <a:off x="466344" y="338328"/>
                <a:ext cx="1078992" cy="3017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cxnSp>
          <p:nvCxnSpPr>
            <p:cNvPr id="55" name="Conector recto de flecha 54"/>
            <p:cNvCxnSpPr>
              <a:stCxn id="22" idx="2"/>
              <a:endCxn id="45" idx="0"/>
            </p:cNvCxnSpPr>
            <p:nvPr/>
          </p:nvCxnSpPr>
          <p:spPr>
            <a:xfrm>
              <a:off x="8323169" y="2289928"/>
              <a:ext cx="0" cy="79847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48" idx="3"/>
              <a:endCxn id="22" idx="1"/>
            </p:cNvCxnSpPr>
            <p:nvPr/>
          </p:nvCxnSpPr>
          <p:spPr>
            <a:xfrm>
              <a:off x="6217158" y="1797724"/>
              <a:ext cx="1199231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stCxn id="48" idx="2"/>
              <a:endCxn id="4" idx="0"/>
            </p:cNvCxnSpPr>
            <p:nvPr/>
          </p:nvCxnSpPr>
          <p:spPr>
            <a:xfrm flipH="1">
              <a:off x="5310124" y="2289928"/>
              <a:ext cx="254" cy="79847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12" idx="2"/>
              <a:endCxn id="52" idx="0"/>
            </p:cNvCxnSpPr>
            <p:nvPr/>
          </p:nvCxnSpPr>
          <p:spPr>
            <a:xfrm>
              <a:off x="2363695" y="2289928"/>
              <a:ext cx="0" cy="81347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stCxn id="12" idx="3"/>
              <a:endCxn id="48" idx="1"/>
            </p:cNvCxnSpPr>
            <p:nvPr/>
          </p:nvCxnSpPr>
          <p:spPr>
            <a:xfrm>
              <a:off x="3270475" y="1797724"/>
              <a:ext cx="1133123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7671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</dc:creator>
  <cp:lastModifiedBy>Rafael</cp:lastModifiedBy>
  <cp:revision>8</cp:revision>
  <dcterms:created xsi:type="dcterms:W3CDTF">2020-07-30T03:53:05Z</dcterms:created>
  <dcterms:modified xsi:type="dcterms:W3CDTF">2020-07-30T04:17:44Z</dcterms:modified>
</cp:coreProperties>
</file>