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64" r:id="rId4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E98A-2D2E-469F-B448-44779C68489E}" type="datetimeFigureOut">
              <a:rPr lang="es-VE" smtClean="0"/>
              <a:t>5/11/2020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F01F-78B5-44A6-8BE2-8D262443D9E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88292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E98A-2D2E-469F-B448-44779C68489E}" type="datetimeFigureOut">
              <a:rPr lang="es-VE" smtClean="0"/>
              <a:t>5/11/2020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F01F-78B5-44A6-8BE2-8D262443D9E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89534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E98A-2D2E-469F-B448-44779C68489E}" type="datetimeFigureOut">
              <a:rPr lang="es-VE" smtClean="0"/>
              <a:t>5/11/2020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F01F-78B5-44A6-8BE2-8D262443D9E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1205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E98A-2D2E-469F-B448-44779C68489E}" type="datetimeFigureOut">
              <a:rPr lang="es-VE" smtClean="0"/>
              <a:t>5/11/2020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F01F-78B5-44A6-8BE2-8D262443D9E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35191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E98A-2D2E-469F-B448-44779C68489E}" type="datetimeFigureOut">
              <a:rPr lang="es-VE" smtClean="0"/>
              <a:t>5/11/2020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F01F-78B5-44A6-8BE2-8D262443D9E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79826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E98A-2D2E-469F-B448-44779C68489E}" type="datetimeFigureOut">
              <a:rPr lang="es-VE" smtClean="0"/>
              <a:t>5/11/2020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F01F-78B5-44A6-8BE2-8D262443D9E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49350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E98A-2D2E-469F-B448-44779C68489E}" type="datetimeFigureOut">
              <a:rPr lang="es-VE" smtClean="0"/>
              <a:t>5/11/2020</a:t>
            </a:fld>
            <a:endParaRPr lang="es-V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F01F-78B5-44A6-8BE2-8D262443D9E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64158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E98A-2D2E-469F-B448-44779C68489E}" type="datetimeFigureOut">
              <a:rPr lang="es-VE" smtClean="0"/>
              <a:t>5/11/2020</a:t>
            </a:fld>
            <a:endParaRPr lang="es-V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F01F-78B5-44A6-8BE2-8D262443D9E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6987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E98A-2D2E-469F-B448-44779C68489E}" type="datetimeFigureOut">
              <a:rPr lang="es-VE" smtClean="0"/>
              <a:t>5/11/2020</a:t>
            </a:fld>
            <a:endParaRPr lang="es-V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F01F-78B5-44A6-8BE2-8D262443D9E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020416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E98A-2D2E-469F-B448-44779C68489E}" type="datetimeFigureOut">
              <a:rPr lang="es-VE" smtClean="0"/>
              <a:t>5/11/2020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F01F-78B5-44A6-8BE2-8D262443D9E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4112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E98A-2D2E-469F-B448-44779C68489E}" type="datetimeFigureOut">
              <a:rPr lang="es-VE" smtClean="0"/>
              <a:t>5/11/2020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F01F-78B5-44A6-8BE2-8D262443D9E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01247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9E98A-2D2E-469F-B448-44779C68489E}" type="datetimeFigureOut">
              <a:rPr lang="es-VE" smtClean="0"/>
              <a:t>5/11/2020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DF01F-78B5-44A6-8BE2-8D262443D9E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996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720965" y="51398"/>
            <a:ext cx="9939673" cy="6786342"/>
            <a:chOff x="720965" y="51398"/>
            <a:chExt cx="9939673" cy="6786342"/>
          </a:xfrm>
        </p:grpSpPr>
        <p:sp>
          <p:nvSpPr>
            <p:cNvPr id="39" name="CuadroTexto 38"/>
            <p:cNvSpPr txBox="1"/>
            <p:nvPr/>
          </p:nvSpPr>
          <p:spPr>
            <a:xfrm>
              <a:off x="6731627" y="2214329"/>
              <a:ext cx="1119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&lt;&lt;Include&gt;&gt;</a:t>
              </a:r>
              <a:endParaRPr lang="es-VE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" name="Grupo 10"/>
            <p:cNvGrpSpPr/>
            <p:nvPr/>
          </p:nvGrpSpPr>
          <p:grpSpPr>
            <a:xfrm>
              <a:off x="720965" y="51398"/>
              <a:ext cx="9939673" cy="6786342"/>
              <a:chOff x="720965" y="51398"/>
              <a:chExt cx="9939673" cy="6786342"/>
            </a:xfrm>
          </p:grpSpPr>
          <p:grpSp>
            <p:nvGrpSpPr>
              <p:cNvPr id="7" name="Grupo 6"/>
              <p:cNvGrpSpPr/>
              <p:nvPr/>
            </p:nvGrpSpPr>
            <p:grpSpPr>
              <a:xfrm>
                <a:off x="720965" y="51398"/>
                <a:ext cx="9834287" cy="6784077"/>
                <a:chOff x="720965" y="51398"/>
                <a:chExt cx="9834287" cy="6784077"/>
              </a:xfrm>
            </p:grpSpPr>
            <p:grpSp>
              <p:nvGrpSpPr>
                <p:cNvPr id="2" name="Grupo 1"/>
                <p:cNvGrpSpPr/>
                <p:nvPr/>
              </p:nvGrpSpPr>
              <p:grpSpPr>
                <a:xfrm>
                  <a:off x="720965" y="51398"/>
                  <a:ext cx="9834287" cy="6784077"/>
                  <a:chOff x="720965" y="51398"/>
                  <a:chExt cx="9834287" cy="6784077"/>
                </a:xfrm>
              </p:grpSpPr>
              <p:grpSp>
                <p:nvGrpSpPr>
                  <p:cNvPr id="15" name="Grupo 14"/>
                  <p:cNvGrpSpPr/>
                  <p:nvPr/>
                </p:nvGrpSpPr>
                <p:grpSpPr>
                  <a:xfrm>
                    <a:off x="870657" y="1994875"/>
                    <a:ext cx="713232" cy="2072664"/>
                    <a:chOff x="722376" y="1883664"/>
                    <a:chExt cx="713232" cy="2072664"/>
                  </a:xfrm>
                </p:grpSpPr>
                <p:sp>
                  <p:nvSpPr>
                    <p:cNvPr id="4" name="Elipse 3"/>
                    <p:cNvSpPr/>
                    <p:nvPr/>
                  </p:nvSpPr>
                  <p:spPr>
                    <a:xfrm>
                      <a:off x="722376" y="1883664"/>
                      <a:ext cx="713232" cy="73152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VE" b="1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</a:endParaRPr>
                    </a:p>
                  </p:txBody>
                </p:sp>
                <p:cxnSp>
                  <p:nvCxnSpPr>
                    <p:cNvPr id="6" name="Conector recto 5"/>
                    <p:cNvCxnSpPr>
                      <a:stCxn id="4" idx="4"/>
                    </p:cNvCxnSpPr>
                    <p:nvPr/>
                  </p:nvCxnSpPr>
                  <p:spPr>
                    <a:xfrm flipH="1">
                      <a:off x="1071050" y="2615184"/>
                      <a:ext cx="7942" cy="78011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" name="Conector recto 7"/>
                    <p:cNvCxnSpPr>
                      <a:stCxn id="4" idx="4"/>
                    </p:cNvCxnSpPr>
                    <p:nvPr/>
                  </p:nvCxnSpPr>
                  <p:spPr>
                    <a:xfrm>
                      <a:off x="1078992" y="2615184"/>
                      <a:ext cx="298073" cy="41945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Conector recto 9"/>
                    <p:cNvCxnSpPr>
                      <a:stCxn id="4" idx="4"/>
                    </p:cNvCxnSpPr>
                    <p:nvPr/>
                  </p:nvCxnSpPr>
                  <p:spPr>
                    <a:xfrm flipH="1">
                      <a:off x="805109" y="2615184"/>
                      <a:ext cx="273883" cy="41581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Conector recto 11"/>
                    <p:cNvCxnSpPr/>
                    <p:nvPr/>
                  </p:nvCxnSpPr>
                  <p:spPr>
                    <a:xfrm>
                      <a:off x="1071050" y="3395302"/>
                      <a:ext cx="251369" cy="561026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Conector recto 13"/>
                    <p:cNvCxnSpPr/>
                    <p:nvPr/>
                  </p:nvCxnSpPr>
                  <p:spPr>
                    <a:xfrm flipH="1">
                      <a:off x="848825" y="3395302"/>
                      <a:ext cx="222225" cy="561026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6" name="Elipse 15"/>
                  <p:cNvSpPr/>
                  <p:nvPr/>
                </p:nvSpPr>
                <p:spPr>
                  <a:xfrm>
                    <a:off x="870657" y="51398"/>
                    <a:ext cx="2520000" cy="720000"/>
                  </a:xfrm>
                  <a:prstGeom prst="ellipse">
                    <a:avLst/>
                  </a:prstGeom>
                  <a:ln w="571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VE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Iniciar Sesión</a:t>
                    </a:r>
                    <a:endParaRPr lang="es-VE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" name="Elipse 16"/>
                  <p:cNvSpPr/>
                  <p:nvPr/>
                </p:nvSpPr>
                <p:spPr>
                  <a:xfrm>
                    <a:off x="4630906" y="51398"/>
                    <a:ext cx="2520000" cy="720000"/>
                  </a:xfrm>
                  <a:prstGeom prst="ellipse">
                    <a:avLst/>
                  </a:prstGeom>
                  <a:ln w="571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VE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Gestionar</a:t>
                    </a:r>
                  </a:p>
                  <a:p>
                    <a:pPr algn="ctr"/>
                    <a:r>
                      <a:rPr lang="es-VE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Usuarios</a:t>
                    </a:r>
                    <a:endParaRPr lang="es-VE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" name="Elipse 17"/>
                  <p:cNvSpPr/>
                  <p:nvPr/>
                </p:nvSpPr>
                <p:spPr>
                  <a:xfrm>
                    <a:off x="4630906" y="1567417"/>
                    <a:ext cx="2520000" cy="720000"/>
                  </a:xfrm>
                  <a:prstGeom prst="ellipse">
                    <a:avLst/>
                  </a:prstGeom>
                  <a:ln w="571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VE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Gestionar </a:t>
                    </a:r>
                    <a:r>
                      <a:rPr lang="es-VE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Presupuesto</a:t>
                    </a:r>
                    <a:endParaRPr lang="es-VE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" name="Elipse 18"/>
                  <p:cNvSpPr/>
                  <p:nvPr/>
                </p:nvSpPr>
                <p:spPr>
                  <a:xfrm>
                    <a:off x="4630906" y="3083436"/>
                    <a:ext cx="2520000" cy="720000"/>
                  </a:xfrm>
                  <a:prstGeom prst="ellipse">
                    <a:avLst/>
                  </a:prstGeom>
                  <a:ln w="571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VE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Gestionar </a:t>
                    </a:r>
                    <a:r>
                      <a:rPr lang="es-VE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Reformulación</a:t>
                    </a:r>
                    <a:endParaRPr lang="es-VE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" name="Elipse 20"/>
                  <p:cNvSpPr/>
                  <p:nvPr/>
                </p:nvSpPr>
                <p:spPr>
                  <a:xfrm>
                    <a:off x="4630906" y="4599455"/>
                    <a:ext cx="2520000" cy="720000"/>
                  </a:xfrm>
                  <a:prstGeom prst="ellipse">
                    <a:avLst/>
                  </a:prstGeom>
                  <a:ln w="571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VE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Gestionar </a:t>
                    </a:r>
                    <a:r>
                      <a:rPr lang="es-VE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Cuentas</a:t>
                    </a:r>
                    <a:endParaRPr lang="es-VE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" name="Elipse 24"/>
                  <p:cNvSpPr/>
                  <p:nvPr/>
                </p:nvSpPr>
                <p:spPr>
                  <a:xfrm>
                    <a:off x="4630906" y="6115475"/>
                    <a:ext cx="2520000" cy="720000"/>
                  </a:xfrm>
                  <a:prstGeom prst="ellipse">
                    <a:avLst/>
                  </a:prstGeom>
                  <a:ln w="571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VE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Gestionar</a:t>
                    </a:r>
                    <a:r>
                      <a:rPr lang="es-VE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s-VE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Nominas</a:t>
                    </a:r>
                    <a:endParaRPr lang="es-VE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" name="Elipse 26"/>
                  <p:cNvSpPr/>
                  <p:nvPr/>
                </p:nvSpPr>
                <p:spPr>
                  <a:xfrm>
                    <a:off x="8035252" y="1121737"/>
                    <a:ext cx="2520000" cy="720000"/>
                  </a:xfrm>
                  <a:prstGeom prst="ellipse">
                    <a:avLst/>
                  </a:prstGeom>
                  <a:ln w="571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VE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Importar </a:t>
                    </a:r>
                    <a:r>
                      <a:rPr lang="es-VE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Archivo</a:t>
                    </a:r>
                    <a:endParaRPr lang="es-VE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" name="Elipse 27"/>
                  <p:cNvSpPr/>
                  <p:nvPr/>
                </p:nvSpPr>
                <p:spPr>
                  <a:xfrm>
                    <a:off x="8035252" y="3088811"/>
                    <a:ext cx="2520000" cy="720000"/>
                  </a:xfrm>
                  <a:prstGeom prst="ellipse">
                    <a:avLst/>
                  </a:prstGeom>
                  <a:ln w="571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VE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Cargar Archivo</a:t>
                    </a:r>
                    <a:endParaRPr lang="es-VE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" name="CuadroTexto 33"/>
                  <p:cNvSpPr txBox="1"/>
                  <p:nvPr/>
                </p:nvSpPr>
                <p:spPr>
                  <a:xfrm>
                    <a:off x="720965" y="4120422"/>
                    <a:ext cx="1012615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VE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Supervisor</a:t>
                    </a:r>
                    <a:endParaRPr lang="es-VE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36" name="Conector recto de flecha 35"/>
                  <p:cNvCxnSpPr>
                    <a:endCxn id="17" idx="2"/>
                  </p:cNvCxnSpPr>
                  <p:nvPr/>
                </p:nvCxnSpPr>
                <p:spPr>
                  <a:xfrm flipV="1">
                    <a:off x="2720494" y="411398"/>
                    <a:ext cx="1910412" cy="273081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Conector recto de flecha 37"/>
                  <p:cNvCxnSpPr>
                    <a:endCxn id="25" idx="2"/>
                  </p:cNvCxnSpPr>
                  <p:nvPr/>
                </p:nvCxnSpPr>
                <p:spPr>
                  <a:xfrm>
                    <a:off x="2720494" y="3116454"/>
                    <a:ext cx="1910412" cy="335902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Conector recto de flecha 39"/>
                  <p:cNvCxnSpPr>
                    <a:endCxn id="18" idx="2"/>
                  </p:cNvCxnSpPr>
                  <p:nvPr/>
                </p:nvCxnSpPr>
                <p:spPr>
                  <a:xfrm flipV="1">
                    <a:off x="2720494" y="1927417"/>
                    <a:ext cx="1910412" cy="121479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Conector recto de flecha 41"/>
                  <p:cNvCxnSpPr>
                    <a:endCxn id="19" idx="2"/>
                  </p:cNvCxnSpPr>
                  <p:nvPr/>
                </p:nvCxnSpPr>
                <p:spPr>
                  <a:xfrm>
                    <a:off x="2720494" y="3149436"/>
                    <a:ext cx="1910412" cy="2940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Conector recto de flecha 43"/>
                  <p:cNvCxnSpPr>
                    <a:endCxn id="21" idx="2"/>
                  </p:cNvCxnSpPr>
                  <p:nvPr/>
                </p:nvCxnSpPr>
                <p:spPr>
                  <a:xfrm>
                    <a:off x="2708785" y="3140533"/>
                    <a:ext cx="1922121" cy="181892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Conector recto de flecha 64"/>
                  <p:cNvCxnSpPr>
                    <a:stCxn id="16" idx="6"/>
                    <a:endCxn id="17" idx="2"/>
                  </p:cNvCxnSpPr>
                  <p:nvPr/>
                </p:nvCxnSpPr>
                <p:spPr>
                  <a:xfrm>
                    <a:off x="3390657" y="411398"/>
                    <a:ext cx="1240249" cy="0"/>
                  </a:xfrm>
                  <a:prstGeom prst="straightConnector1">
                    <a:avLst/>
                  </a:prstGeom>
                  <a:ln w="9525" cap="flat" cmpd="sng" algn="ctr">
                    <a:solidFill>
                      <a:schemeClr val="dk1"/>
                    </a:solidFill>
                    <a:prstDash val="dash"/>
                    <a:round/>
                    <a:headEnd type="triangl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Conector recto de flecha 66"/>
                  <p:cNvCxnSpPr>
                    <a:stCxn id="27" idx="2"/>
                    <a:endCxn id="18" idx="6"/>
                  </p:cNvCxnSpPr>
                  <p:nvPr/>
                </p:nvCxnSpPr>
                <p:spPr>
                  <a:xfrm flipH="1">
                    <a:off x="7150906" y="1481737"/>
                    <a:ext cx="884346" cy="445680"/>
                  </a:xfrm>
                  <a:prstGeom prst="straightConnector1">
                    <a:avLst/>
                  </a:prstGeom>
                  <a:ln w="9525" cap="flat" cmpd="sng" algn="ctr">
                    <a:solidFill>
                      <a:schemeClr val="dk1"/>
                    </a:solidFill>
                    <a:prstDash val="dash"/>
                    <a:round/>
                    <a:headEnd type="triangl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Conector recto de flecha 69"/>
                  <p:cNvCxnSpPr>
                    <a:stCxn id="28" idx="2"/>
                    <a:endCxn id="19" idx="6"/>
                  </p:cNvCxnSpPr>
                  <p:nvPr/>
                </p:nvCxnSpPr>
                <p:spPr>
                  <a:xfrm flipH="1" flipV="1">
                    <a:off x="7150906" y="3443436"/>
                    <a:ext cx="884346" cy="5375"/>
                  </a:xfrm>
                  <a:prstGeom prst="straightConnector1">
                    <a:avLst/>
                  </a:prstGeom>
                  <a:ln w="9525" cap="flat" cmpd="sng" algn="ctr">
                    <a:solidFill>
                      <a:schemeClr val="dk1"/>
                    </a:solidFill>
                    <a:prstDash val="dash"/>
                    <a:round/>
                    <a:headEnd type="triangl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2" name="CuadroTexto 81"/>
                  <p:cNvSpPr txBox="1"/>
                  <p:nvPr/>
                </p:nvSpPr>
                <p:spPr>
                  <a:xfrm>
                    <a:off x="7045520" y="3150178"/>
                    <a:ext cx="1119519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VE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&lt;&lt;Include&gt;&gt;</a:t>
                    </a:r>
                    <a:endParaRPr lang="es-VE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3" name="CuadroTexto 82"/>
                  <p:cNvSpPr txBox="1"/>
                  <p:nvPr/>
                </p:nvSpPr>
                <p:spPr>
                  <a:xfrm>
                    <a:off x="6731627" y="1309393"/>
                    <a:ext cx="1119519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VE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&lt;&lt;Include&gt;&gt;</a:t>
                    </a:r>
                    <a:endParaRPr lang="es-VE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4" name="CuadroTexto 83"/>
                  <p:cNvSpPr txBox="1"/>
                  <p:nvPr/>
                </p:nvSpPr>
                <p:spPr>
                  <a:xfrm>
                    <a:off x="3451022" y="97033"/>
                    <a:ext cx="1119519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VE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&lt;&lt;Include&gt;&gt;</a:t>
                    </a:r>
                    <a:endParaRPr lang="es-VE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5" name="Elipse 34"/>
                <p:cNvSpPr/>
                <p:nvPr/>
              </p:nvSpPr>
              <p:spPr>
                <a:xfrm>
                  <a:off x="8035252" y="2045298"/>
                  <a:ext cx="2520000" cy="720000"/>
                </a:xfrm>
                <a:prstGeom prst="ellipse">
                  <a:avLst/>
                </a:prstGeom>
                <a:ln w="571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VE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Exportar</a:t>
                  </a:r>
                  <a:r>
                    <a:rPr lang="es-VE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Archivo</a:t>
                  </a:r>
                  <a:endParaRPr lang="es-VE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7" name="Conector recto de flecha 36"/>
                <p:cNvCxnSpPr>
                  <a:stCxn id="35" idx="2"/>
                  <a:endCxn id="18" idx="6"/>
                </p:cNvCxnSpPr>
                <p:nvPr/>
              </p:nvCxnSpPr>
              <p:spPr>
                <a:xfrm flipH="1" flipV="1">
                  <a:off x="7150906" y="1927417"/>
                  <a:ext cx="884346" cy="477881"/>
                </a:xfrm>
                <a:prstGeom prst="straightConnector1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triangl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Elipse 40"/>
              <p:cNvSpPr/>
              <p:nvPr/>
            </p:nvSpPr>
            <p:spPr>
              <a:xfrm>
                <a:off x="8140638" y="6117740"/>
                <a:ext cx="2520000" cy="720000"/>
              </a:xfrm>
              <a:prstGeom prst="ellipse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VE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Cargar Archivo</a:t>
                </a:r>
                <a:endParaRPr lang="es-VE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3" name="Conector recto de flecha 42"/>
              <p:cNvCxnSpPr>
                <a:stCxn id="41" idx="2"/>
                <a:endCxn id="25" idx="6"/>
              </p:cNvCxnSpPr>
              <p:nvPr/>
            </p:nvCxnSpPr>
            <p:spPr>
              <a:xfrm flipH="1" flipV="1">
                <a:off x="7150906" y="6475475"/>
                <a:ext cx="989732" cy="2265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triangl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5" name="CuadroTexto 44"/>
              <p:cNvSpPr txBox="1"/>
              <p:nvPr/>
            </p:nvSpPr>
            <p:spPr>
              <a:xfrm>
                <a:off x="7150906" y="6133387"/>
                <a:ext cx="11195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&lt;&lt;Include&gt;&gt;</a:t>
                </a:r>
                <a:endParaRPr lang="es-VE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56881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/>
          <p:cNvGrpSpPr/>
          <p:nvPr/>
        </p:nvGrpSpPr>
        <p:grpSpPr>
          <a:xfrm>
            <a:off x="870657" y="51398"/>
            <a:ext cx="9814382" cy="6784077"/>
            <a:chOff x="870657" y="51398"/>
            <a:chExt cx="9814382" cy="6784077"/>
          </a:xfrm>
        </p:grpSpPr>
        <p:sp>
          <p:nvSpPr>
            <p:cNvPr id="39" name="CuadroTexto 38"/>
            <p:cNvSpPr txBox="1"/>
            <p:nvPr/>
          </p:nvSpPr>
          <p:spPr>
            <a:xfrm>
              <a:off x="7104068" y="91432"/>
              <a:ext cx="1119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&lt;&lt;Include&gt;&gt;</a:t>
              </a:r>
              <a:endParaRPr lang="es-VE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870657" y="51398"/>
              <a:ext cx="9814382" cy="6784077"/>
              <a:chOff x="870657" y="51398"/>
              <a:chExt cx="9814382" cy="6784077"/>
            </a:xfrm>
          </p:grpSpPr>
          <p:grpSp>
            <p:nvGrpSpPr>
              <p:cNvPr id="2" name="Grupo 1"/>
              <p:cNvGrpSpPr/>
              <p:nvPr/>
            </p:nvGrpSpPr>
            <p:grpSpPr>
              <a:xfrm>
                <a:off x="870657" y="51398"/>
                <a:ext cx="6276506" cy="6784077"/>
                <a:chOff x="870657" y="51398"/>
                <a:chExt cx="6276506" cy="6784077"/>
              </a:xfrm>
            </p:grpSpPr>
            <p:grpSp>
              <p:nvGrpSpPr>
                <p:cNvPr id="15" name="Grupo 14"/>
                <p:cNvGrpSpPr/>
                <p:nvPr/>
              </p:nvGrpSpPr>
              <p:grpSpPr>
                <a:xfrm>
                  <a:off x="870657" y="1994875"/>
                  <a:ext cx="713232" cy="2072664"/>
                  <a:chOff x="722376" y="1883664"/>
                  <a:chExt cx="713232" cy="2072664"/>
                </a:xfrm>
              </p:grpSpPr>
              <p:sp>
                <p:nvSpPr>
                  <p:cNvPr id="4" name="Elipse 3"/>
                  <p:cNvSpPr/>
                  <p:nvPr/>
                </p:nvSpPr>
                <p:spPr>
                  <a:xfrm>
                    <a:off x="722376" y="1883664"/>
                    <a:ext cx="713232" cy="73152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VE" b="1">
                      <a:ln w="10160">
                        <a:solidFill>
                          <a:schemeClr val="accent5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</a:endParaRPr>
                  </a:p>
                </p:txBody>
              </p:sp>
              <p:cxnSp>
                <p:nvCxnSpPr>
                  <p:cNvPr id="6" name="Conector recto 5"/>
                  <p:cNvCxnSpPr>
                    <a:stCxn id="4" idx="4"/>
                  </p:cNvCxnSpPr>
                  <p:nvPr/>
                </p:nvCxnSpPr>
                <p:spPr>
                  <a:xfrm flipH="1">
                    <a:off x="1071050" y="2615184"/>
                    <a:ext cx="7942" cy="780118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Conector recto 7"/>
                  <p:cNvCxnSpPr>
                    <a:stCxn id="4" idx="4"/>
                  </p:cNvCxnSpPr>
                  <p:nvPr/>
                </p:nvCxnSpPr>
                <p:spPr>
                  <a:xfrm>
                    <a:off x="1078992" y="2615184"/>
                    <a:ext cx="298073" cy="419458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Conector recto 9"/>
                  <p:cNvCxnSpPr>
                    <a:stCxn id="4" idx="4"/>
                  </p:cNvCxnSpPr>
                  <p:nvPr/>
                </p:nvCxnSpPr>
                <p:spPr>
                  <a:xfrm flipH="1">
                    <a:off x="805109" y="2615184"/>
                    <a:ext cx="273883" cy="41581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Conector recto 11"/>
                  <p:cNvCxnSpPr/>
                  <p:nvPr/>
                </p:nvCxnSpPr>
                <p:spPr>
                  <a:xfrm>
                    <a:off x="1071050" y="3395302"/>
                    <a:ext cx="251369" cy="561026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Conector recto 13"/>
                  <p:cNvCxnSpPr/>
                  <p:nvPr/>
                </p:nvCxnSpPr>
                <p:spPr>
                  <a:xfrm flipH="1">
                    <a:off x="848825" y="3395302"/>
                    <a:ext cx="222225" cy="561026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" name="Elipse 15"/>
                <p:cNvSpPr/>
                <p:nvPr/>
              </p:nvSpPr>
              <p:spPr>
                <a:xfrm>
                  <a:off x="870657" y="51398"/>
                  <a:ext cx="2520000" cy="720000"/>
                </a:xfrm>
                <a:prstGeom prst="ellipse">
                  <a:avLst/>
                </a:prstGeom>
                <a:ln w="571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VE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Iniciar Sesión</a:t>
                  </a:r>
                  <a:endParaRPr lang="es-VE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" name="Elipse 17"/>
                <p:cNvSpPr/>
                <p:nvPr/>
              </p:nvSpPr>
              <p:spPr>
                <a:xfrm>
                  <a:off x="4627163" y="57273"/>
                  <a:ext cx="2520000" cy="720000"/>
                </a:xfrm>
                <a:prstGeom prst="ellipse">
                  <a:avLst/>
                </a:prstGeom>
                <a:ln w="571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VE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Gestionar </a:t>
                  </a:r>
                  <a:r>
                    <a:rPr lang="es-VE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Presupuesto</a:t>
                  </a:r>
                  <a:endParaRPr lang="es-VE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Elipse 18"/>
                <p:cNvSpPr/>
                <p:nvPr/>
              </p:nvSpPr>
              <p:spPr>
                <a:xfrm>
                  <a:off x="4627163" y="2076674"/>
                  <a:ext cx="2520000" cy="720000"/>
                </a:xfrm>
                <a:prstGeom prst="ellipse">
                  <a:avLst/>
                </a:prstGeom>
                <a:ln w="571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VE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Gestionar </a:t>
                  </a:r>
                  <a:r>
                    <a:rPr lang="es-VE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Reformulación</a:t>
                  </a:r>
                  <a:endParaRPr lang="es-VE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" name="Elipse 20"/>
                <p:cNvSpPr/>
                <p:nvPr/>
              </p:nvSpPr>
              <p:spPr>
                <a:xfrm>
                  <a:off x="4627163" y="4096075"/>
                  <a:ext cx="2520000" cy="720000"/>
                </a:xfrm>
                <a:prstGeom prst="ellipse">
                  <a:avLst/>
                </a:prstGeom>
                <a:ln w="571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VE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Gestionar </a:t>
                  </a:r>
                  <a:r>
                    <a:rPr lang="es-VE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Cuentas</a:t>
                  </a:r>
                  <a:endParaRPr lang="es-VE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" name="Elipse 24"/>
                <p:cNvSpPr/>
                <p:nvPr/>
              </p:nvSpPr>
              <p:spPr>
                <a:xfrm>
                  <a:off x="4627163" y="6115475"/>
                  <a:ext cx="2520000" cy="720000"/>
                </a:xfrm>
                <a:prstGeom prst="ellipse">
                  <a:avLst/>
                </a:prstGeom>
                <a:ln w="571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VE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Gestionar</a:t>
                  </a:r>
                  <a:r>
                    <a:rPr lang="es-VE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s-VE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Nominas</a:t>
                  </a:r>
                  <a:endParaRPr lang="es-VE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" name="CuadroTexto 33"/>
                <p:cNvSpPr txBox="1"/>
                <p:nvPr/>
              </p:nvSpPr>
              <p:spPr>
                <a:xfrm>
                  <a:off x="870657" y="4120422"/>
                  <a:ext cx="101261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VE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Analista</a:t>
                  </a:r>
                  <a:endParaRPr lang="es-VE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6" name="Conector recto de flecha 35"/>
                <p:cNvCxnSpPr>
                  <a:endCxn id="18" idx="2"/>
                </p:cNvCxnSpPr>
                <p:nvPr/>
              </p:nvCxnSpPr>
              <p:spPr>
                <a:xfrm flipV="1">
                  <a:off x="2720494" y="417273"/>
                  <a:ext cx="1906669" cy="272494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de flecha 37"/>
                <p:cNvCxnSpPr>
                  <a:endCxn id="25" idx="2"/>
                </p:cNvCxnSpPr>
                <p:nvPr/>
              </p:nvCxnSpPr>
              <p:spPr>
                <a:xfrm>
                  <a:off x="2720494" y="3116454"/>
                  <a:ext cx="1910412" cy="335902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de flecha 41"/>
                <p:cNvCxnSpPr>
                  <a:endCxn id="19" idx="2"/>
                </p:cNvCxnSpPr>
                <p:nvPr/>
              </p:nvCxnSpPr>
              <p:spPr>
                <a:xfrm flipV="1">
                  <a:off x="2720494" y="2436674"/>
                  <a:ext cx="1906669" cy="71276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Conector recto de flecha 43"/>
                <p:cNvCxnSpPr>
                  <a:endCxn id="21" idx="2"/>
                </p:cNvCxnSpPr>
                <p:nvPr/>
              </p:nvCxnSpPr>
              <p:spPr>
                <a:xfrm>
                  <a:off x="2708785" y="3140533"/>
                  <a:ext cx="1918378" cy="131554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Conector recto de flecha 64"/>
                <p:cNvCxnSpPr>
                  <a:stCxn id="16" idx="6"/>
                  <a:endCxn id="17" idx="2"/>
                </p:cNvCxnSpPr>
                <p:nvPr/>
              </p:nvCxnSpPr>
              <p:spPr>
                <a:xfrm>
                  <a:off x="3390657" y="411398"/>
                  <a:ext cx="1240249" cy="0"/>
                </a:xfrm>
                <a:prstGeom prst="straightConnector1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triangl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84" name="CuadroTexto 83"/>
                <p:cNvSpPr txBox="1"/>
                <p:nvPr/>
              </p:nvSpPr>
              <p:spPr>
                <a:xfrm>
                  <a:off x="3451022" y="97033"/>
                  <a:ext cx="111951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VE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&lt;&lt;Include&gt;&gt;</a:t>
                  </a:r>
                  <a:endParaRPr lang="es-VE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5" name="Elipse 34"/>
              <p:cNvSpPr/>
              <p:nvPr/>
            </p:nvSpPr>
            <p:spPr>
              <a:xfrm>
                <a:off x="8165039" y="51398"/>
                <a:ext cx="2520000" cy="720000"/>
              </a:xfrm>
              <a:prstGeom prst="ellipse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VE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Exportar</a:t>
                </a:r>
                <a:r>
                  <a:rPr lang="es-VE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Archivo</a:t>
                </a:r>
                <a:endParaRPr lang="es-VE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7" name="Conector recto de flecha 36"/>
              <p:cNvCxnSpPr>
                <a:stCxn id="35" idx="2"/>
                <a:endCxn id="18" idx="6"/>
              </p:cNvCxnSpPr>
              <p:nvPr/>
            </p:nvCxnSpPr>
            <p:spPr>
              <a:xfrm flipH="1">
                <a:off x="7147163" y="411398"/>
                <a:ext cx="1017876" cy="5875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triangl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23632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720965" y="51398"/>
            <a:ext cx="6426198" cy="6784077"/>
            <a:chOff x="720965" y="51398"/>
            <a:chExt cx="6426198" cy="6784077"/>
          </a:xfrm>
        </p:grpSpPr>
        <p:grpSp>
          <p:nvGrpSpPr>
            <p:cNvPr id="15" name="Grupo 14"/>
            <p:cNvGrpSpPr/>
            <p:nvPr/>
          </p:nvGrpSpPr>
          <p:grpSpPr>
            <a:xfrm>
              <a:off x="870657" y="1994875"/>
              <a:ext cx="713232" cy="2072664"/>
              <a:chOff x="722376" y="1883664"/>
              <a:chExt cx="713232" cy="2072664"/>
            </a:xfrm>
          </p:grpSpPr>
          <p:sp>
            <p:nvSpPr>
              <p:cNvPr id="4" name="Elipse 3"/>
              <p:cNvSpPr/>
              <p:nvPr/>
            </p:nvSpPr>
            <p:spPr>
              <a:xfrm>
                <a:off x="722376" y="1883664"/>
                <a:ext cx="713232" cy="73152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VE" b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cxnSp>
            <p:nvCxnSpPr>
              <p:cNvPr id="6" name="Conector recto 5"/>
              <p:cNvCxnSpPr>
                <a:stCxn id="4" idx="4"/>
              </p:cNvCxnSpPr>
              <p:nvPr/>
            </p:nvCxnSpPr>
            <p:spPr>
              <a:xfrm flipH="1">
                <a:off x="1071050" y="2615184"/>
                <a:ext cx="7942" cy="78011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Conector recto 7"/>
              <p:cNvCxnSpPr>
                <a:stCxn id="4" idx="4"/>
              </p:cNvCxnSpPr>
              <p:nvPr/>
            </p:nvCxnSpPr>
            <p:spPr>
              <a:xfrm>
                <a:off x="1078992" y="2615184"/>
                <a:ext cx="298073" cy="41945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Conector recto 9"/>
              <p:cNvCxnSpPr>
                <a:stCxn id="4" idx="4"/>
              </p:cNvCxnSpPr>
              <p:nvPr/>
            </p:nvCxnSpPr>
            <p:spPr>
              <a:xfrm flipH="1">
                <a:off x="805109" y="2615184"/>
                <a:ext cx="273883" cy="41581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Conector recto 11"/>
              <p:cNvCxnSpPr/>
              <p:nvPr/>
            </p:nvCxnSpPr>
            <p:spPr>
              <a:xfrm>
                <a:off x="1071050" y="3395302"/>
                <a:ext cx="251369" cy="56102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Conector recto 13"/>
              <p:cNvCxnSpPr/>
              <p:nvPr/>
            </p:nvCxnSpPr>
            <p:spPr>
              <a:xfrm flipH="1">
                <a:off x="848825" y="3395302"/>
                <a:ext cx="222225" cy="56102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" name="Elipse 15"/>
            <p:cNvSpPr/>
            <p:nvPr/>
          </p:nvSpPr>
          <p:spPr>
            <a:xfrm>
              <a:off x="870657" y="51398"/>
              <a:ext cx="2520000" cy="720000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VE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Iniciar Sesión</a:t>
              </a:r>
              <a:endParaRPr lang="es-VE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Elipse 17"/>
            <p:cNvSpPr/>
            <p:nvPr/>
          </p:nvSpPr>
          <p:spPr>
            <a:xfrm>
              <a:off x="4627163" y="57273"/>
              <a:ext cx="2520000" cy="720000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VE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Consultar </a:t>
              </a:r>
              <a:r>
                <a:rPr lang="es-VE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Presupuesto</a:t>
              </a:r>
              <a:endParaRPr lang="es-VE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Elipse 18"/>
            <p:cNvSpPr/>
            <p:nvPr/>
          </p:nvSpPr>
          <p:spPr>
            <a:xfrm>
              <a:off x="4627163" y="2076674"/>
              <a:ext cx="2520000" cy="720000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VE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Consultar </a:t>
              </a:r>
              <a:r>
                <a:rPr lang="es-VE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Reformulación</a:t>
              </a:r>
              <a:endParaRPr lang="es-VE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Elipse 20"/>
            <p:cNvSpPr/>
            <p:nvPr/>
          </p:nvSpPr>
          <p:spPr>
            <a:xfrm>
              <a:off x="4627163" y="4096075"/>
              <a:ext cx="2520000" cy="720000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VE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Consultar Cuentas</a:t>
              </a:r>
              <a:endParaRPr lang="es-VE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Elipse 24"/>
            <p:cNvSpPr/>
            <p:nvPr/>
          </p:nvSpPr>
          <p:spPr>
            <a:xfrm>
              <a:off x="4627163" y="6115475"/>
              <a:ext cx="2520000" cy="720000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VE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Consultar</a:t>
              </a:r>
              <a:r>
                <a:rPr lang="es-VE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s-VE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Nominas</a:t>
              </a:r>
              <a:endParaRPr lang="es-VE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CuadroTexto 33"/>
            <p:cNvSpPr txBox="1"/>
            <p:nvPr/>
          </p:nvSpPr>
          <p:spPr>
            <a:xfrm>
              <a:off x="720965" y="4120422"/>
              <a:ext cx="10126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Analista Externo</a:t>
              </a:r>
              <a:endParaRPr lang="es-VE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Conector recto de flecha 35"/>
            <p:cNvCxnSpPr>
              <a:endCxn id="18" idx="2"/>
            </p:cNvCxnSpPr>
            <p:nvPr/>
          </p:nvCxnSpPr>
          <p:spPr>
            <a:xfrm flipV="1">
              <a:off x="2720494" y="417273"/>
              <a:ext cx="1906669" cy="27249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ector recto de flecha 37"/>
            <p:cNvCxnSpPr>
              <a:endCxn id="25" idx="2"/>
            </p:cNvCxnSpPr>
            <p:nvPr/>
          </p:nvCxnSpPr>
          <p:spPr>
            <a:xfrm>
              <a:off x="2720494" y="3116454"/>
              <a:ext cx="1910412" cy="33590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ector recto de flecha 41"/>
            <p:cNvCxnSpPr>
              <a:endCxn id="19" idx="2"/>
            </p:cNvCxnSpPr>
            <p:nvPr/>
          </p:nvCxnSpPr>
          <p:spPr>
            <a:xfrm flipV="1">
              <a:off x="2720494" y="2436674"/>
              <a:ext cx="1906669" cy="712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ector recto de flecha 43"/>
            <p:cNvCxnSpPr>
              <a:endCxn id="21" idx="2"/>
            </p:cNvCxnSpPr>
            <p:nvPr/>
          </p:nvCxnSpPr>
          <p:spPr>
            <a:xfrm>
              <a:off x="2708785" y="3140533"/>
              <a:ext cx="1918378" cy="13155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ector recto de flecha 64"/>
            <p:cNvCxnSpPr>
              <a:stCxn id="16" idx="6"/>
              <a:endCxn id="17" idx="2"/>
            </p:cNvCxnSpPr>
            <p:nvPr/>
          </p:nvCxnSpPr>
          <p:spPr>
            <a:xfrm>
              <a:off x="3390657" y="411398"/>
              <a:ext cx="1240249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triangl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4" name="CuadroTexto 83"/>
            <p:cNvSpPr txBox="1"/>
            <p:nvPr/>
          </p:nvSpPr>
          <p:spPr>
            <a:xfrm>
              <a:off x="3451022" y="97033"/>
              <a:ext cx="1119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&lt;&lt;Include&gt;&gt;</a:t>
              </a:r>
              <a:endParaRPr lang="es-VE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70136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70</Words>
  <Application>Microsoft Office PowerPoint</Application>
  <PresentationFormat>Panorámica</PresentationFormat>
  <Paragraphs>33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Rafael</dc:creator>
  <cp:lastModifiedBy>Rafael</cp:lastModifiedBy>
  <cp:revision>35</cp:revision>
  <dcterms:created xsi:type="dcterms:W3CDTF">2020-07-20T20:38:08Z</dcterms:created>
  <dcterms:modified xsi:type="dcterms:W3CDTF">2020-11-05T08:46:35Z</dcterms:modified>
</cp:coreProperties>
</file>