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5" r:id="rId9"/>
    <p:sldId id="268" r:id="rId10"/>
    <p:sldId id="266" r:id="rId11"/>
    <p:sldId id="262" r:id="rId12"/>
    <p:sldId id="274" r:id="rId13"/>
    <p:sldId id="263" r:id="rId14"/>
    <p:sldId id="275" r:id="rId15"/>
    <p:sldId id="264" r:id="rId16"/>
    <p:sldId id="277" r:id="rId17"/>
    <p:sldId id="269" r:id="rId18"/>
    <p:sldId id="270" r:id="rId19"/>
    <p:sldId id="278" r:id="rId20"/>
    <p:sldId id="271" r:id="rId21"/>
    <p:sldId id="272" r:id="rId22"/>
    <p:sldId id="279" r:id="rId2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2418" y="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06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275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789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091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09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237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96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041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902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8254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78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48DD-0848-4763-A294-7B8B18B413C4}" type="datetimeFigureOut">
              <a:rPr lang="es-VE" smtClean="0"/>
              <a:t>10/8/2020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90ED-15DA-40CD-A72F-CCC2D9C74B5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460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7" name="Google Shape;70;p13"/>
          <p:cNvSpPr txBox="1">
            <a:spLocks/>
          </p:cNvSpPr>
          <p:nvPr/>
        </p:nvSpPr>
        <p:spPr>
          <a:xfrm>
            <a:off x="2483768" y="1628800"/>
            <a:ext cx="5820883" cy="24010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gestión de los procesos financieros para el Departamento de Control Presupuestario de la </a:t>
            </a:r>
            <a:r>
              <a:rPr lang="es-E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Nacional Abierta </a:t>
            </a:r>
            <a:endParaRPr lang="es-E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383198" y="50878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Participantes:</a:t>
            </a:r>
          </a:p>
          <a:p>
            <a:r>
              <a:rPr lang="es-E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T.S.U </a:t>
            </a:r>
            <a:r>
              <a:rPr lang="es-ES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Jhorman</a:t>
            </a:r>
            <a:r>
              <a:rPr lang="es-E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Teran</a:t>
            </a:r>
            <a:endParaRPr lang="es-ES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T.S.U José </a:t>
            </a:r>
            <a:r>
              <a:rPr lang="es-ES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Camarinha</a:t>
            </a:r>
            <a:endParaRPr lang="es-ES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T.S.U Rafael Rodríguez</a:t>
            </a:r>
          </a:p>
          <a:p>
            <a:r>
              <a:rPr lang="es-E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T.S.U Víctor Lara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1463" y="5395646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Profesora:</a:t>
            </a:r>
          </a:p>
          <a:p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Bárbara </a:t>
            </a:r>
            <a:r>
              <a:rPr lang="es-E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Millan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70;p13"/>
          <p:cNvSpPr txBox="1">
            <a:spLocks/>
          </p:cNvSpPr>
          <p:nvPr/>
        </p:nvSpPr>
        <p:spPr>
          <a:xfrm>
            <a:off x="1182801" y="-675456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s-VE" sz="1400" dirty="0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República Bolivariana de Venezuela</a:t>
            </a:r>
            <a:endParaRPr lang="es-ES" sz="1400" dirty="0">
              <a:solidFill>
                <a:srgbClr val="00B0F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VE" sz="1400" dirty="0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Ministerio del Poder Popular para la Educación Universitaria</a:t>
            </a:r>
            <a:endParaRPr lang="es-ES" sz="1400" dirty="0">
              <a:solidFill>
                <a:srgbClr val="00B0F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VE" sz="1400" dirty="0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Universidad Nacional Experimental de la Gran Caracas</a:t>
            </a:r>
            <a:endParaRPr lang="es-ES" sz="1400" dirty="0">
              <a:solidFill>
                <a:srgbClr val="00B0F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VE" sz="1400" dirty="0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Proyecto Socio Tecnológico III</a:t>
            </a:r>
          </a:p>
          <a:p>
            <a:pPr algn="ctr"/>
            <a:r>
              <a:rPr lang="es-VE" sz="1400" dirty="0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PNF Informática</a:t>
            </a:r>
            <a:endParaRPr lang="es-ES" sz="1400" dirty="0">
              <a:solidFill>
                <a:srgbClr val="00B0F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33" y="70345"/>
            <a:ext cx="918331" cy="918331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" y="93019"/>
            <a:ext cx="872985" cy="8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“Importar Archivos”, despliega el menú que incluye “Presupuesto” y “nominas” entre sus opciones.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ultimo “Cierres”, que lleva a la pantalla para hacer los cierres de cada mes.</a:t>
            </a: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219"/>
            <a:ext cx="9144000" cy="4996781"/>
          </a:xfrm>
          <a:prstGeom prst="rect">
            <a:avLst/>
          </a:prstGeom>
        </p:spPr>
      </p:pic>
      <p:sp>
        <p:nvSpPr>
          <p:cNvPr id="6" name="Google Shape;70;p13"/>
          <p:cNvSpPr txBox="1">
            <a:spLocks/>
          </p:cNvSpPr>
          <p:nvPr/>
        </p:nvSpPr>
        <p:spPr>
          <a:xfrm>
            <a:off x="-21243" y="620688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lang="es-E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Principal de Usuarios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 de Usuarios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esta pantalla muestra el listado de usuarios ya registrados en el sistema.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Desde aquí se puede crear nuevos usuarios, editar  información de ellos o eliminar los usuarios ya existente.</a:t>
            </a:r>
          </a:p>
          <a:p>
            <a:pPr algn="just">
              <a:spcBef>
                <a:spcPct val="0"/>
              </a:spcBef>
            </a:pP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734"/>
            <a:ext cx="9144000" cy="4950504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-21243" y="620688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Registro de Usuario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Registro de Usuarios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esta pantalla se muestra el formulario con los campos obligatorios a llenar.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pide el nombre (solo letras), estado (activo o inactivo),  cargo (el trabajo que desempeña), código (que usara para iniciar sesión) y la contraseña (alfanumérica).</a:t>
            </a:r>
          </a:p>
          <a:p>
            <a:pPr algn="just">
              <a:spcBef>
                <a:spcPct val="0"/>
              </a:spcBef>
            </a:pP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445"/>
            <a:ext cx="9144000" cy="4942556"/>
          </a:xfrm>
          <a:prstGeom prst="rect">
            <a:avLst/>
          </a:prstGeom>
        </p:spPr>
      </p:pic>
      <p:sp>
        <p:nvSpPr>
          <p:cNvPr id="6" name="Google Shape;70;p13"/>
          <p:cNvSpPr txBox="1">
            <a:spLocks/>
          </p:cNvSpPr>
          <p:nvPr/>
        </p:nvSpPr>
        <p:spPr>
          <a:xfrm>
            <a:off x="-21243" y="620688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Editar un </a:t>
            </a:r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Editar de Usuarios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 seleccionar al usuario, todos los datos del mismo son enviados al formulario, no se puede dejar en blanco ningún campo o el sistema lo detectara y no permitirá el cambio.</a:t>
            </a: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219"/>
            <a:ext cx="9144000" cy="4996781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-21243" y="620688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 de Presupuesto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51848" cy="4973594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-21243" y="1196752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 de Presupuesto c</a:t>
            </a:r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 el archivo de presupuesto importado.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 de Presupuesto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de las reglas del negocio, es que se necesita cargar a través de un archivo el presupuesto a utilizar, así como poder visualizar al mismo.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la pantalla se puede ver el listado de presupuesto cargado, así como los botones para cargar el archivo.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Primero se debe ingresar el archivo usando el botón de la izquierda, luego de que sea validado se oprime el botón de “importar presupuesto”.</a:t>
            </a: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86314"/>
            <a:ext cx="9147473" cy="5360665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1225363" y="332656"/>
            <a:ext cx="6696744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de inicio de sesión</a:t>
            </a:r>
            <a:endParaRPr lang="es-E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06" y="1907086"/>
            <a:ext cx="9150205" cy="4950914"/>
          </a:xfrm>
          <a:prstGeom prst="rect">
            <a:avLst/>
          </a:prstGeom>
        </p:spPr>
      </p:pic>
      <p:sp>
        <p:nvSpPr>
          <p:cNvPr id="6" name="Google Shape;70;p13"/>
          <p:cNvSpPr txBox="1">
            <a:spLocks/>
          </p:cNvSpPr>
          <p:nvPr/>
        </p:nvSpPr>
        <p:spPr>
          <a:xfrm>
            <a:off x="-21243" y="620688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 de Nomina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442"/>
            <a:ext cx="9144000" cy="4947557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-21243" y="908720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 de Nomina c</a:t>
            </a:r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 el archivo de nomina importado.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 de Nominas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de las reglas del negocio, es que se necesita cargar a través de un archivo las nominas a utilizar, así como poder visualizar al mismo.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la pantalla se puede ver el listado de nominas cargadas, así como los botones para cargar el archivo.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Primero se debe ingresar el archivo usando el botón de la izquierda, luego de que sea validado se oprime el botón de “importar nominas”.</a:t>
            </a: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Iniciar Sesión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VE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iniciar sesión se requiere del uso del código UNA (un código numérico único asignado a cada usuario) y la contraseña (encriptada).</a:t>
            </a:r>
          </a:p>
          <a:p>
            <a:pPr algn="just">
              <a:spcBef>
                <a:spcPct val="0"/>
              </a:spcBef>
            </a:pPr>
            <a:r>
              <a:rPr lang="es-VE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se puede dejar un campo vacío, el sistema avisara que debe ser rellenado.</a:t>
            </a:r>
          </a:p>
          <a:p>
            <a:pPr algn="just">
              <a:spcBef>
                <a:spcPct val="0"/>
              </a:spcBef>
            </a:pPr>
            <a:r>
              <a:rPr lang="es-VE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no encontrarse los datos enviados en la base de datos, el sistema soltara el mensaje de error correspondiente. </a:t>
            </a: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1225363" y="332656"/>
            <a:ext cx="6696744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lang="es-E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23" y="1268760"/>
            <a:ext cx="9177623" cy="5736014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-21244" y="620688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lang="es-E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Principal con la opción “cerrar sesión” desplegada.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Aun esta en construcción, pero desde aquí se puede ver la barra menú de la izquierda y la superior.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la superior derecha se observa el nombre del usuario que inicio sesión.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Al tocarlo, despliega la opción de cerrar sesión. Volviendo a la pantalla de inicio de sesión.</a:t>
            </a:r>
          </a:p>
          <a:p>
            <a:pPr algn="just">
              <a:spcBef>
                <a:spcPct val="0"/>
              </a:spcBef>
            </a:pP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44" y="1268760"/>
            <a:ext cx="9165244" cy="5728278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-21244" y="332656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lang="es-E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Principal con gestiones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  <a:endParaRPr lang="es-VE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la barra de la izquierda, podemos encontrar el botón de “Inicio”, que devuelve a esta pantalla en cualquier momento.</a:t>
            </a:r>
          </a:p>
          <a:p>
            <a:pPr algn="just">
              <a:spcBef>
                <a:spcPct val="0"/>
              </a:spcBef>
            </a:pPr>
            <a:r>
              <a:rPr lang="es-VE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“Gestión” despliega cada tabla que se puede alterar, por ejemplo el menú de “gestión de usuario” donde se puede crear, ver, editar y eliminar los usuarios.</a:t>
            </a:r>
          </a:p>
          <a:p>
            <a:pPr algn="just">
              <a:spcBef>
                <a:spcPct val="0"/>
              </a:spcBef>
            </a:pPr>
            <a:endParaRPr lang="es-VE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" y="1161421"/>
            <a:ext cx="9144000" cy="5715000"/>
          </a:xfrm>
          <a:prstGeom prst="rect">
            <a:avLst/>
          </a:prstGeom>
        </p:spPr>
      </p:pic>
      <p:sp>
        <p:nvSpPr>
          <p:cNvPr id="5" name="Google Shape;70;p13"/>
          <p:cNvSpPr txBox="1">
            <a:spLocks/>
          </p:cNvSpPr>
          <p:nvPr/>
        </p:nvSpPr>
        <p:spPr>
          <a:xfrm>
            <a:off x="-21244" y="332656"/>
            <a:ext cx="9165243" cy="720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lang="es-E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Principal con importaciones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639</Words>
  <Application>Microsoft Office PowerPoint</Application>
  <PresentationFormat>Presentación en pantalla (4:3)</PresentationFormat>
  <Paragraphs>55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Montserrat</vt:lpstr>
      <vt:lpstr>Tema de Office</vt:lpstr>
      <vt:lpstr>Presentación de PowerPoint</vt:lpstr>
      <vt:lpstr>Presentación de PowerPoint</vt:lpstr>
      <vt:lpstr>Iniciar Sesión</vt:lpstr>
      <vt:lpstr>Presentación de PowerPoint</vt:lpstr>
      <vt:lpstr>Presentación de PowerPoint</vt:lpstr>
      <vt:lpstr>Pantalla Principal</vt:lpstr>
      <vt:lpstr>Presentación de PowerPoint</vt:lpstr>
      <vt:lpstr>Pantalla Principal</vt:lpstr>
      <vt:lpstr>Presentación de PowerPoint</vt:lpstr>
      <vt:lpstr>Pantalla Principal</vt:lpstr>
      <vt:lpstr>Presentación de PowerPoint</vt:lpstr>
      <vt:lpstr>Pantalla Principal de Usuarios</vt:lpstr>
      <vt:lpstr>Presentación de PowerPoint</vt:lpstr>
      <vt:lpstr>Registro de Usuarios</vt:lpstr>
      <vt:lpstr>Presentación de PowerPoint</vt:lpstr>
      <vt:lpstr>Editar de Usuarios</vt:lpstr>
      <vt:lpstr>Presentación de PowerPoint</vt:lpstr>
      <vt:lpstr>Presentación de PowerPoint</vt:lpstr>
      <vt:lpstr>Pantalla principal de Presupuesto</vt:lpstr>
      <vt:lpstr>Presentación de PowerPoint</vt:lpstr>
      <vt:lpstr>Presentación de PowerPoint</vt:lpstr>
      <vt:lpstr>Pantalla principal de Nominas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Minlay</dc:creator>
  <cp:lastModifiedBy>Rafael</cp:lastModifiedBy>
  <cp:revision>35</cp:revision>
  <dcterms:created xsi:type="dcterms:W3CDTF">2020-08-10T09:56:50Z</dcterms:created>
  <dcterms:modified xsi:type="dcterms:W3CDTF">2020-08-10T15:25:00Z</dcterms:modified>
</cp:coreProperties>
</file>