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87"/>
  </p:normalViewPr>
  <p:slideViewPr>
    <p:cSldViewPr snapToGrid="0" snapToObjects="1">
      <p:cViewPr varScale="1">
        <p:scale>
          <a:sx n="85" d="100"/>
          <a:sy n="85" d="100"/>
        </p:scale>
        <p:origin x="192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900575"/>
            <a:ext cx="8307387" cy="1619250"/>
          </a:xfrm>
        </p:spPr>
        <p:txBody>
          <a:bodyPr/>
          <a:lstStyle/>
          <a:p>
            <a:r>
              <a:rPr lang="fr-CA" dirty="0" smtClean="0"/>
              <a:t>Food Truck Management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524544"/>
            <a:ext cx="8307387" cy="2433053"/>
          </a:xfrm>
        </p:spPr>
        <p:txBody>
          <a:bodyPr/>
          <a:lstStyle/>
          <a:p>
            <a:r>
              <a:rPr lang="fr-CA" dirty="0" smtClean="0"/>
              <a:t>Noah </a:t>
            </a:r>
            <a:r>
              <a:rPr lang="fr-CA" dirty="0" err="1" smtClean="0"/>
              <a:t>Levine</a:t>
            </a:r>
            <a:endParaRPr lang="fr-CA" dirty="0" smtClean="0"/>
          </a:p>
          <a:p>
            <a:r>
              <a:rPr lang="fr-CA" dirty="0" smtClean="0"/>
              <a:t>Jordan </a:t>
            </a:r>
            <a:r>
              <a:rPr lang="fr-CA" dirty="0" err="1" smtClean="0"/>
              <a:t>Itzkovitz</a:t>
            </a:r>
            <a:endParaRPr lang="fr-CA" dirty="0" smtClean="0"/>
          </a:p>
          <a:p>
            <a:r>
              <a:rPr lang="fr-CA" dirty="0" err="1" smtClean="0"/>
              <a:t>Spiro</a:t>
            </a:r>
            <a:r>
              <a:rPr lang="fr-CA" dirty="0" smtClean="0"/>
              <a:t> </a:t>
            </a:r>
            <a:r>
              <a:rPr lang="fr-CA" dirty="0" err="1" smtClean="0"/>
              <a:t>Mavroidakos</a:t>
            </a:r>
            <a:endParaRPr lang="fr-CA" dirty="0" smtClean="0"/>
          </a:p>
          <a:p>
            <a:r>
              <a:rPr lang="fr-CA" dirty="0" err="1" smtClean="0"/>
              <a:t>Jake</a:t>
            </a:r>
            <a:r>
              <a:rPr lang="fr-CA" dirty="0" smtClean="0"/>
              <a:t> Zhu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98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Unit </a:t>
            </a:r>
            <a:r>
              <a:rPr lang="fr-CA" dirty="0" err="1" smtClean="0"/>
              <a:t>Testing</a:t>
            </a:r>
            <a:endParaRPr lang="fr-CA" dirty="0" smtClean="0"/>
          </a:p>
          <a:p>
            <a:pPr lvl="1"/>
            <a:r>
              <a:rPr lang="fr-CA" dirty="0" err="1" smtClean="0"/>
              <a:t>Tested</a:t>
            </a:r>
            <a:r>
              <a:rPr lang="fr-CA" dirty="0" smtClean="0"/>
              <a:t> </a:t>
            </a:r>
            <a:r>
              <a:rPr lang="fr-CA" dirty="0" err="1" smtClean="0"/>
              <a:t>Edge</a:t>
            </a:r>
            <a:r>
              <a:rPr lang="fr-CA" dirty="0" smtClean="0"/>
              <a:t> Cases</a:t>
            </a:r>
          </a:p>
          <a:p>
            <a:pPr lvl="1"/>
            <a:r>
              <a:rPr lang="fr-CA" dirty="0" err="1" smtClean="0"/>
              <a:t>Equivalence</a:t>
            </a:r>
            <a:r>
              <a:rPr lang="fr-CA" dirty="0" smtClean="0"/>
              <a:t> </a:t>
            </a:r>
            <a:r>
              <a:rPr lang="fr-CA" dirty="0" err="1" smtClean="0"/>
              <a:t>Partitioning</a:t>
            </a:r>
            <a:endParaRPr lang="fr-CA" dirty="0" smtClean="0"/>
          </a:p>
          <a:p>
            <a:pPr lvl="1"/>
            <a:r>
              <a:rPr lang="fr-CA" dirty="0" smtClean="0"/>
              <a:t>No </a:t>
            </a:r>
            <a:r>
              <a:rPr lang="fr-CA" dirty="0" err="1" smtClean="0"/>
              <a:t>Views</a:t>
            </a:r>
            <a:endParaRPr lang="fr-CA" dirty="0" smtClean="0"/>
          </a:p>
          <a:p>
            <a:pPr lvl="1"/>
            <a:r>
              <a:rPr lang="fr-CA" dirty="0" smtClean="0"/>
              <a:t>None for Android</a:t>
            </a:r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 err="1"/>
              <a:t>Add</a:t>
            </a:r>
            <a:r>
              <a:rPr lang="fr-CA" dirty="0"/>
              <a:t> Food </a:t>
            </a:r>
            <a:r>
              <a:rPr lang="fr-CA" dirty="0" err="1"/>
              <a:t>Supply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No </a:t>
            </a:r>
            <a:r>
              <a:rPr lang="fr-CA" dirty="0" err="1" smtClean="0"/>
              <a:t>name</a:t>
            </a:r>
            <a:endParaRPr lang="fr-CA" dirty="0" smtClean="0"/>
          </a:p>
          <a:p>
            <a:pPr lvl="2"/>
            <a:r>
              <a:rPr lang="fr-CA" dirty="0" smtClean="0"/>
              <a:t>Name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Spaces</a:t>
            </a:r>
            <a:endParaRPr lang="fr-CA" dirty="0"/>
          </a:p>
          <a:p>
            <a:pPr lvl="2"/>
            <a:r>
              <a:rPr lang="fr-CA" dirty="0"/>
              <a:t>0 </a:t>
            </a:r>
            <a:r>
              <a:rPr lang="fr-CA" dirty="0" err="1"/>
              <a:t>supply</a:t>
            </a:r>
            <a:endParaRPr lang="fr-CA" dirty="0"/>
          </a:p>
          <a:p>
            <a:pPr lvl="2"/>
            <a:r>
              <a:rPr lang="fr-CA" dirty="0" err="1"/>
              <a:t>Negative</a:t>
            </a:r>
            <a:r>
              <a:rPr lang="fr-CA" dirty="0"/>
              <a:t> </a:t>
            </a:r>
            <a:r>
              <a:rPr lang="fr-CA" dirty="0" err="1"/>
              <a:t>Supply</a:t>
            </a:r>
            <a:endParaRPr lang="fr-CA" dirty="0"/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Release Pipeline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TBD TOMORROW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9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76566"/>
            <a:ext cx="8308975" cy="1143000"/>
          </a:xfrm>
        </p:spPr>
        <p:txBody>
          <a:bodyPr/>
          <a:lstStyle/>
          <a:p>
            <a:pPr algn="ctr"/>
            <a:r>
              <a:rPr lang="fr-CA" dirty="0" smtClean="0"/>
              <a:t>Cool </a:t>
            </a:r>
            <a:r>
              <a:rPr lang="fr-CA" dirty="0" err="1" smtClean="0"/>
              <a:t>Features</a:t>
            </a:r>
            <a:endParaRPr lang="fr-CA" dirty="0"/>
          </a:p>
        </p:txBody>
      </p:sp>
      <p:pic>
        <p:nvPicPr>
          <p:cNvPr id="6" name="Picture 5" descr="Screen Shot 2016-11-26 at 11.1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8" y="2599765"/>
            <a:ext cx="3831389" cy="38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 err="1" smtClean="0"/>
              <a:t>Supply</a:t>
            </a:r>
            <a:endParaRPr lang="fr-CA" dirty="0"/>
          </a:p>
        </p:txBody>
      </p:sp>
      <p:pic>
        <p:nvPicPr>
          <p:cNvPr id="4" name="Picture 3" descr="Screen Shot 2016-11-26 at 11.1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06" y="2773553"/>
            <a:ext cx="3209423" cy="3031943"/>
          </a:xfrm>
          <a:prstGeom prst="rect">
            <a:avLst/>
          </a:prstGeom>
        </p:spPr>
      </p:pic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62527" y="2967789"/>
            <a:ext cx="4076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Fire</a:t>
            </a:r>
            <a:r>
              <a:rPr lang="fr-CA" dirty="0" smtClean="0"/>
              <a:t> an </a:t>
            </a:r>
            <a:r>
              <a:rPr lang="fr-CA" dirty="0" err="1" smtClean="0"/>
              <a:t>Employee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Picture 3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5" name="Picture 4" descr="Screen Shot 2016-11-26 at 11.20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1" y="2756644"/>
            <a:ext cx="4223260" cy="24998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671054" y="2874211"/>
            <a:ext cx="3555999" cy="168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 err="1" smtClean="0"/>
              <a:t>Weekly</a:t>
            </a:r>
            <a:r>
              <a:rPr lang="fr-CA" dirty="0" smtClean="0"/>
              <a:t> Schedule</a:t>
            </a:r>
            <a:endParaRPr lang="fr-CA" dirty="0"/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9" name="Picture 8" descr="Screen Shot 2016-11-26 at 11.23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57" y="3449052"/>
            <a:ext cx="5704633" cy="21122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671055" y="3556000"/>
            <a:ext cx="2446419" cy="184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 err="1" smtClean="0"/>
              <a:t>Popularity</a:t>
            </a:r>
            <a:r>
              <a:rPr lang="fr-CA" dirty="0" smtClean="0"/>
              <a:t> Report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149690" y="3021263"/>
            <a:ext cx="3649573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11-26 at 11.2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739738"/>
            <a:ext cx="4267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Macintosh HD:Users:Noah:Desktop:Project:Diagrams:Use Case Diagram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9" y="193055"/>
            <a:ext cx="8756316" cy="645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5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09186"/>
            <a:ext cx="8308975" cy="1143000"/>
          </a:xfrm>
        </p:spPr>
        <p:txBody>
          <a:bodyPr/>
          <a:lstStyle/>
          <a:p>
            <a:pPr algn="ctr"/>
            <a:r>
              <a:rPr lang="fr-CA" dirty="0" smtClean="0"/>
              <a:t>Architecture - MVC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Screen Shot 2016-11-26 at 10.4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" y="2622962"/>
            <a:ext cx="5467683" cy="3817662"/>
          </a:xfrm>
          <a:prstGeom prst="rect">
            <a:avLst/>
          </a:prstGeom>
        </p:spPr>
      </p:pic>
      <p:pic>
        <p:nvPicPr>
          <p:cNvPr id="9" name="Picture 8" descr="Screen Shot 2016-11-26 at 10.48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2622962"/>
            <a:ext cx="3195053" cy="35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287" y="1275098"/>
            <a:ext cx="8308975" cy="1143000"/>
          </a:xfrm>
        </p:spPr>
        <p:txBody>
          <a:bodyPr/>
          <a:lstStyle/>
          <a:p>
            <a:r>
              <a:rPr lang="fr-CA" dirty="0" smtClean="0"/>
              <a:t>Domain Model</a:t>
            </a:r>
            <a:endParaRPr lang="fr-CA" dirty="0"/>
          </a:p>
        </p:txBody>
      </p:sp>
      <p:pic>
        <p:nvPicPr>
          <p:cNvPr id="9" name="Picture 8" descr="Screen Shot 2016-11-26 at 10.4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0" y="2625184"/>
            <a:ext cx="4669115" cy="37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Controllers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Abstract </a:t>
            </a:r>
            <a:r>
              <a:rPr lang="fr-CA" dirty="0" err="1" smtClean="0"/>
              <a:t>Supply</a:t>
            </a:r>
            <a:r>
              <a:rPr lang="fr-CA" dirty="0" smtClean="0"/>
              <a:t> Controller</a:t>
            </a:r>
          </a:p>
          <a:p>
            <a:r>
              <a:rPr lang="fr-CA" dirty="0" smtClean="0"/>
              <a:t>Equipment Controller</a:t>
            </a:r>
          </a:p>
          <a:p>
            <a:r>
              <a:rPr lang="fr-CA" dirty="0" err="1" smtClean="0"/>
              <a:t>MenuItem</a:t>
            </a:r>
            <a:r>
              <a:rPr lang="fr-CA" dirty="0" smtClean="0"/>
              <a:t> Controller</a:t>
            </a:r>
            <a:endParaRPr lang="fr-CA" dirty="0"/>
          </a:p>
        </p:txBody>
      </p:sp>
      <p:pic>
        <p:nvPicPr>
          <p:cNvPr id="5" name="Picture 4" descr="Screen Shot 2016-11-26 at 10.5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6" y="2943804"/>
            <a:ext cx="4211995" cy="29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3200" dirty="0" err="1" smtClean="0"/>
              <a:t>Supply</a:t>
            </a:r>
            <a:r>
              <a:rPr lang="fr-CA" sz="3200" dirty="0" smtClean="0"/>
              <a:t> Controller – Template Design Pattern</a:t>
            </a:r>
            <a:endParaRPr lang="fr-CA" sz="3200" dirty="0"/>
          </a:p>
        </p:txBody>
      </p:sp>
      <p:pic>
        <p:nvPicPr>
          <p:cNvPr id="4" name="Picture 3" descr="Screen Shot 2016-11-26 at 11.0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99765"/>
            <a:ext cx="6376737" cy="38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Employee</a:t>
            </a:r>
            <a:r>
              <a:rPr lang="fr-CA" dirty="0" smtClean="0"/>
              <a:t> + </a:t>
            </a:r>
            <a:r>
              <a:rPr lang="fr-CA" dirty="0" err="1" smtClean="0"/>
              <a:t>MenuItem</a:t>
            </a:r>
            <a:r>
              <a:rPr lang="fr-CA" dirty="0" smtClean="0"/>
              <a:t> </a:t>
            </a:r>
            <a:r>
              <a:rPr lang="fr-CA" dirty="0" err="1" smtClean="0"/>
              <a:t>Controllers</a:t>
            </a:r>
            <a:endParaRPr lang="fr-CA" dirty="0"/>
          </a:p>
        </p:txBody>
      </p:sp>
      <p:pic>
        <p:nvPicPr>
          <p:cNvPr id="16" name="Picture 15" descr="Screen Shot 2016-11-26 at 11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9" y="2711097"/>
            <a:ext cx="8728075" cy="3118665"/>
          </a:xfrm>
          <a:prstGeom prst="rect">
            <a:avLst/>
          </a:prstGeom>
        </p:spPr>
      </p:pic>
      <p:pic>
        <p:nvPicPr>
          <p:cNvPr id="17" name="Picture 16" descr="Screen Shot 2016-11-26 at 11.0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" y="2711097"/>
            <a:ext cx="6980990" cy="32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36854"/>
            <a:ext cx="8308975" cy="1143000"/>
          </a:xfrm>
        </p:spPr>
        <p:txBody>
          <a:bodyPr/>
          <a:lstStyle/>
          <a:p>
            <a:pPr algn="ctr"/>
            <a:r>
              <a:rPr lang="fr-CA" dirty="0" smtClean="0"/>
              <a:t>Desktop </a:t>
            </a:r>
            <a:r>
              <a:rPr lang="fr-CA" dirty="0" err="1" smtClean="0"/>
              <a:t>View</a:t>
            </a:r>
            <a:endParaRPr lang="fr-CA" dirty="0"/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506186"/>
            <a:ext cx="8308975" cy="42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Browser </a:t>
            </a:r>
            <a:r>
              <a:rPr lang="fr-CA" dirty="0" err="1" smtClean="0"/>
              <a:t>View</a:t>
            </a:r>
            <a:endParaRPr lang="fr-CA" dirty="0"/>
          </a:p>
        </p:txBody>
      </p:sp>
      <p:pic>
        <p:nvPicPr>
          <p:cNvPr id="4" name="Picture 3" descr="Screen Shot 2016-11-27 at 3.0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5" y="2599764"/>
            <a:ext cx="4956451" cy="3750235"/>
          </a:xfrm>
          <a:prstGeom prst="rect">
            <a:avLst/>
          </a:prstGeom>
        </p:spPr>
      </p:pic>
      <p:pic>
        <p:nvPicPr>
          <p:cNvPr id="5" name="Picture 4" descr="Screen Shot 2016-11-27 at 3.00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6" y="2599765"/>
            <a:ext cx="2500156" cy="37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1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318</TotalTime>
  <Words>82</Words>
  <Application>Microsoft Macintosh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Wingdings</vt:lpstr>
      <vt:lpstr>Expo</vt:lpstr>
      <vt:lpstr>Food Truck Management</vt:lpstr>
      <vt:lpstr>PowerPoint Presentation</vt:lpstr>
      <vt:lpstr>Architecture - MVC</vt:lpstr>
      <vt:lpstr>Domain Model</vt:lpstr>
      <vt:lpstr>Controllers</vt:lpstr>
      <vt:lpstr>Supply Controller – Template Design Pattern</vt:lpstr>
      <vt:lpstr>Employee + MenuItem Controllers</vt:lpstr>
      <vt:lpstr>Desktop View</vt:lpstr>
      <vt:lpstr>Browser View</vt:lpstr>
      <vt:lpstr>Testing</vt:lpstr>
      <vt:lpstr>Testing</vt:lpstr>
      <vt:lpstr>Release Pipeline</vt:lpstr>
      <vt:lpstr>Cool Features</vt:lpstr>
      <vt:lpstr>View Supply</vt:lpstr>
      <vt:lpstr>Fire an Employee</vt:lpstr>
      <vt:lpstr>View Weekly Schedule</vt:lpstr>
      <vt:lpstr>View Popularity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 Management</dc:title>
  <dc:creator>Noah Levine</dc:creator>
  <cp:lastModifiedBy>Microsoft Office User</cp:lastModifiedBy>
  <cp:revision>11</cp:revision>
  <dcterms:created xsi:type="dcterms:W3CDTF">2016-11-27T03:32:31Z</dcterms:created>
  <dcterms:modified xsi:type="dcterms:W3CDTF">2016-11-28T00:25:35Z</dcterms:modified>
</cp:coreProperties>
</file>