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2016-11-27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1900575"/>
            <a:ext cx="8307387" cy="1619250"/>
          </a:xfrm>
        </p:spPr>
        <p:txBody>
          <a:bodyPr/>
          <a:lstStyle/>
          <a:p>
            <a:r>
              <a:rPr lang="fr-CA" dirty="0" smtClean="0"/>
              <a:t>Food Truck Management</a:t>
            </a:r>
            <a:endParaRPr lang="fr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524544"/>
            <a:ext cx="8307387" cy="2433053"/>
          </a:xfrm>
        </p:spPr>
        <p:txBody>
          <a:bodyPr/>
          <a:lstStyle/>
          <a:p>
            <a:r>
              <a:rPr lang="fr-CA" dirty="0" smtClean="0"/>
              <a:t>Noah </a:t>
            </a:r>
            <a:r>
              <a:rPr lang="fr-CA" dirty="0" err="1" smtClean="0"/>
              <a:t>Levine</a:t>
            </a:r>
            <a:endParaRPr lang="fr-CA" dirty="0" smtClean="0"/>
          </a:p>
          <a:p>
            <a:r>
              <a:rPr lang="fr-CA" dirty="0" smtClean="0"/>
              <a:t>Jordan </a:t>
            </a:r>
            <a:r>
              <a:rPr lang="fr-CA" dirty="0" err="1" smtClean="0"/>
              <a:t>Itzkovitz</a:t>
            </a:r>
            <a:endParaRPr lang="fr-CA" dirty="0" smtClean="0"/>
          </a:p>
          <a:p>
            <a:r>
              <a:rPr lang="fr-CA" dirty="0" err="1" smtClean="0"/>
              <a:t>Spiro</a:t>
            </a:r>
            <a:r>
              <a:rPr lang="fr-CA" dirty="0" smtClean="0"/>
              <a:t> </a:t>
            </a:r>
            <a:r>
              <a:rPr lang="fr-CA" dirty="0" err="1" smtClean="0"/>
              <a:t>Mavroidakos</a:t>
            </a:r>
            <a:endParaRPr lang="fr-CA" dirty="0" smtClean="0"/>
          </a:p>
          <a:p>
            <a:r>
              <a:rPr lang="fr-CA" dirty="0" err="1" smtClean="0"/>
              <a:t>Jake</a:t>
            </a:r>
            <a:r>
              <a:rPr lang="fr-CA" dirty="0" smtClean="0"/>
              <a:t> Zhu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985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Testing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TO BE DONE TOMORROW</a:t>
            </a:r>
            <a:endParaRPr lang="fr-CA" dirty="0"/>
          </a:p>
        </p:txBody>
      </p:sp>
      <p:pic>
        <p:nvPicPr>
          <p:cNvPr id="5" name="Picture 4" descr="Screen Shot 2016-11-26 at 11.15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16" y="2954421"/>
            <a:ext cx="4716692" cy="3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6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Release Pipeline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smtClean="0"/>
              <a:t>TBD TOMORROW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979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76566"/>
            <a:ext cx="8308975" cy="1143000"/>
          </a:xfrm>
        </p:spPr>
        <p:txBody>
          <a:bodyPr/>
          <a:lstStyle/>
          <a:p>
            <a:pPr algn="ctr"/>
            <a:r>
              <a:rPr lang="fr-CA" dirty="0" smtClean="0"/>
              <a:t>Cool </a:t>
            </a:r>
            <a:r>
              <a:rPr lang="fr-CA" dirty="0" err="1" smtClean="0"/>
              <a:t>Features</a:t>
            </a:r>
            <a:endParaRPr lang="fr-CA" dirty="0"/>
          </a:p>
        </p:txBody>
      </p:sp>
      <p:pic>
        <p:nvPicPr>
          <p:cNvPr id="6" name="Picture 5" descr="Screen Shot 2016-11-26 at 11.16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8" y="2599765"/>
            <a:ext cx="3831389" cy="38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1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 err="1" smtClean="0"/>
              <a:t>Supply</a:t>
            </a:r>
            <a:endParaRPr lang="fr-CA" dirty="0"/>
          </a:p>
        </p:txBody>
      </p:sp>
      <p:pic>
        <p:nvPicPr>
          <p:cNvPr id="4" name="Picture 3" descr="Screen Shot 2016-11-26 at 11.1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06" y="2773553"/>
            <a:ext cx="3209423" cy="3031943"/>
          </a:xfrm>
          <a:prstGeom prst="rect">
            <a:avLst/>
          </a:prstGeom>
        </p:spPr>
      </p:pic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962527" y="2967789"/>
            <a:ext cx="40763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Fire</a:t>
            </a:r>
            <a:r>
              <a:rPr lang="fr-CA" dirty="0" smtClean="0"/>
              <a:t> an </a:t>
            </a:r>
            <a:r>
              <a:rPr lang="fr-CA" dirty="0" err="1" smtClean="0"/>
              <a:t>Employee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Picture 3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5" name="Picture 4" descr="Screen Shot 2016-11-26 at 11.20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141" y="2756644"/>
            <a:ext cx="4223260" cy="249989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671054" y="2874211"/>
            <a:ext cx="3555999" cy="168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6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 err="1" smtClean="0"/>
              <a:t>Weekly</a:t>
            </a:r>
            <a:r>
              <a:rPr lang="fr-CA" dirty="0" smtClean="0"/>
              <a:t> Schedule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pic>
        <p:nvPicPr>
          <p:cNvPr id="9" name="Picture 8" descr="Screen Shot 2016-11-26 at 11.23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57" y="3449052"/>
            <a:ext cx="5704633" cy="211221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671055" y="3556000"/>
            <a:ext cx="2446419" cy="184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9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View</a:t>
            </a:r>
            <a:r>
              <a:rPr lang="fr-CA" dirty="0" smtClean="0"/>
              <a:t> </a:t>
            </a:r>
            <a:r>
              <a:rPr lang="fr-CA" dirty="0" err="1" smtClean="0"/>
              <a:t>Popularity</a:t>
            </a:r>
            <a:r>
              <a:rPr lang="fr-CA" dirty="0" smtClean="0"/>
              <a:t> Report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Picture 4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2773553"/>
            <a:ext cx="4213922" cy="304170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149690" y="3021263"/>
            <a:ext cx="3649573" cy="534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een Shot 2016-11-26 at 11.26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2739738"/>
            <a:ext cx="42672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7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Macintosh HD:Users:Noah:Desktop:Project:Diagrams:Use Case Diagram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9" y="193055"/>
            <a:ext cx="8756316" cy="645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57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109186"/>
            <a:ext cx="8308975" cy="1143000"/>
          </a:xfrm>
        </p:spPr>
        <p:txBody>
          <a:bodyPr/>
          <a:lstStyle/>
          <a:p>
            <a:pPr algn="ctr"/>
            <a:r>
              <a:rPr lang="fr-CA" dirty="0" smtClean="0"/>
              <a:t>Architecture - MVC</a:t>
            </a:r>
            <a:endParaRPr lang="fr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8" name="Picture 7" descr="Screen Shot 2016-11-26 at 10.4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" y="2622962"/>
            <a:ext cx="5467683" cy="3817662"/>
          </a:xfrm>
          <a:prstGeom prst="rect">
            <a:avLst/>
          </a:prstGeom>
        </p:spPr>
      </p:pic>
      <p:pic>
        <p:nvPicPr>
          <p:cNvPr id="9" name="Picture 8" descr="Screen Shot 2016-11-26 at 10.48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7" y="2622962"/>
            <a:ext cx="3195053" cy="35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7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287" y="1275098"/>
            <a:ext cx="8308975" cy="1143000"/>
          </a:xfrm>
        </p:spPr>
        <p:txBody>
          <a:bodyPr/>
          <a:lstStyle/>
          <a:p>
            <a:r>
              <a:rPr lang="fr-CA" dirty="0" smtClean="0"/>
              <a:t>Domain Model</a:t>
            </a:r>
            <a:endParaRPr lang="fr-CA" dirty="0"/>
          </a:p>
        </p:txBody>
      </p:sp>
      <p:pic>
        <p:nvPicPr>
          <p:cNvPr id="9" name="Picture 8" descr="Screen Shot 2016-11-26 at 10.4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60" y="2625184"/>
            <a:ext cx="4669115" cy="37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3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Controllers</a:t>
            </a:r>
            <a:endParaRPr lang="fr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 smtClean="0"/>
          </a:p>
          <a:p>
            <a:r>
              <a:rPr lang="fr-CA" dirty="0" smtClean="0"/>
              <a:t>Abstract </a:t>
            </a:r>
            <a:r>
              <a:rPr lang="fr-CA" dirty="0" err="1" smtClean="0"/>
              <a:t>Supply</a:t>
            </a:r>
            <a:r>
              <a:rPr lang="fr-CA" dirty="0" smtClean="0"/>
              <a:t> Controller</a:t>
            </a:r>
          </a:p>
          <a:p>
            <a:r>
              <a:rPr lang="fr-CA" dirty="0" smtClean="0"/>
              <a:t>Equipment Controller</a:t>
            </a:r>
          </a:p>
          <a:p>
            <a:r>
              <a:rPr lang="fr-CA" dirty="0" err="1" smtClean="0"/>
              <a:t>MenuItem</a:t>
            </a:r>
            <a:r>
              <a:rPr lang="fr-CA" dirty="0" smtClean="0"/>
              <a:t> Controller</a:t>
            </a:r>
            <a:endParaRPr lang="fr-CA" dirty="0"/>
          </a:p>
        </p:txBody>
      </p:sp>
      <p:pic>
        <p:nvPicPr>
          <p:cNvPr id="5" name="Picture 4" descr="Screen Shot 2016-11-26 at 10.58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6" y="2943804"/>
            <a:ext cx="4211995" cy="29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sz="3200" dirty="0" err="1" smtClean="0"/>
              <a:t>Supply</a:t>
            </a:r>
            <a:r>
              <a:rPr lang="fr-CA" sz="3200" dirty="0" smtClean="0"/>
              <a:t> Controller – Template Design Pattern</a:t>
            </a:r>
            <a:endParaRPr lang="fr-CA" sz="3200" dirty="0"/>
          </a:p>
        </p:txBody>
      </p:sp>
      <p:pic>
        <p:nvPicPr>
          <p:cNvPr id="4" name="Picture 3" descr="Screen Shot 2016-11-26 at 11.01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99765"/>
            <a:ext cx="6376737" cy="38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8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err="1" smtClean="0"/>
              <a:t>Employee</a:t>
            </a:r>
            <a:r>
              <a:rPr lang="fr-CA" dirty="0" smtClean="0"/>
              <a:t> + </a:t>
            </a:r>
            <a:r>
              <a:rPr lang="fr-CA" dirty="0" err="1" smtClean="0"/>
              <a:t>MenuItem</a:t>
            </a:r>
            <a:r>
              <a:rPr lang="fr-CA" dirty="0" smtClean="0"/>
              <a:t> </a:t>
            </a:r>
            <a:r>
              <a:rPr lang="fr-CA" dirty="0" err="1" smtClean="0"/>
              <a:t>Controllers</a:t>
            </a:r>
            <a:endParaRPr lang="fr-CA" dirty="0"/>
          </a:p>
        </p:txBody>
      </p:sp>
      <p:pic>
        <p:nvPicPr>
          <p:cNvPr id="16" name="Picture 15" descr="Screen Shot 2016-11-26 at 11.0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9" y="2711097"/>
            <a:ext cx="8728075" cy="3118665"/>
          </a:xfrm>
          <a:prstGeom prst="rect">
            <a:avLst/>
          </a:prstGeom>
        </p:spPr>
      </p:pic>
      <p:pic>
        <p:nvPicPr>
          <p:cNvPr id="17" name="Picture 16" descr="Screen Shot 2016-11-26 at 11.02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3" y="2711097"/>
            <a:ext cx="6980990" cy="32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236854"/>
            <a:ext cx="8308975" cy="1143000"/>
          </a:xfrm>
        </p:spPr>
        <p:txBody>
          <a:bodyPr/>
          <a:lstStyle/>
          <a:p>
            <a:pPr algn="ctr"/>
            <a:r>
              <a:rPr lang="fr-CA" dirty="0" smtClean="0"/>
              <a:t>Desktop </a:t>
            </a:r>
            <a:r>
              <a:rPr lang="fr-CA" dirty="0" err="1" smtClean="0"/>
              <a:t>View</a:t>
            </a:r>
            <a:endParaRPr lang="fr-CA" dirty="0"/>
          </a:p>
        </p:txBody>
      </p:sp>
      <p:pic>
        <p:nvPicPr>
          <p:cNvPr id="7" name="Picture 6" descr="Screen Shot 2016-11-26 at 11.07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2506186"/>
            <a:ext cx="8308975" cy="420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33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 smtClean="0"/>
              <a:t>Browser </a:t>
            </a:r>
            <a:r>
              <a:rPr lang="fr-CA" dirty="0" err="1" smtClean="0"/>
              <a:t>View</a:t>
            </a:r>
            <a:endParaRPr lang="fr-CA" dirty="0"/>
          </a:p>
        </p:txBody>
      </p:sp>
      <p:pic>
        <p:nvPicPr>
          <p:cNvPr id="4" name="Picture 3" descr="Screen Shot 2016-11-27 at 3.00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" y="2599764"/>
            <a:ext cx="4956451" cy="3750235"/>
          </a:xfrm>
          <a:prstGeom prst="rect">
            <a:avLst/>
          </a:prstGeom>
        </p:spPr>
      </p:pic>
      <p:pic>
        <p:nvPicPr>
          <p:cNvPr id="5" name="Picture 4" descr="Screen Shot 2016-11-27 at 3.00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46" y="2599765"/>
            <a:ext cx="2500156" cy="37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1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61</TotalTime>
  <Words>60</Words>
  <Application>Microsoft Macintosh PowerPoint</Application>
  <PresentationFormat>On-screen Show (4:3)</PresentationFormat>
  <Paragraphs>25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Expo</vt:lpstr>
      <vt:lpstr>Food Truck Management</vt:lpstr>
      <vt:lpstr>PowerPoint Presentation</vt:lpstr>
      <vt:lpstr>Architecture - MVC</vt:lpstr>
      <vt:lpstr>Domain Model</vt:lpstr>
      <vt:lpstr>Controllers</vt:lpstr>
      <vt:lpstr>Supply Controller – Template Design Pattern</vt:lpstr>
      <vt:lpstr>Employee + MenuItem Controllers</vt:lpstr>
      <vt:lpstr>Desktop View</vt:lpstr>
      <vt:lpstr>Browser View</vt:lpstr>
      <vt:lpstr>Testing</vt:lpstr>
      <vt:lpstr>Release Pipeline</vt:lpstr>
      <vt:lpstr>Cool Features</vt:lpstr>
      <vt:lpstr>View Supply</vt:lpstr>
      <vt:lpstr>Fire an Employee</vt:lpstr>
      <vt:lpstr>View Weekly Schedule</vt:lpstr>
      <vt:lpstr>View Popularity 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Truck Management</dc:title>
  <dc:creator>Noah Levine</dc:creator>
  <cp:lastModifiedBy>Noah Levine</cp:lastModifiedBy>
  <cp:revision>9</cp:revision>
  <dcterms:created xsi:type="dcterms:W3CDTF">2016-11-27T03:32:31Z</dcterms:created>
  <dcterms:modified xsi:type="dcterms:W3CDTF">2016-11-27T20:06:43Z</dcterms:modified>
</cp:coreProperties>
</file>