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66" r:id="rId18"/>
    <p:sldId id="267" r:id="rId19"/>
    <p:sldId id="268" r:id="rId20"/>
    <p:sldId id="269" r:id="rId21"/>
    <p:sldId id="270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5AAA-764A-4262-89B1-10BF35787060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01D4B-AD20-4153-84BC-6D01C3C178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83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243B-3204-49B9-9153-5DC712CA66CA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6FD-7527-4BC9-911B-810F5230F2C9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21F8-520D-48A6-8C59-F518097FFFB4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F3A-17E0-4305-9390-B64A8AE1671E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4AAE-82DD-462D-B7E6-44989E39F8A0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7EA-3FA8-43B8-93B9-31A904DCB85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AEF8-B7FD-46B5-B914-C2F7CC454AE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0DD-DCB8-4BBE-ABF7-BA036909C239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164F-74FA-4CB8-9B5B-662FD7CFA6B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FE78-BEA2-42AA-ABA2-4F3DBE40661E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42C-2A8E-46FF-B5F9-FBFD4DD3A72F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436B-803D-4EBD-AFA9-4A1FDDAC9946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CFD-0A25-4FD9-88F8-ACD9F30E477C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DC1D-9899-460F-A841-78CA654D383D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FB54-97A0-49AB-97FB-216ECFDECFA0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C95-1EBD-48A9-8279-190D726CD90B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B136B0-5659-4479-A06E-E667F6904DE6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900575"/>
            <a:ext cx="8307387" cy="1619250"/>
          </a:xfrm>
        </p:spPr>
        <p:txBody>
          <a:bodyPr/>
          <a:lstStyle/>
          <a:p>
            <a:r>
              <a:rPr lang="fr-CA" dirty="0"/>
              <a:t>Food Truck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524544"/>
            <a:ext cx="8307387" cy="2433053"/>
          </a:xfrm>
        </p:spPr>
        <p:txBody>
          <a:bodyPr/>
          <a:lstStyle/>
          <a:p>
            <a:r>
              <a:rPr lang="fr-CA" b="1" i="1" dirty="0"/>
              <a:t>Team 12</a:t>
            </a:r>
          </a:p>
          <a:p>
            <a:r>
              <a:rPr lang="fr-CA" dirty="0"/>
              <a:t>Noah </a:t>
            </a:r>
            <a:r>
              <a:rPr lang="fr-CA" dirty="0" err="1"/>
              <a:t>Levine</a:t>
            </a:r>
            <a:endParaRPr lang="fr-CA" dirty="0"/>
          </a:p>
          <a:p>
            <a:r>
              <a:rPr lang="fr-CA" dirty="0"/>
              <a:t>Jordan </a:t>
            </a:r>
            <a:r>
              <a:rPr lang="fr-CA" dirty="0" err="1"/>
              <a:t>Itzkovitz</a:t>
            </a:r>
            <a:endParaRPr lang="fr-CA" dirty="0"/>
          </a:p>
          <a:p>
            <a:r>
              <a:rPr lang="fr-CA" dirty="0" err="1"/>
              <a:t>Spiro</a:t>
            </a:r>
            <a:r>
              <a:rPr lang="fr-CA" dirty="0"/>
              <a:t> </a:t>
            </a:r>
            <a:r>
              <a:rPr lang="fr-CA" dirty="0" err="1"/>
              <a:t>Mavroidakos</a:t>
            </a:r>
            <a:endParaRPr lang="fr-CA" dirty="0"/>
          </a:p>
          <a:p>
            <a:r>
              <a:rPr lang="fr-CA" dirty="0" err="1"/>
              <a:t>Jake</a:t>
            </a:r>
            <a:r>
              <a:rPr lang="fr-CA" dirty="0"/>
              <a:t> Zhu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Unit </a:t>
            </a:r>
            <a:r>
              <a:rPr lang="fr-CA" dirty="0" err="1"/>
              <a:t>Testing</a:t>
            </a:r>
            <a:endParaRPr lang="fr-CA" dirty="0"/>
          </a:p>
          <a:p>
            <a:pPr lvl="1"/>
            <a:r>
              <a:rPr lang="fr-CA" dirty="0" err="1"/>
              <a:t>Tested</a:t>
            </a:r>
            <a:r>
              <a:rPr lang="fr-CA" dirty="0"/>
              <a:t> </a:t>
            </a:r>
            <a:r>
              <a:rPr lang="fr-CA" dirty="0" err="1"/>
              <a:t>Edge</a:t>
            </a:r>
            <a:r>
              <a:rPr lang="fr-CA" dirty="0"/>
              <a:t> Cases</a:t>
            </a:r>
          </a:p>
          <a:p>
            <a:pPr lvl="1"/>
            <a:r>
              <a:rPr lang="fr-CA" dirty="0" err="1"/>
              <a:t>Equivalence</a:t>
            </a:r>
            <a:r>
              <a:rPr lang="fr-CA" dirty="0"/>
              <a:t> </a:t>
            </a:r>
            <a:r>
              <a:rPr lang="fr-CA" dirty="0" err="1"/>
              <a:t>Partitioning</a:t>
            </a:r>
            <a:endParaRPr lang="fr-CA" dirty="0"/>
          </a:p>
          <a:p>
            <a:pPr lvl="1"/>
            <a:r>
              <a:rPr lang="fr-CA" dirty="0"/>
              <a:t>No </a:t>
            </a:r>
            <a:r>
              <a:rPr lang="fr-CA" dirty="0" err="1"/>
              <a:t>Views</a:t>
            </a:r>
            <a:endParaRPr lang="fr-CA" dirty="0"/>
          </a:p>
          <a:p>
            <a:pPr lvl="1"/>
            <a:r>
              <a:rPr lang="fr-CA" dirty="0"/>
              <a:t>Few for Android</a:t>
            </a:r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 err="1"/>
              <a:t>Equivalence</a:t>
            </a:r>
            <a:r>
              <a:rPr lang="fr-CA" dirty="0"/>
              <a:t> </a:t>
            </a:r>
            <a:r>
              <a:rPr lang="fr-CA" dirty="0" err="1"/>
              <a:t>Partitioning</a:t>
            </a:r>
            <a:endParaRPr lang="fr-CA" dirty="0"/>
          </a:p>
          <a:p>
            <a:pPr lvl="1"/>
            <a:r>
              <a:rPr lang="fr-CA" dirty="0" err="1"/>
              <a:t>Add</a:t>
            </a:r>
            <a:r>
              <a:rPr lang="fr-CA" dirty="0"/>
              <a:t> Food </a:t>
            </a:r>
            <a:r>
              <a:rPr lang="fr-CA" dirty="0" err="1"/>
              <a:t>Supply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Partition </a:t>
            </a:r>
            <a:r>
              <a:rPr lang="fr-CA" dirty="0" err="1"/>
              <a:t>Around</a:t>
            </a:r>
            <a:r>
              <a:rPr lang="fr-CA" dirty="0"/>
              <a:t> 0</a:t>
            </a:r>
          </a:p>
          <a:p>
            <a:pPr lvl="2"/>
            <a:r>
              <a:rPr lang="fr-CA" dirty="0"/>
              <a:t>No </a:t>
            </a:r>
            <a:r>
              <a:rPr lang="fr-CA" dirty="0" err="1"/>
              <a:t>name</a:t>
            </a:r>
            <a:endParaRPr lang="fr-CA" dirty="0"/>
          </a:p>
          <a:p>
            <a:pPr lvl="2"/>
            <a:r>
              <a:rPr lang="fr-CA" dirty="0"/>
              <a:t>Name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Spaces</a:t>
            </a:r>
            <a:endParaRPr lang="fr-CA" dirty="0"/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92353"/>
            <a:ext cx="6858000" cy="806786"/>
          </a:xfrm>
        </p:spPr>
        <p:txBody>
          <a:bodyPr/>
          <a:lstStyle/>
          <a:p>
            <a:r>
              <a:rPr lang="en-CA" dirty="0"/>
              <a:t>Release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852" y="2222256"/>
            <a:ext cx="2450856" cy="2591533"/>
          </a:xfrm>
        </p:spPr>
        <p:txBody>
          <a:bodyPr>
            <a:noAutofit/>
          </a:bodyPr>
          <a:lstStyle/>
          <a:p>
            <a:pPr algn="l"/>
            <a:r>
              <a:rPr lang="en-CA" sz="2000" dirty="0"/>
              <a:t>Available for :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/>
              <a:t>Android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/>
              <a:t>Desktop Computers / Laptops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/>
              <a:t>Web Browsers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1026" name="Picture 2" descr="Image result for android 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73" y="2119781"/>
            <a:ext cx="1925240" cy="1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78" y="2119781"/>
            <a:ext cx="2554978" cy="1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c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96" y="3865016"/>
            <a:ext cx="2278840" cy="131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Phases: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Integration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Build 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Deployment</a:t>
            </a:r>
          </a:p>
        </p:txBody>
      </p:sp>
      <p:pic>
        <p:nvPicPr>
          <p:cNvPr id="3076" name="Picture 4" descr="http://zeroturnaround.com/wp-content/uploads/2012/08/Deployment-pipeline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98" y="3454257"/>
            <a:ext cx="428625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806460"/>
            <a:ext cx="3341771" cy="3263504"/>
          </a:xfrm>
        </p:spPr>
        <p:txBody>
          <a:bodyPr/>
          <a:lstStyle/>
          <a:p>
            <a:r>
              <a:rPr lang="en-CA" dirty="0"/>
              <a:t>Unit Testing </a:t>
            </a:r>
          </a:p>
          <a:p>
            <a:r>
              <a:rPr lang="en-CA" dirty="0"/>
              <a:t>Integration Testing</a:t>
            </a:r>
          </a:p>
          <a:p>
            <a:r>
              <a:rPr lang="en-CA" dirty="0"/>
              <a:t>Code reviews</a:t>
            </a:r>
          </a:p>
        </p:txBody>
      </p:sp>
      <p:pic>
        <p:nvPicPr>
          <p:cNvPr id="4098" name="Picture 2" descr="http://ardalis.com/wp-content/files/media/image/Windows-Live-Writer/57c036e98a36_12C55/image_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4" y="3067658"/>
            <a:ext cx="3233862" cy="23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ibeta.com/wp-content/uploads/Code-Review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75" y="2993014"/>
            <a:ext cx="2312945" cy="231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907955"/>
            <a:ext cx="3113171" cy="3263504"/>
          </a:xfrm>
        </p:spPr>
        <p:txBody>
          <a:bodyPr/>
          <a:lstStyle/>
          <a:p>
            <a:r>
              <a:rPr lang="en-CA" dirty="0"/>
              <a:t>No Build system</a:t>
            </a:r>
          </a:p>
          <a:p>
            <a:endParaRPr lang="en-CA" dirty="0"/>
          </a:p>
        </p:txBody>
      </p:sp>
      <p:pic>
        <p:nvPicPr>
          <p:cNvPr id="5130" name="Picture 10" descr="http://valuebound.com/sites/default/files/2015-12/Beginners_guide_setting_up-gi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96" y="30762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74" y="2837330"/>
            <a:ext cx="3498182" cy="3263504"/>
          </a:xfrm>
        </p:spPr>
        <p:txBody>
          <a:bodyPr/>
          <a:lstStyle/>
          <a:p>
            <a:r>
              <a:rPr lang="en-CA" dirty="0"/>
              <a:t>New iteration Delivery</a:t>
            </a:r>
          </a:p>
          <a:p>
            <a:r>
              <a:rPr lang="en-CA" dirty="0"/>
              <a:t>Rework</a:t>
            </a:r>
          </a:p>
        </p:txBody>
      </p:sp>
      <p:pic>
        <p:nvPicPr>
          <p:cNvPr id="6146" name="Picture 2" descr="http://www.damagedworkflow.com/cms/wordpress/wp-content/uploads/2013/02/Package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07332"/>
            <a:ext cx="2965283" cy="29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6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76566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Cool </a:t>
            </a:r>
            <a:r>
              <a:rPr lang="fr-CA" dirty="0" err="1"/>
              <a:t>Features</a:t>
            </a:r>
            <a:endParaRPr lang="fr-CA" dirty="0"/>
          </a:p>
        </p:txBody>
      </p:sp>
      <p:pic>
        <p:nvPicPr>
          <p:cNvPr id="6" name="Picture 5" descr="Screen Shot 2016-11-26 at 11.16.0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8" y="2599765"/>
            <a:ext cx="3831389" cy="38468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Supply</a:t>
            </a:r>
            <a:endParaRPr lang="fr-CA" dirty="0"/>
          </a:p>
        </p:txBody>
      </p:sp>
      <p:pic>
        <p:nvPicPr>
          <p:cNvPr id="4" name="Picture 3" descr="Screen Shot 2016-11-26 at 11.1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6" y="2773553"/>
            <a:ext cx="3209423" cy="3031943"/>
          </a:xfrm>
          <a:prstGeom prst="rect">
            <a:avLst/>
          </a:prstGeom>
        </p:spPr>
      </p:pic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62527" y="2967789"/>
            <a:ext cx="407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Fire</a:t>
            </a:r>
            <a:r>
              <a:rPr lang="fr-CA" dirty="0"/>
              <a:t> an </a:t>
            </a:r>
            <a:r>
              <a:rPr lang="fr-CA" dirty="0" err="1"/>
              <a:t>Employee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Picture 3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5" name="Picture 4" descr="Screen Shot 2016-11-26 at 11.20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1" y="2756644"/>
            <a:ext cx="4223260" cy="24998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71054" y="2874211"/>
            <a:ext cx="3555999" cy="16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Use Case </a:t>
            </a:r>
            <a:r>
              <a:rPr lang="fr-CA" dirty="0" err="1"/>
              <a:t>Diagram</a:t>
            </a:r>
            <a:endParaRPr lang="fr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Screen Shot 2016-11-29 at 11.09.1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6" y="289800"/>
            <a:ext cx="8618144" cy="4619929"/>
          </a:xfrm>
          <a:prstGeom prst="rect">
            <a:avLst/>
          </a:prstGeom>
        </p:spPr>
      </p:pic>
      <p:pic>
        <p:nvPicPr>
          <p:cNvPr id="6" name="Picture 5" descr="Screen Shot 2016-11-29 at 11.09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6" y="4890610"/>
            <a:ext cx="6950864" cy="15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Weekly</a:t>
            </a:r>
            <a:r>
              <a:rPr lang="fr-CA" dirty="0"/>
              <a:t> Schedule</a:t>
            </a:r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9" name="Picture 8" descr="Screen Shot 2016-11-26 at 11.23.4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57" y="3449052"/>
            <a:ext cx="5704633" cy="21122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671055" y="3556000"/>
            <a:ext cx="2446419" cy="184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Popularity</a:t>
            </a:r>
            <a:r>
              <a:rPr lang="fr-CA" dirty="0"/>
              <a:t>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149690" y="3021263"/>
            <a:ext cx="3649573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11-26 at 11.2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739738"/>
            <a:ext cx="4267200" cy="3340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Great App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Group Organisation</a:t>
            </a:r>
          </a:p>
          <a:p>
            <a:r>
              <a:rPr lang="en-CA" dirty="0"/>
              <a:t>Testing</a:t>
            </a:r>
          </a:p>
          <a:p>
            <a:r>
              <a:rPr lang="en-CA" dirty="0"/>
              <a:t>UI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09186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Architecture - MVC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Screen Shot 2016-11-26 at 10.46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" y="2622962"/>
            <a:ext cx="5467683" cy="3817662"/>
          </a:xfrm>
          <a:prstGeom prst="rect">
            <a:avLst/>
          </a:prstGeom>
        </p:spPr>
      </p:pic>
      <p:pic>
        <p:nvPicPr>
          <p:cNvPr id="9" name="Picture 8" descr="Screen Shot 2016-11-26 at 10.48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2622962"/>
            <a:ext cx="3195053" cy="3582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287" y="1275098"/>
            <a:ext cx="8308975" cy="1143000"/>
          </a:xfrm>
        </p:spPr>
        <p:txBody>
          <a:bodyPr/>
          <a:lstStyle/>
          <a:p>
            <a:r>
              <a:rPr lang="fr-CA" dirty="0"/>
              <a:t>Domain Model</a:t>
            </a:r>
          </a:p>
        </p:txBody>
      </p:sp>
      <p:pic>
        <p:nvPicPr>
          <p:cNvPr id="9" name="Picture 8" descr="Screen Shot 2016-11-26 at 10.42.5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0" y="2652796"/>
            <a:ext cx="4669115" cy="37530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Controllers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Abstract </a:t>
            </a:r>
            <a:r>
              <a:rPr lang="fr-CA" dirty="0" err="1"/>
              <a:t>Supply</a:t>
            </a:r>
            <a:r>
              <a:rPr lang="fr-CA" dirty="0"/>
              <a:t> Controller</a:t>
            </a:r>
          </a:p>
          <a:p>
            <a:r>
              <a:rPr lang="fr-CA" dirty="0"/>
              <a:t>Equipment Controller</a:t>
            </a:r>
          </a:p>
          <a:p>
            <a:r>
              <a:rPr lang="fr-CA" dirty="0" err="1"/>
              <a:t>MenuItem</a:t>
            </a:r>
            <a:r>
              <a:rPr lang="fr-CA" dirty="0"/>
              <a:t> Controller</a:t>
            </a:r>
          </a:p>
        </p:txBody>
      </p:sp>
      <p:pic>
        <p:nvPicPr>
          <p:cNvPr id="5" name="Picture 4" descr="Screen Shot 2016-11-26 at 10.58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6" y="2943804"/>
            <a:ext cx="4211995" cy="29510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 err="1"/>
              <a:t>Supply</a:t>
            </a:r>
            <a:r>
              <a:rPr lang="fr-CA" sz="3200" dirty="0"/>
              <a:t> Controller – Template Design Pattern</a:t>
            </a:r>
          </a:p>
        </p:txBody>
      </p:sp>
      <p:pic>
        <p:nvPicPr>
          <p:cNvPr id="4" name="Picture 3" descr="Screen Shot 2016-11-26 at 11.01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99765"/>
            <a:ext cx="6376737" cy="3817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Employee</a:t>
            </a:r>
            <a:r>
              <a:rPr lang="fr-CA" dirty="0"/>
              <a:t> + </a:t>
            </a:r>
            <a:r>
              <a:rPr lang="fr-CA" dirty="0" err="1"/>
              <a:t>MenuItem</a:t>
            </a:r>
            <a:r>
              <a:rPr lang="fr-CA" dirty="0"/>
              <a:t> </a:t>
            </a:r>
            <a:r>
              <a:rPr lang="fr-CA" dirty="0" err="1"/>
              <a:t>Controllers</a:t>
            </a:r>
            <a:endParaRPr lang="fr-CA" dirty="0"/>
          </a:p>
        </p:txBody>
      </p:sp>
      <p:pic>
        <p:nvPicPr>
          <p:cNvPr id="16" name="Picture 15" descr="Screen Shot 2016-11-26 at 1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9" y="2711097"/>
            <a:ext cx="8728075" cy="3118665"/>
          </a:xfrm>
          <a:prstGeom prst="rect">
            <a:avLst/>
          </a:prstGeom>
        </p:spPr>
      </p:pic>
      <p:pic>
        <p:nvPicPr>
          <p:cNvPr id="17" name="Picture 16" descr="Screen Shot 2016-11-26 at 11.0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711097"/>
            <a:ext cx="6980990" cy="32450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36854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Desktop </a:t>
            </a:r>
            <a:r>
              <a:rPr lang="fr-CA" dirty="0" err="1"/>
              <a:t>View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506186"/>
            <a:ext cx="8308975" cy="42051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Browser </a:t>
            </a:r>
            <a:r>
              <a:rPr lang="fr-CA" dirty="0" err="1"/>
              <a:t>View</a:t>
            </a:r>
            <a:endParaRPr lang="fr-CA" dirty="0"/>
          </a:p>
        </p:txBody>
      </p:sp>
      <p:pic>
        <p:nvPicPr>
          <p:cNvPr id="4" name="Picture 3" descr="Screen Shot 2016-11-27 at 3.00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" y="2599764"/>
            <a:ext cx="4956451" cy="3750235"/>
          </a:xfrm>
          <a:prstGeom prst="rect">
            <a:avLst/>
          </a:prstGeom>
        </p:spPr>
      </p:pic>
      <p:pic>
        <p:nvPicPr>
          <p:cNvPr id="5" name="Picture 4" descr="Screen Shot 2016-11-27 at 3.00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6" y="2599765"/>
            <a:ext cx="2500156" cy="37502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402</TotalTime>
  <Words>152</Words>
  <Application>Microsoft Office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Expo</vt:lpstr>
      <vt:lpstr>Food Truck Management</vt:lpstr>
      <vt:lpstr>Use Case Diagram</vt:lpstr>
      <vt:lpstr>Architecture - MVC</vt:lpstr>
      <vt:lpstr>Domain Model</vt:lpstr>
      <vt:lpstr>Controllers</vt:lpstr>
      <vt:lpstr>Supply Controller – Template Design Pattern</vt:lpstr>
      <vt:lpstr>Employee + MenuItem Controllers</vt:lpstr>
      <vt:lpstr>Desktop View</vt:lpstr>
      <vt:lpstr>Browser View</vt:lpstr>
      <vt:lpstr>Testing</vt:lpstr>
      <vt:lpstr>Testing</vt:lpstr>
      <vt:lpstr>Release Pipeline</vt:lpstr>
      <vt:lpstr>Release Pipeline</vt:lpstr>
      <vt:lpstr>Integration</vt:lpstr>
      <vt:lpstr>Build</vt:lpstr>
      <vt:lpstr>Deployment </vt:lpstr>
      <vt:lpstr>Cool Features</vt:lpstr>
      <vt:lpstr>View Supply</vt:lpstr>
      <vt:lpstr>Fire an Employee</vt:lpstr>
      <vt:lpstr>View Weekly Schedule</vt:lpstr>
      <vt:lpstr>View Popularity Report</vt:lpstr>
      <vt:lpstr>The Great App Showcase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Management</dc:title>
  <dc:creator>Noah Levine</dc:creator>
  <cp:lastModifiedBy>spiro mavroidakos</cp:lastModifiedBy>
  <cp:revision>19</cp:revision>
  <dcterms:created xsi:type="dcterms:W3CDTF">2016-11-27T03:32:31Z</dcterms:created>
  <dcterms:modified xsi:type="dcterms:W3CDTF">2016-11-30T14:53:43Z</dcterms:modified>
</cp:coreProperties>
</file>