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0C0A5-C155-4FD0-A613-8B6D7E229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18D44-2557-4DF7-9FA7-2CC7DFE134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C0DA7-5F46-49B1-8BC4-ACEB99C98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4C83E-E805-4DCF-A291-EE651833B367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62689-01F4-4656-8B09-04A82920C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DAD5F-AD55-4E27-9FC9-8BF8730CF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5802-F1EE-4C19-BF2F-9EFF9D058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961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FE460-D035-485C-80AC-7ABE3684B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AA2043-924B-48FE-9BA0-DD8FFF461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ECD7B-D080-48FC-8543-659E4F681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4C83E-E805-4DCF-A291-EE651833B367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5AD33-52E8-4B69-9A91-D540F27D9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31FEA-EB04-4708-92A9-41A38FF6E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5802-F1EE-4C19-BF2F-9EFF9D058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64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A306F3-C3A6-4D97-9A61-F3E9E91EB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432DDD-2826-47F8-823E-B7454FC99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962CE-97E9-4F04-97C5-2CCB655C5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4C83E-E805-4DCF-A291-EE651833B367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761F2-507D-4FA5-90A7-AF21014A0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4259A-5DE4-49CD-A905-7437145EB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5802-F1EE-4C19-BF2F-9EFF9D058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334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BC8B3-8317-4E80-9768-D6F0705A4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B36E9-DE42-481E-978E-A1DE55273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B0ECD-490E-472C-A80E-DD1736EF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4C83E-E805-4DCF-A291-EE651833B367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D517A-F9FD-49B9-8E6F-52732E8B8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4D629-3687-46C7-8D09-412476BA6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5802-F1EE-4C19-BF2F-9EFF9D058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54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83905-920D-4339-B588-2BAEA6767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27ACD-CCB3-4DE9-BF50-8989C65C3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0F003-3AB6-482B-B3D2-9E8A7EFCD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4C83E-E805-4DCF-A291-EE651833B367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96009-E55B-4582-AA29-AD95F1245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B69DC-797E-4780-AD9A-A25A970D5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5802-F1EE-4C19-BF2F-9EFF9D058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978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A892F-40EF-4A29-92DF-9F76EF405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654C4-349E-4704-8C8B-6152E3958A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9607C7-197C-4609-B486-BD69E5A56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754E1-3D8F-4771-A906-62F5E788E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4C83E-E805-4DCF-A291-EE651833B367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C8C55-677E-40FF-A3F9-05DDA96D0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10B4E3-BA0A-4548-B3A6-DFAEDF2FD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5802-F1EE-4C19-BF2F-9EFF9D058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61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6BE85-DC3C-420B-A28F-63052D6AD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D32C8-BD5B-4647-9837-69FF4F2F2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C841BD-F782-4F94-84C3-DA540833B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346DEC-860E-4B26-99A6-D876D77B8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EAF181-6230-4E13-BA1D-C88C2CD191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FFEB4-ED35-40D4-8644-85D59DCA3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4C83E-E805-4DCF-A291-EE651833B367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D2DB90-A312-4506-826A-41B8F012E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DAB0-4E51-41DA-B174-BA2211181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5802-F1EE-4C19-BF2F-9EFF9D058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821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0A62D-391B-493C-A3B4-0C295D03F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12195B-9B25-4C98-A3C5-883078320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4C83E-E805-4DCF-A291-EE651833B367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4D8B15-829A-4EA0-9DCF-838A82FF8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278C30-DE7D-49EB-B108-8FDBF0622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5802-F1EE-4C19-BF2F-9EFF9D058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52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E4503C-8015-4D2F-B0BA-A058AA5D8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4C83E-E805-4DCF-A291-EE651833B367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33D894-1809-4413-9705-E6BD8AEC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888AF6-2458-4542-94DF-ABF7255E3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5802-F1EE-4C19-BF2F-9EFF9D058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103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249EB-F2B1-4A74-81DC-BFC140338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13B55-83E1-46D1-B372-AE0D0D0A8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0B0FB-1A08-4028-96F5-539217897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D080E-2CF8-4CA7-A935-60EE4736C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4C83E-E805-4DCF-A291-EE651833B367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C1E29-698B-4001-979C-4576D6378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15BA3-5D60-4B9D-B6C6-112B2649A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5802-F1EE-4C19-BF2F-9EFF9D058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159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B5A9D-2F2F-4258-AC6E-6F9B4B4E6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16F5A9-6978-474C-88F7-430D6994A6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52FEF0-0B74-4D81-9FD4-65504C394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8284B-2FCE-403F-AA33-F866BBB30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4C83E-E805-4DCF-A291-EE651833B367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C0F5F-91D5-4A96-B6D8-F4BA9C56F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DD8AC-02C8-442A-8082-0CC8BE32A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5802-F1EE-4C19-BF2F-9EFF9D058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139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F77B56-2A51-4186-9B14-411942025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DBA75-1115-4B79-A7CF-6B7074972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61F85-FBE2-4C85-A3CD-333C970BED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4C83E-E805-4DCF-A291-EE651833B367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F8EEE-0591-4B3B-992A-7DD0B5BBB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369E-A62E-4FF4-9012-C98393087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D5802-F1EE-4C19-BF2F-9EFF9D058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553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C35B3-0D79-4753-B78B-27E857F0B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6617" y="2365695"/>
            <a:ext cx="9057314" cy="1286880"/>
          </a:xfrm>
        </p:spPr>
        <p:txBody>
          <a:bodyPr/>
          <a:lstStyle/>
          <a:p>
            <a:r>
              <a:rPr lang="en-GB" dirty="0" err="1"/>
              <a:t>SpikeProp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1803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07A703-593F-4BC1-9583-1F563EEE8679}"/>
              </a:ext>
            </a:extLst>
          </p:cNvPr>
          <p:cNvSpPr txBox="1"/>
          <p:nvPr/>
        </p:nvSpPr>
        <p:spPr>
          <a:xfrm>
            <a:off x="738235" y="1778466"/>
            <a:ext cx="109140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Spiking neurons can simulate feedforward sigmoidal neural nets and approximate continuous functions.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SpikeProp</a:t>
            </a:r>
            <a:r>
              <a:rPr lang="en-GB" dirty="0"/>
              <a:t> is a learning rule to allow error-backpropagation in temporally encoded networks of spiking neurons.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It can be used to train multi-layered networks, a solution to non-linear classification for SNN.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6F9110-DB70-4C7C-B284-D0C820BFF064}"/>
              </a:ext>
            </a:extLst>
          </p:cNvPr>
          <p:cNvSpPr txBox="1"/>
          <p:nvPr/>
        </p:nvSpPr>
        <p:spPr>
          <a:xfrm>
            <a:off x="1728132" y="880844"/>
            <a:ext cx="1479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u="sng" dirty="0" err="1"/>
              <a:t>SpikeProp</a:t>
            </a:r>
            <a:r>
              <a:rPr lang="en-GB" u="sng" dirty="0"/>
              <a:t> 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7D1DBD5-1F3B-4FF3-9387-FF6FAE5F302C}"/>
              </a:ext>
            </a:extLst>
          </p:cNvPr>
          <p:cNvSpPr/>
          <p:nvPr/>
        </p:nvSpPr>
        <p:spPr>
          <a:xfrm>
            <a:off x="1838971" y="4456815"/>
            <a:ext cx="2189526" cy="615615"/>
          </a:xfrm>
          <a:custGeom>
            <a:avLst/>
            <a:gdLst>
              <a:gd name="connsiteX0" fmla="*/ 0 w 2189526"/>
              <a:gd name="connsiteY0" fmla="*/ 765589 h 1288925"/>
              <a:gd name="connsiteX1" fmla="*/ 293614 w 2189526"/>
              <a:gd name="connsiteY1" fmla="*/ 673310 h 1288925"/>
              <a:gd name="connsiteX2" fmla="*/ 436227 w 2189526"/>
              <a:gd name="connsiteY2" fmla="*/ 77692 h 1288925"/>
              <a:gd name="connsiteX3" fmla="*/ 562062 w 2189526"/>
              <a:gd name="connsiteY3" fmla="*/ 1268928 h 1288925"/>
              <a:gd name="connsiteX4" fmla="*/ 721453 w 2189526"/>
              <a:gd name="connsiteY4" fmla="*/ 715255 h 1288925"/>
              <a:gd name="connsiteX5" fmla="*/ 914400 w 2189526"/>
              <a:gd name="connsiteY5" fmla="*/ 639754 h 1288925"/>
              <a:gd name="connsiteX6" fmla="*/ 1006678 w 2189526"/>
              <a:gd name="connsiteY6" fmla="*/ 35747 h 1288925"/>
              <a:gd name="connsiteX7" fmla="*/ 1149291 w 2189526"/>
              <a:gd name="connsiteY7" fmla="*/ 1277317 h 1288925"/>
              <a:gd name="connsiteX8" fmla="*/ 1300293 w 2189526"/>
              <a:gd name="connsiteY8" fmla="*/ 656532 h 1288925"/>
              <a:gd name="connsiteX9" fmla="*/ 1468073 w 2189526"/>
              <a:gd name="connsiteY9" fmla="*/ 648143 h 1288925"/>
              <a:gd name="connsiteX10" fmla="*/ 1551963 w 2189526"/>
              <a:gd name="connsiteY10" fmla="*/ 10580 h 1288925"/>
              <a:gd name="connsiteX11" fmla="*/ 1728132 w 2189526"/>
              <a:gd name="connsiteY11" fmla="*/ 1243761 h 1288925"/>
              <a:gd name="connsiteX12" fmla="*/ 1904300 w 2189526"/>
              <a:gd name="connsiteY12" fmla="*/ 606198 h 1288925"/>
              <a:gd name="connsiteX13" fmla="*/ 2189526 w 2189526"/>
              <a:gd name="connsiteY13" fmla="*/ 522308 h 128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89526" h="1288925">
                <a:moveTo>
                  <a:pt x="0" y="765589"/>
                </a:moveTo>
                <a:cubicBezTo>
                  <a:pt x="110455" y="776774"/>
                  <a:pt x="220910" y="787959"/>
                  <a:pt x="293614" y="673310"/>
                </a:cubicBezTo>
                <a:cubicBezTo>
                  <a:pt x="366318" y="558661"/>
                  <a:pt x="391486" y="-21578"/>
                  <a:pt x="436227" y="77692"/>
                </a:cubicBezTo>
                <a:cubicBezTo>
                  <a:pt x="480968" y="176962"/>
                  <a:pt x="514524" y="1162668"/>
                  <a:pt x="562062" y="1268928"/>
                </a:cubicBezTo>
                <a:cubicBezTo>
                  <a:pt x="609600" y="1375188"/>
                  <a:pt x="662730" y="820117"/>
                  <a:pt x="721453" y="715255"/>
                </a:cubicBezTo>
                <a:cubicBezTo>
                  <a:pt x="780176" y="610393"/>
                  <a:pt x="866863" y="753005"/>
                  <a:pt x="914400" y="639754"/>
                </a:cubicBezTo>
                <a:cubicBezTo>
                  <a:pt x="961938" y="526503"/>
                  <a:pt x="967530" y="-70513"/>
                  <a:pt x="1006678" y="35747"/>
                </a:cubicBezTo>
                <a:cubicBezTo>
                  <a:pt x="1045826" y="142007"/>
                  <a:pt x="1100355" y="1173853"/>
                  <a:pt x="1149291" y="1277317"/>
                </a:cubicBezTo>
                <a:cubicBezTo>
                  <a:pt x="1198227" y="1380781"/>
                  <a:pt x="1247163" y="761394"/>
                  <a:pt x="1300293" y="656532"/>
                </a:cubicBezTo>
                <a:cubicBezTo>
                  <a:pt x="1353423" y="551670"/>
                  <a:pt x="1426128" y="755802"/>
                  <a:pt x="1468073" y="648143"/>
                </a:cubicBezTo>
                <a:cubicBezTo>
                  <a:pt x="1510018" y="540484"/>
                  <a:pt x="1508620" y="-88690"/>
                  <a:pt x="1551963" y="10580"/>
                </a:cubicBezTo>
                <a:cubicBezTo>
                  <a:pt x="1595306" y="109850"/>
                  <a:pt x="1669409" y="1144491"/>
                  <a:pt x="1728132" y="1243761"/>
                </a:cubicBezTo>
                <a:cubicBezTo>
                  <a:pt x="1786855" y="1343031"/>
                  <a:pt x="1827401" y="726440"/>
                  <a:pt x="1904300" y="606198"/>
                </a:cubicBezTo>
                <a:cubicBezTo>
                  <a:pt x="1981199" y="485956"/>
                  <a:pt x="2085362" y="504132"/>
                  <a:pt x="2189526" y="522308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119B30-2C0D-4C10-9A78-CBE0BA4D97A4}"/>
              </a:ext>
            </a:extLst>
          </p:cNvPr>
          <p:cNvCxnSpPr/>
          <p:nvPr/>
        </p:nvCxnSpPr>
        <p:spPr>
          <a:xfrm>
            <a:off x="1956416" y="4374534"/>
            <a:ext cx="0" cy="78017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411121E-B868-4764-9E98-6F63CB2C538F}"/>
              </a:ext>
            </a:extLst>
          </p:cNvPr>
          <p:cNvCxnSpPr/>
          <p:nvPr/>
        </p:nvCxnSpPr>
        <p:spPr>
          <a:xfrm>
            <a:off x="3895671" y="4374534"/>
            <a:ext cx="0" cy="78017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D72F0E6-EE29-4CD4-AC13-7BA2834A1366}"/>
              </a:ext>
            </a:extLst>
          </p:cNvPr>
          <p:cNvSpPr txBox="1"/>
          <p:nvPr/>
        </p:nvSpPr>
        <p:spPr>
          <a:xfrm>
            <a:off x="2013843" y="3691751"/>
            <a:ext cx="204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Rate-Coded Neuron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DAAC14-2680-4351-AA21-849DAE775FB7}"/>
              </a:ext>
            </a:extLst>
          </p:cNvPr>
          <p:cNvSpPr txBox="1"/>
          <p:nvPr/>
        </p:nvSpPr>
        <p:spPr>
          <a:xfrm>
            <a:off x="6477697" y="3691751"/>
            <a:ext cx="2492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Temporal-Coded Neuron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D3F31DC-4DCD-4CE2-A6DA-044C6C93DF5D}"/>
              </a:ext>
            </a:extLst>
          </p:cNvPr>
          <p:cNvSpPr/>
          <p:nvPr/>
        </p:nvSpPr>
        <p:spPr>
          <a:xfrm>
            <a:off x="6536318" y="4225427"/>
            <a:ext cx="2491531" cy="921094"/>
          </a:xfrm>
          <a:custGeom>
            <a:avLst/>
            <a:gdLst>
              <a:gd name="connsiteX0" fmla="*/ 0 w 2516698"/>
              <a:gd name="connsiteY0" fmla="*/ 469073 h 921511"/>
              <a:gd name="connsiteX1" fmla="*/ 1191237 w 2516698"/>
              <a:gd name="connsiteY1" fmla="*/ 477462 h 921511"/>
              <a:gd name="connsiteX2" fmla="*/ 1476463 w 2516698"/>
              <a:gd name="connsiteY2" fmla="*/ 7678 h 921511"/>
              <a:gd name="connsiteX3" fmla="*/ 1577131 w 2516698"/>
              <a:gd name="connsiteY3" fmla="*/ 913689 h 921511"/>
              <a:gd name="connsiteX4" fmla="*/ 1736521 w 2516698"/>
              <a:gd name="connsiteY4" fmla="*/ 443906 h 921511"/>
              <a:gd name="connsiteX5" fmla="*/ 2516698 w 2516698"/>
              <a:gd name="connsiteY5" fmla="*/ 393572 h 921511"/>
              <a:gd name="connsiteX0" fmla="*/ 0 w 2491531"/>
              <a:gd name="connsiteY0" fmla="*/ 536350 h 921676"/>
              <a:gd name="connsiteX1" fmla="*/ 1166070 w 2491531"/>
              <a:gd name="connsiteY1" fmla="*/ 477627 h 921676"/>
              <a:gd name="connsiteX2" fmla="*/ 1451296 w 2491531"/>
              <a:gd name="connsiteY2" fmla="*/ 7843 h 921676"/>
              <a:gd name="connsiteX3" fmla="*/ 1551964 w 2491531"/>
              <a:gd name="connsiteY3" fmla="*/ 913854 h 921676"/>
              <a:gd name="connsiteX4" fmla="*/ 1711354 w 2491531"/>
              <a:gd name="connsiteY4" fmla="*/ 444071 h 921676"/>
              <a:gd name="connsiteX5" fmla="*/ 2491531 w 2491531"/>
              <a:gd name="connsiteY5" fmla="*/ 393737 h 921676"/>
              <a:gd name="connsiteX0" fmla="*/ 0 w 2491531"/>
              <a:gd name="connsiteY0" fmla="*/ 536350 h 921676"/>
              <a:gd name="connsiteX1" fmla="*/ 1166070 w 2491531"/>
              <a:gd name="connsiteY1" fmla="*/ 477627 h 921676"/>
              <a:gd name="connsiteX2" fmla="*/ 1451296 w 2491531"/>
              <a:gd name="connsiteY2" fmla="*/ 7843 h 921676"/>
              <a:gd name="connsiteX3" fmla="*/ 1551964 w 2491531"/>
              <a:gd name="connsiteY3" fmla="*/ 913854 h 921676"/>
              <a:gd name="connsiteX4" fmla="*/ 1711354 w 2491531"/>
              <a:gd name="connsiteY4" fmla="*/ 444071 h 921676"/>
              <a:gd name="connsiteX5" fmla="*/ 2491531 w 2491531"/>
              <a:gd name="connsiteY5" fmla="*/ 393737 h 921676"/>
              <a:gd name="connsiteX0" fmla="*/ 0 w 2491531"/>
              <a:gd name="connsiteY0" fmla="*/ 536350 h 921094"/>
              <a:gd name="connsiteX1" fmla="*/ 1166070 w 2491531"/>
              <a:gd name="connsiteY1" fmla="*/ 477627 h 921094"/>
              <a:gd name="connsiteX2" fmla="*/ 1451296 w 2491531"/>
              <a:gd name="connsiteY2" fmla="*/ 7843 h 921094"/>
              <a:gd name="connsiteX3" fmla="*/ 1551964 w 2491531"/>
              <a:gd name="connsiteY3" fmla="*/ 913854 h 921094"/>
              <a:gd name="connsiteX4" fmla="*/ 1711354 w 2491531"/>
              <a:gd name="connsiteY4" fmla="*/ 444071 h 921094"/>
              <a:gd name="connsiteX5" fmla="*/ 2491531 w 2491531"/>
              <a:gd name="connsiteY5" fmla="*/ 393737 h 921094"/>
              <a:gd name="connsiteX0" fmla="*/ 0 w 2491531"/>
              <a:gd name="connsiteY0" fmla="*/ 536350 h 921094"/>
              <a:gd name="connsiteX1" fmla="*/ 1166070 w 2491531"/>
              <a:gd name="connsiteY1" fmla="*/ 477627 h 921094"/>
              <a:gd name="connsiteX2" fmla="*/ 1451296 w 2491531"/>
              <a:gd name="connsiteY2" fmla="*/ 7843 h 921094"/>
              <a:gd name="connsiteX3" fmla="*/ 1551964 w 2491531"/>
              <a:gd name="connsiteY3" fmla="*/ 913854 h 921094"/>
              <a:gd name="connsiteX4" fmla="*/ 1820411 w 2491531"/>
              <a:gd name="connsiteY4" fmla="*/ 444071 h 921094"/>
              <a:gd name="connsiteX5" fmla="*/ 2491531 w 2491531"/>
              <a:gd name="connsiteY5" fmla="*/ 393737 h 921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91531" h="921094">
                <a:moveTo>
                  <a:pt x="0" y="536350"/>
                </a:moveTo>
                <a:cubicBezTo>
                  <a:pt x="514525" y="537049"/>
                  <a:pt x="924187" y="565711"/>
                  <a:pt x="1166070" y="477627"/>
                </a:cubicBezTo>
                <a:cubicBezTo>
                  <a:pt x="1407953" y="389543"/>
                  <a:pt x="1386980" y="-64862"/>
                  <a:pt x="1451296" y="7843"/>
                </a:cubicBezTo>
                <a:cubicBezTo>
                  <a:pt x="1515612" y="80547"/>
                  <a:pt x="1490445" y="841149"/>
                  <a:pt x="1551964" y="913854"/>
                </a:cubicBezTo>
                <a:cubicBezTo>
                  <a:pt x="1613483" y="986559"/>
                  <a:pt x="1613482" y="488812"/>
                  <a:pt x="1820411" y="444071"/>
                </a:cubicBezTo>
                <a:cubicBezTo>
                  <a:pt x="2027340" y="399330"/>
                  <a:pt x="2179740" y="375561"/>
                  <a:pt x="2491531" y="39373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F07EC7C-596F-421D-893F-0D6B70A5DE35}"/>
              </a:ext>
            </a:extLst>
          </p:cNvPr>
          <p:cNvCxnSpPr/>
          <p:nvPr/>
        </p:nvCxnSpPr>
        <p:spPr>
          <a:xfrm>
            <a:off x="6681727" y="4328768"/>
            <a:ext cx="0" cy="78017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D79E00F-F82E-4CF8-BC31-435606A70812}"/>
              </a:ext>
            </a:extLst>
          </p:cNvPr>
          <p:cNvCxnSpPr/>
          <p:nvPr/>
        </p:nvCxnSpPr>
        <p:spPr>
          <a:xfrm>
            <a:off x="8942987" y="4328768"/>
            <a:ext cx="0" cy="78017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390B45A-02FB-4440-BF74-8565132D26AA}"/>
              </a:ext>
            </a:extLst>
          </p:cNvPr>
          <p:cNvSpPr txBox="1"/>
          <p:nvPr/>
        </p:nvSpPr>
        <p:spPr>
          <a:xfrm>
            <a:off x="4825209" y="4456815"/>
            <a:ext cx="914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“3”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5A8B36-5049-4CEA-990D-7B20F4C011FE}"/>
              </a:ext>
            </a:extLst>
          </p:cNvPr>
          <p:cNvSpPr txBox="1"/>
          <p:nvPr/>
        </p:nvSpPr>
        <p:spPr>
          <a:xfrm>
            <a:off x="5895189" y="457995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967DD8-2927-4E0C-9D50-92CBC0C14396}"/>
              </a:ext>
            </a:extLst>
          </p:cNvPr>
          <p:cNvSpPr txBox="1"/>
          <p:nvPr/>
        </p:nvSpPr>
        <p:spPr>
          <a:xfrm>
            <a:off x="4305559" y="457995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080471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29D51A-F1ED-4E91-B970-139315A43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92" y="2131589"/>
            <a:ext cx="6772275" cy="2581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9E9A3F-B86A-43AB-93D0-04DDF7E35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2378" y="2876550"/>
            <a:ext cx="2095500" cy="552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3CC414-1787-4B91-96C1-7207F5227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2821" y="3746242"/>
            <a:ext cx="1438275" cy="533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FBCF4EF-5018-43DC-AE21-C9DC4DF5D6FF}"/>
              </a:ext>
            </a:extLst>
          </p:cNvPr>
          <p:cNvSpPr txBox="1"/>
          <p:nvPr/>
        </p:nvSpPr>
        <p:spPr>
          <a:xfrm>
            <a:off x="796954" y="4041567"/>
            <a:ext cx="1541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D9EB5E-261B-476B-A899-973F6001BF98}"/>
              </a:ext>
            </a:extLst>
          </p:cNvPr>
          <p:cNvSpPr txBox="1"/>
          <p:nvPr/>
        </p:nvSpPr>
        <p:spPr>
          <a:xfrm>
            <a:off x="7930627" y="287655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88535D-6137-4A0E-854D-94BA797F9F39}"/>
              </a:ext>
            </a:extLst>
          </p:cNvPr>
          <p:cNvSpPr txBox="1"/>
          <p:nvPr/>
        </p:nvSpPr>
        <p:spPr>
          <a:xfrm>
            <a:off x="7930627" y="382827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01B96D-91CF-4071-817B-6C243D976EF4}"/>
              </a:ext>
            </a:extLst>
          </p:cNvPr>
          <p:cNvSpPr txBox="1"/>
          <p:nvPr/>
        </p:nvSpPr>
        <p:spPr>
          <a:xfrm>
            <a:off x="1728132" y="880844"/>
            <a:ext cx="1479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u="sng" dirty="0" err="1"/>
              <a:t>SpikeProp</a:t>
            </a:r>
            <a:r>
              <a:rPr lang="en-GB" u="sn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7647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3F1687-F3D2-4CF2-B6BC-080D416B9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761" y="1424934"/>
            <a:ext cx="6038850" cy="4781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FDB25C-EDE9-4064-B6CC-87D85939B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5934" y="2915397"/>
            <a:ext cx="1924050" cy="4476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3B50CC-0F70-4135-B119-0B7A63B775B5}"/>
              </a:ext>
            </a:extLst>
          </p:cNvPr>
          <p:cNvSpPr txBox="1"/>
          <p:nvPr/>
        </p:nvSpPr>
        <p:spPr>
          <a:xfrm>
            <a:off x="7981762" y="2936660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A7C9F1-22B3-47F2-96A2-9EF636794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0623" y="3899064"/>
            <a:ext cx="2228850" cy="6572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FC39E3D-8832-4ACE-AFC1-EE44404CB2F8}"/>
              </a:ext>
            </a:extLst>
          </p:cNvPr>
          <p:cNvSpPr txBox="1"/>
          <p:nvPr/>
        </p:nvSpPr>
        <p:spPr>
          <a:xfrm>
            <a:off x="8008872" y="396649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86ED9C-C6E8-4478-87BC-E30161978C3A}"/>
              </a:ext>
            </a:extLst>
          </p:cNvPr>
          <p:cNvSpPr txBox="1"/>
          <p:nvPr/>
        </p:nvSpPr>
        <p:spPr>
          <a:xfrm>
            <a:off x="1728132" y="880844"/>
            <a:ext cx="1479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u="sng" dirty="0" err="1"/>
              <a:t>SpikeProp</a:t>
            </a:r>
            <a:r>
              <a:rPr lang="en-GB" u="sn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9232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F062D7-02FF-4A82-90B9-864AF5372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05573"/>
            <a:ext cx="4876800" cy="4200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6D1E06-FE91-4659-94DA-D0BBE090A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179" y="3028949"/>
            <a:ext cx="1638300" cy="800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12334E-58E0-4268-B926-60D430F6D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954" y="4347577"/>
            <a:ext cx="4933950" cy="752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FC5E3C-9A0A-408C-9CC2-BBD22E4C3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9179" y="2059624"/>
            <a:ext cx="1905000" cy="7715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1A4D0F-AB36-4906-89DB-E9CE7B3AA488}"/>
              </a:ext>
            </a:extLst>
          </p:cNvPr>
          <p:cNvSpPr txBox="1"/>
          <p:nvPr/>
        </p:nvSpPr>
        <p:spPr>
          <a:xfrm>
            <a:off x="6526961" y="221568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44EF83-210A-4F79-AFC4-35F05ECD1C42}"/>
              </a:ext>
            </a:extLst>
          </p:cNvPr>
          <p:cNvSpPr txBox="1"/>
          <p:nvPr/>
        </p:nvSpPr>
        <p:spPr>
          <a:xfrm>
            <a:off x="6526961" y="315843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506D59-430D-459B-91FB-61913F4DD7B4}"/>
              </a:ext>
            </a:extLst>
          </p:cNvPr>
          <p:cNvSpPr txBox="1"/>
          <p:nvPr/>
        </p:nvSpPr>
        <p:spPr>
          <a:xfrm>
            <a:off x="6526961" y="441512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902E13-B4CD-46F8-BDD4-D408DD65D3EA}"/>
              </a:ext>
            </a:extLst>
          </p:cNvPr>
          <p:cNvSpPr txBox="1"/>
          <p:nvPr/>
        </p:nvSpPr>
        <p:spPr>
          <a:xfrm>
            <a:off x="1728132" y="880844"/>
            <a:ext cx="1479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u="sng" dirty="0" err="1"/>
              <a:t>SpikeProp</a:t>
            </a:r>
            <a:r>
              <a:rPr lang="en-GB" u="sn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6465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74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SpikeProp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SpikeProp</dc:title>
  <dc:creator>Jak Hall</dc:creator>
  <cp:lastModifiedBy>Jak Hall</cp:lastModifiedBy>
  <cp:revision>6</cp:revision>
  <dcterms:created xsi:type="dcterms:W3CDTF">2019-06-26T01:24:47Z</dcterms:created>
  <dcterms:modified xsi:type="dcterms:W3CDTF">2019-06-26T02:50:22Z</dcterms:modified>
</cp:coreProperties>
</file>