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7A8AF-9680-401C-B4A2-45008410E804}" v="9" dt="2025-02-16T17:13:53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rth Jakhar" userId="2ba6f7ef839baacb" providerId="LiveId" clId="{2677A8AF-9680-401C-B4A2-45008410E804}"/>
    <pc:docChg chg="custSel addSld modSld">
      <pc:chgData name="Samarth Jakhar" userId="2ba6f7ef839baacb" providerId="LiveId" clId="{2677A8AF-9680-401C-B4A2-45008410E804}" dt="2025-02-16T17:13:45.528" v="385" actId="20577"/>
      <pc:docMkLst>
        <pc:docMk/>
      </pc:docMkLst>
      <pc:sldChg chg="modSp new mod">
        <pc:chgData name="Samarth Jakhar" userId="2ba6f7ef839baacb" providerId="LiveId" clId="{2677A8AF-9680-401C-B4A2-45008410E804}" dt="2025-02-16T14:42:49.383" v="150" actId="1076"/>
        <pc:sldMkLst>
          <pc:docMk/>
          <pc:sldMk cId="1643045240" sldId="256"/>
        </pc:sldMkLst>
        <pc:spChg chg="mod">
          <ac:chgData name="Samarth Jakhar" userId="2ba6f7ef839baacb" providerId="LiveId" clId="{2677A8AF-9680-401C-B4A2-45008410E804}" dt="2025-02-16T14:42:49.383" v="150" actId="1076"/>
          <ac:spMkLst>
            <pc:docMk/>
            <pc:sldMk cId="1643045240" sldId="256"/>
            <ac:spMk id="2" creationId="{0DC982AC-9673-0A3D-DCD9-9851F496C8FA}"/>
          </ac:spMkLst>
        </pc:spChg>
        <pc:spChg chg="mod">
          <ac:chgData name="Samarth Jakhar" userId="2ba6f7ef839baacb" providerId="LiveId" clId="{2677A8AF-9680-401C-B4A2-45008410E804}" dt="2025-02-16T14:42:41.242" v="149" actId="1076"/>
          <ac:spMkLst>
            <pc:docMk/>
            <pc:sldMk cId="1643045240" sldId="256"/>
            <ac:spMk id="3" creationId="{307445A0-C188-9F15-4231-BC8F3A970599}"/>
          </ac:spMkLst>
        </pc:spChg>
      </pc:sldChg>
      <pc:sldChg chg="addSp modSp new mod">
        <pc:chgData name="Samarth Jakhar" userId="2ba6f7ef839baacb" providerId="LiveId" clId="{2677A8AF-9680-401C-B4A2-45008410E804}" dt="2025-02-16T16:19:53.111" v="187" actId="14100"/>
        <pc:sldMkLst>
          <pc:docMk/>
          <pc:sldMk cId="2769224803" sldId="257"/>
        </pc:sldMkLst>
        <pc:spChg chg="mod">
          <ac:chgData name="Samarth Jakhar" userId="2ba6f7ef839baacb" providerId="LiveId" clId="{2677A8AF-9680-401C-B4A2-45008410E804}" dt="2025-02-16T14:44:07.196" v="161" actId="20577"/>
          <ac:spMkLst>
            <pc:docMk/>
            <pc:sldMk cId="2769224803" sldId="257"/>
            <ac:spMk id="2" creationId="{B0AD631E-ED38-A28D-339C-A865670648AE}"/>
          </ac:spMkLst>
        </pc:spChg>
        <pc:spChg chg="mod">
          <ac:chgData name="Samarth Jakhar" userId="2ba6f7ef839baacb" providerId="LiveId" clId="{2677A8AF-9680-401C-B4A2-45008410E804}" dt="2025-02-16T16:19:34.120" v="183" actId="20577"/>
          <ac:spMkLst>
            <pc:docMk/>
            <pc:sldMk cId="2769224803" sldId="257"/>
            <ac:spMk id="3" creationId="{19B0A254-85CF-8CF4-14DC-769D435F6E7B}"/>
          </ac:spMkLst>
        </pc:spChg>
        <pc:picChg chg="add mod">
          <ac:chgData name="Samarth Jakhar" userId="2ba6f7ef839baacb" providerId="LiveId" clId="{2677A8AF-9680-401C-B4A2-45008410E804}" dt="2025-02-16T16:19:53.111" v="187" actId="14100"/>
          <ac:picMkLst>
            <pc:docMk/>
            <pc:sldMk cId="2769224803" sldId="257"/>
            <ac:picMk id="5" creationId="{798FD58D-65F8-754B-016F-886D10E16E96}"/>
          </ac:picMkLst>
        </pc:picChg>
      </pc:sldChg>
      <pc:sldChg chg="addSp delSp modSp new mod">
        <pc:chgData name="Samarth Jakhar" userId="2ba6f7ef839baacb" providerId="LiveId" clId="{2677A8AF-9680-401C-B4A2-45008410E804}" dt="2025-02-16T16:22:12.168" v="269" actId="14100"/>
        <pc:sldMkLst>
          <pc:docMk/>
          <pc:sldMk cId="3978259460" sldId="258"/>
        </pc:sldMkLst>
        <pc:spChg chg="mod">
          <ac:chgData name="Samarth Jakhar" userId="2ba6f7ef839baacb" providerId="LiveId" clId="{2677A8AF-9680-401C-B4A2-45008410E804}" dt="2025-02-16T16:21:44.005" v="264" actId="255"/>
          <ac:spMkLst>
            <pc:docMk/>
            <pc:sldMk cId="3978259460" sldId="258"/>
            <ac:spMk id="2" creationId="{300E9E49-958C-7BA3-6250-56083A8D12C6}"/>
          </ac:spMkLst>
        </pc:spChg>
        <pc:spChg chg="del">
          <ac:chgData name="Samarth Jakhar" userId="2ba6f7ef839baacb" providerId="LiveId" clId="{2677A8AF-9680-401C-B4A2-45008410E804}" dt="2025-02-16T16:20:17.189" v="189"/>
          <ac:spMkLst>
            <pc:docMk/>
            <pc:sldMk cId="3978259460" sldId="258"/>
            <ac:spMk id="3" creationId="{C8316233-E018-E2F6-6E9C-47F00E968984}"/>
          </ac:spMkLst>
        </pc:spChg>
        <pc:spChg chg="add mod">
          <ac:chgData name="Samarth Jakhar" userId="2ba6f7ef839baacb" providerId="LiveId" clId="{2677A8AF-9680-401C-B4A2-45008410E804}" dt="2025-02-16T16:22:02.208" v="267" actId="1076"/>
          <ac:spMkLst>
            <pc:docMk/>
            <pc:sldMk cId="3978259460" sldId="258"/>
            <ac:spMk id="8" creationId="{AD445CC4-FA8D-583F-7FCB-A0E341786892}"/>
          </ac:spMkLst>
        </pc:spChg>
        <pc:picChg chg="add mod">
          <ac:chgData name="Samarth Jakhar" userId="2ba6f7ef839baacb" providerId="LiveId" clId="{2677A8AF-9680-401C-B4A2-45008410E804}" dt="2025-02-16T16:22:12.168" v="269" actId="14100"/>
          <ac:picMkLst>
            <pc:docMk/>
            <pc:sldMk cId="3978259460" sldId="258"/>
            <ac:picMk id="5" creationId="{F079F294-3894-30C9-E26D-72EE5B8CE45A}"/>
          </ac:picMkLst>
        </pc:picChg>
        <pc:picChg chg="add mod">
          <ac:chgData name="Samarth Jakhar" userId="2ba6f7ef839baacb" providerId="LiveId" clId="{2677A8AF-9680-401C-B4A2-45008410E804}" dt="2025-02-16T16:22:06.175" v="268" actId="14100"/>
          <ac:picMkLst>
            <pc:docMk/>
            <pc:sldMk cId="3978259460" sldId="258"/>
            <ac:picMk id="7" creationId="{5752F479-C803-9879-D57E-F1165ABD6037}"/>
          </ac:picMkLst>
        </pc:picChg>
      </pc:sldChg>
      <pc:sldChg chg="addSp modSp new mod">
        <pc:chgData name="Samarth Jakhar" userId="2ba6f7ef839baacb" providerId="LiveId" clId="{2677A8AF-9680-401C-B4A2-45008410E804}" dt="2025-02-16T16:23:19.258" v="329" actId="14100"/>
        <pc:sldMkLst>
          <pc:docMk/>
          <pc:sldMk cId="2716753553" sldId="259"/>
        </pc:sldMkLst>
        <pc:spChg chg="mod">
          <ac:chgData name="Samarth Jakhar" userId="2ba6f7ef839baacb" providerId="LiveId" clId="{2677A8AF-9680-401C-B4A2-45008410E804}" dt="2025-02-16T16:22:36.522" v="291" actId="20577"/>
          <ac:spMkLst>
            <pc:docMk/>
            <pc:sldMk cId="2716753553" sldId="259"/>
            <ac:spMk id="2" creationId="{3DBDFC5C-A820-31B8-9663-B28A723D411C}"/>
          </ac:spMkLst>
        </pc:spChg>
        <pc:spChg chg="mod">
          <ac:chgData name="Samarth Jakhar" userId="2ba6f7ef839baacb" providerId="LiveId" clId="{2677A8AF-9680-401C-B4A2-45008410E804}" dt="2025-02-16T16:22:50.192" v="321" actId="20577"/>
          <ac:spMkLst>
            <pc:docMk/>
            <pc:sldMk cId="2716753553" sldId="259"/>
            <ac:spMk id="3" creationId="{D1AFCAAC-2606-C89D-19D3-C0A0B15102E3}"/>
          </ac:spMkLst>
        </pc:spChg>
        <pc:picChg chg="add mod">
          <ac:chgData name="Samarth Jakhar" userId="2ba6f7ef839baacb" providerId="LiveId" clId="{2677A8AF-9680-401C-B4A2-45008410E804}" dt="2025-02-16T16:23:19.258" v="329" actId="14100"/>
          <ac:picMkLst>
            <pc:docMk/>
            <pc:sldMk cId="2716753553" sldId="259"/>
            <ac:picMk id="5" creationId="{C3BC72A8-A29A-F5AA-9A1E-4D271B2B8962}"/>
          </ac:picMkLst>
        </pc:picChg>
      </pc:sldChg>
      <pc:sldChg chg="addSp modSp new mod">
        <pc:chgData name="Samarth Jakhar" userId="2ba6f7ef839baacb" providerId="LiveId" clId="{2677A8AF-9680-401C-B4A2-45008410E804}" dt="2025-02-16T16:24:58.704" v="346"/>
        <pc:sldMkLst>
          <pc:docMk/>
          <pc:sldMk cId="3332660689" sldId="260"/>
        </pc:sldMkLst>
        <pc:spChg chg="mod">
          <ac:chgData name="Samarth Jakhar" userId="2ba6f7ef839baacb" providerId="LiveId" clId="{2677A8AF-9680-401C-B4A2-45008410E804}" dt="2025-02-16T16:23:31.953" v="339" actId="20577"/>
          <ac:spMkLst>
            <pc:docMk/>
            <pc:sldMk cId="3332660689" sldId="260"/>
            <ac:spMk id="2" creationId="{4D65BC8C-3413-C457-086B-1D4AEA4D3BAF}"/>
          </ac:spMkLst>
        </pc:spChg>
        <pc:spChg chg="mod">
          <ac:chgData name="Samarth Jakhar" userId="2ba6f7ef839baacb" providerId="LiveId" clId="{2677A8AF-9680-401C-B4A2-45008410E804}" dt="2025-02-16T16:24:58.704" v="346"/>
          <ac:spMkLst>
            <pc:docMk/>
            <pc:sldMk cId="3332660689" sldId="260"/>
            <ac:spMk id="3" creationId="{F052B4F9-2859-E35E-7CBD-01C2F3B309A7}"/>
          </ac:spMkLst>
        </pc:spChg>
        <pc:spChg chg="add">
          <ac:chgData name="Samarth Jakhar" userId="2ba6f7ef839baacb" providerId="LiveId" clId="{2677A8AF-9680-401C-B4A2-45008410E804}" dt="2025-02-16T16:24:16.807" v="342"/>
          <ac:spMkLst>
            <pc:docMk/>
            <pc:sldMk cId="3332660689" sldId="260"/>
            <ac:spMk id="4" creationId="{23F54A68-E83C-0576-7727-5D35EF71EF07}"/>
          </ac:spMkLst>
        </pc:spChg>
        <pc:spChg chg="add">
          <ac:chgData name="Samarth Jakhar" userId="2ba6f7ef839baacb" providerId="LiveId" clId="{2677A8AF-9680-401C-B4A2-45008410E804}" dt="2025-02-16T16:24:25.702" v="343"/>
          <ac:spMkLst>
            <pc:docMk/>
            <pc:sldMk cId="3332660689" sldId="260"/>
            <ac:spMk id="5" creationId="{AFEB6EDE-E281-5E2C-3DAF-8604A6F3C724}"/>
          </ac:spMkLst>
        </pc:spChg>
      </pc:sldChg>
      <pc:sldChg chg="modSp new mod">
        <pc:chgData name="Samarth Jakhar" userId="2ba6f7ef839baacb" providerId="LiveId" clId="{2677A8AF-9680-401C-B4A2-45008410E804}" dt="2025-02-16T16:29:56.756" v="368"/>
        <pc:sldMkLst>
          <pc:docMk/>
          <pc:sldMk cId="806120753" sldId="261"/>
        </pc:sldMkLst>
        <pc:spChg chg="mod">
          <ac:chgData name="Samarth Jakhar" userId="2ba6f7ef839baacb" providerId="LiveId" clId="{2677A8AF-9680-401C-B4A2-45008410E804}" dt="2025-02-16T16:27:00.343" v="363" actId="20577"/>
          <ac:spMkLst>
            <pc:docMk/>
            <pc:sldMk cId="806120753" sldId="261"/>
            <ac:spMk id="2" creationId="{DEDB996B-D384-2B76-0CDD-F59CB3613C8D}"/>
          </ac:spMkLst>
        </pc:spChg>
        <pc:spChg chg="mod">
          <ac:chgData name="Samarth Jakhar" userId="2ba6f7ef839baacb" providerId="LiveId" clId="{2677A8AF-9680-401C-B4A2-45008410E804}" dt="2025-02-16T16:29:56.756" v="368"/>
          <ac:spMkLst>
            <pc:docMk/>
            <pc:sldMk cId="806120753" sldId="261"/>
            <ac:spMk id="3" creationId="{A4A9FAE7-CBCC-B414-8713-CA2F8B8E5F5F}"/>
          </ac:spMkLst>
        </pc:spChg>
      </pc:sldChg>
      <pc:sldChg chg="modSp new mod">
        <pc:chgData name="Samarth Jakhar" userId="2ba6f7ef839baacb" providerId="LiveId" clId="{2677A8AF-9680-401C-B4A2-45008410E804}" dt="2025-02-16T17:13:45.528" v="385" actId="20577"/>
        <pc:sldMkLst>
          <pc:docMk/>
          <pc:sldMk cId="1964699006" sldId="262"/>
        </pc:sldMkLst>
        <pc:spChg chg="mod">
          <ac:chgData name="Samarth Jakhar" userId="2ba6f7ef839baacb" providerId="LiveId" clId="{2677A8AF-9680-401C-B4A2-45008410E804}" dt="2025-02-16T17:12:35.790" v="382" actId="20577"/>
          <ac:spMkLst>
            <pc:docMk/>
            <pc:sldMk cId="1964699006" sldId="262"/>
            <ac:spMk id="2" creationId="{8DFF1F09-1EC6-E48C-9FE8-D86677319481}"/>
          </ac:spMkLst>
        </pc:spChg>
        <pc:spChg chg="mod">
          <ac:chgData name="Samarth Jakhar" userId="2ba6f7ef839baacb" providerId="LiveId" clId="{2677A8AF-9680-401C-B4A2-45008410E804}" dt="2025-02-16T17:13:45.528" v="385" actId="20577"/>
          <ac:spMkLst>
            <pc:docMk/>
            <pc:sldMk cId="1964699006" sldId="262"/>
            <ac:spMk id="3" creationId="{49883481-3320-1735-65E7-6C22304BF7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1EB3-C8F3-404F-4DB8-6A496E007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DC579-3EC1-2E7E-0E1D-F7AE260C5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AD082-463C-5FC2-10B2-93F3744E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17CBC-9194-0CB1-B418-08AB9562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3B6ED-A370-1559-0029-91172E53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20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1CDB-5C5B-9603-6AC7-02A18FD2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1211D-5B27-19BF-1A17-5EB6E3743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25063-183A-0A98-D467-500B0A03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522F-DFF4-0A61-4E31-BD5313B6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8FDB5-6904-CBED-C678-25BAFB42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82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D926D-0920-7251-17CD-6BD23865C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D73CA-55FF-AA45-150B-83A0DCEA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02AA4-79E1-3848-89D0-6C8AE842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3EC40-C2DB-8BCF-5932-9049F38F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3EAD1-1C64-1D39-A157-6EBD43F0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2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9FE6-5AED-BE94-2202-1F11178B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AF1B-CFC5-4F7E-54EF-5279F8876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97354-0A69-9E4A-51BE-4D94A2E0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6719D-ADC4-CF76-B54B-7DF5321B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6C34-25AC-5740-9AAE-81C5904B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1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709C-6232-6117-B366-18EE9CAD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E6E45-2B0E-F64F-6684-A66578C47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5D832-98B5-CC66-B99C-3E12DACA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BB9D-5363-5E6F-92F6-9F5E38E8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E30F8-B73D-8AFD-EE82-40F219F4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86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E3A5-BCF9-E357-45B0-FF4CC046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EED42-EEEA-F8A2-D59E-C3E93353B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A9733-6058-E0E5-F0FC-5994E9E86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EE32B-DBD4-5E5F-9A6F-73940854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64E25-41C1-4252-1367-F549AD4E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430C0-182A-CE5C-615B-1DCB432D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35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C3AC-EE5E-8587-2E39-4B3AC81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DDD8B-D507-BF9D-540D-40F285259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FD009-847B-BAEE-041B-F3E46CA86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DF10D-C2D4-094A-6ECA-AECBA2D65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9EAAF-A238-A946-ECAB-9FBC9BAB1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96067-1950-577B-2DC3-60DBA592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C300D-9EE7-F2A6-AF0D-5F4FF644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2B3CC-F9D9-747D-6942-3204C828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6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F844-F515-56B0-FCF2-CEC76595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22989-73D6-596E-3733-8E7C327F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FDA8C-0672-E713-5C08-606EBAA8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63D60-4F73-C7F4-6863-BA4B628E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2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CD1CE-1136-C592-71BC-FF95D406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A3C6E-08B3-5EC7-581F-126DA7D3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5C1B9-184F-2D8C-DA94-CD336056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57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3DBC-4CAE-1B75-1C69-02583729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2DC7C-3AAD-C7F8-162C-6648C4B56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0BCC8-273E-023A-29DB-00ACF5850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06891-7050-312E-D65A-28496298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C914D-38A2-76A8-E5ED-3CDDDE89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1D3F6-1B6A-165C-225B-5F2D5E8C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59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308C-1DD4-C1CD-B0E9-7784690D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2DE37-E3F8-70F3-16B0-98E6E8136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75376-370B-3DE3-ADD3-F49BC7BFD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1B664-9939-2209-BE8F-721CB1EF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A9074-503D-15C7-14C7-F6962056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D0CE2-0F8C-1C58-88E2-7765EE1B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06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79CD2-BCBF-E3C9-C424-454A7B1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56816-6FB7-07DA-EA46-CE46A6877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FBC86-7223-3B1A-17A7-DD148FF3F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8FC0-1548-471A-A3D2-2949C6590D68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E57E-FD6C-6EE9-F8D2-EEF2016E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5C45A-23CE-F128-3BC0-4938D69B4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95112-58DC-4A13-861A-023699518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04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akharsamarth.github.io/SVN_MERCURIAL/SVN_MERCURIAL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82AC-9673-0A3D-DCD9-9851F496C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199" y="591871"/>
            <a:ext cx="9144000" cy="2387600"/>
          </a:xfrm>
        </p:spPr>
        <p:txBody>
          <a:bodyPr/>
          <a:lstStyle/>
          <a:p>
            <a:r>
              <a:rPr lang="en-IN" dirty="0"/>
              <a:t>Subversion and Mercurial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445A0-C188-9F15-4231-BC8F3A970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493" y="4907756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Submitted by – Samarth Jakhar</a:t>
            </a:r>
          </a:p>
          <a:p>
            <a:pPr algn="l"/>
            <a:r>
              <a:rPr lang="en-IN" dirty="0"/>
              <a:t>500108268</a:t>
            </a:r>
          </a:p>
          <a:p>
            <a:pPr algn="l"/>
            <a:r>
              <a:rPr lang="en-IN" dirty="0" err="1"/>
              <a:t>B.Tech</a:t>
            </a:r>
            <a:r>
              <a:rPr lang="en-IN" dirty="0"/>
              <a:t> CSE CCVT B6</a:t>
            </a:r>
          </a:p>
          <a:p>
            <a:pPr algn="l"/>
            <a:r>
              <a:rPr lang="en-IN" dirty="0"/>
              <a:t>Submitted to – Dr. Prateek Raj Gautam</a:t>
            </a:r>
          </a:p>
        </p:txBody>
      </p:sp>
    </p:spTree>
    <p:extLst>
      <p:ext uri="{BB962C8B-B14F-4D97-AF65-F5344CB8AC3E}">
        <p14:creationId xmlns:p14="http://schemas.microsoft.com/office/powerpoint/2010/main" val="164304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996B-D384-2B76-0CDD-F59CB361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FAE7-CBCC-B414-8713-CA2F8B8E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Subversion (SVN) is a </a:t>
            </a:r>
            <a:r>
              <a:rPr lang="en-US" b="1" dirty="0"/>
              <a:t>centralized version control system (CVCS)</a:t>
            </a:r>
            <a:r>
              <a:rPr lang="en-US" dirty="0"/>
              <a:t> where all versions are stored on a central server.</a:t>
            </a:r>
          </a:p>
          <a:p>
            <a:r>
              <a:rPr lang="en-US" dirty="0"/>
              <a:t>Many large organizations (e.g., Apache, Google Code, NASA) still use SVN for maintaining critical software.</a:t>
            </a:r>
          </a:p>
          <a:p>
            <a:r>
              <a:rPr lang="en-US" dirty="0"/>
              <a:t>Useful when teams need strict version control and access restrictions.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12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631E-ED38-A28D-339C-A8656706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0A254-85CF-8CF4-14DC-769D435F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Install SVN 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FD58D-65F8-754B-016F-886D10E16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60" y="2168525"/>
            <a:ext cx="10239884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2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9E49-958C-7BA3-6250-56083A8D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SVN</a:t>
            </a:r>
            <a:br>
              <a:rPr lang="en-IN" dirty="0"/>
            </a:br>
            <a:r>
              <a:rPr lang="en-IN" sz="1800" dirty="0">
                <a:latin typeface="+mn-lt"/>
              </a:rPr>
              <a:t>create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79F294-3894-30C9-E26D-72EE5B8CE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71" y="1576387"/>
            <a:ext cx="7683882" cy="4827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52F479-C803-9879-D57E-F1165ABD6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71" y="3190439"/>
            <a:ext cx="7668341" cy="28194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445CC4-FA8D-583F-7FCB-A0E341786892}"/>
              </a:ext>
            </a:extLst>
          </p:cNvPr>
          <p:cNvSpPr txBox="1"/>
          <p:nvPr/>
        </p:nvSpPr>
        <p:spPr>
          <a:xfrm>
            <a:off x="838200" y="2567520"/>
            <a:ext cx="656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 commands for adding a text file</a:t>
            </a:r>
          </a:p>
        </p:txBody>
      </p:sp>
    </p:spTree>
    <p:extLst>
      <p:ext uri="{BB962C8B-B14F-4D97-AF65-F5344CB8AC3E}">
        <p14:creationId xmlns:p14="http://schemas.microsoft.com/office/powerpoint/2010/main" val="397825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BC8C-3413-C457-086B-1D4AEA4D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Mercurial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2B4F9-2859-E35E-7CBD-01C2F3B30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Mercurial is a </a:t>
            </a:r>
            <a:r>
              <a:rPr lang="en-US" b="1" dirty="0"/>
              <a:t>distributed version control system (DVCS)</a:t>
            </a:r>
            <a:r>
              <a:rPr lang="en-US" dirty="0"/>
              <a:t> similar to Git. It is designed for speed, simplicity, and scalability.</a:t>
            </a:r>
          </a:p>
          <a:p>
            <a:r>
              <a:rPr lang="en-US" dirty="0"/>
              <a:t>Used by companies like Mozilla (Firefox) and Facebook for handling massive projects.</a:t>
            </a:r>
          </a:p>
          <a:p>
            <a:r>
              <a:rPr lang="en-US" dirty="0"/>
              <a:t>Used by companies like Mozilla (Firefox) and Facebook for handling massive projects.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66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FC5C-A820-31B8-9663-B28A723D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Mercurial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FCAAC-2606-C89D-19D3-C0A0B1510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Install  and perform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C72A8-A29A-F5AA-9A1E-4D271B2B8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17" y="2136801"/>
            <a:ext cx="7301363" cy="453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5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1F09-1EC6-E48C-9FE8-D8667731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83481-3320-1735-65E7-6C22304BF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>
                <a:hlinkClick r:id="rId2"/>
              </a:rPr>
              <a:t>https://jakharsamarth.github.io/SVN_MERCURIAL/SVN_MERCURIAL.pptx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69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175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Subversion and Mercurial</vt:lpstr>
      <vt:lpstr>Subversion</vt:lpstr>
      <vt:lpstr>Subversion</vt:lpstr>
      <vt:lpstr>SVN create repository</vt:lpstr>
      <vt:lpstr>Mercurial</vt:lpstr>
      <vt:lpstr>Mercurial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Samarth Jakhar</dc:creator>
  <cp:lastModifiedBy>Samarth Jakhar</cp:lastModifiedBy>
  <cp:revision>1</cp:revision>
  <dcterms:created xsi:type="dcterms:W3CDTF">2025-02-16T14:38:13Z</dcterms:created>
  <dcterms:modified xsi:type="dcterms:W3CDTF">2025-02-16T17:13:54Z</dcterms:modified>
</cp:coreProperties>
</file>