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16"/>
    <p:sldId id="257" r:id="rId17"/>
    <p:sldId id="258" r:id="rId18"/>
    <p:sldId id="259" r:id="rId19"/>
    <p:sldId id="260" r:id="rId20"/>
    <p:sldId id="261" r:id="rId21"/>
    <p:sldId id="262" r:id="rId22"/>
    <p:sldId id="263" r:id="rId23"/>
    <p:sldId id="264" r:id="rId24"/>
    <p:sldId id="265" r:id="rId25"/>
    <p:sldId id="266" r:id="rId26"/>
    <p:sldId id="267" r:id="rId27"/>
    <p:sldId id="268" r:id="rId28"/>
    <p:sldId id="269" r:id="rId29"/>
    <p:sldId id="270" r:id="rId30"/>
    <p:sldId id="271" r:id="rId31"/>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Brasika" charset="1" panose="00000000000000000000"/>
      <p:regular r:id="rId10"/>
    </p:embeddedFont>
    <p:embeddedFont>
      <p:font typeface="Bubblebody Neue" charset="1" panose="00000500000000000000"/>
      <p:regular r:id="rId11"/>
    </p:embeddedFont>
    <p:embeddedFont>
      <p:font typeface="Bubblebody Neue Bold" charset="1" panose="00000500000000000000"/>
      <p:regular r:id="rId12"/>
    </p:embeddedFont>
    <p:embeddedFont>
      <p:font typeface="Bubblebody Neue Thin" charset="1" panose="00000500000000000000"/>
      <p:regular r:id="rId13"/>
    </p:embeddedFont>
    <p:embeddedFont>
      <p:font typeface="Bubblebody Neue Light" charset="1" panose="00000500000000000000"/>
      <p:regular r:id="rId14"/>
    </p:embeddedFont>
    <p:embeddedFont>
      <p:font typeface="Bubblebody Neue Ultra-Bold" charset="1" panose="00000500000000000000"/>
      <p:regular r:id="rId1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slides/slide1.xml" Type="http://schemas.openxmlformats.org/officeDocument/2006/relationships/slide"/><Relationship Id="rId17" Target="slides/slide2.xml" Type="http://schemas.openxmlformats.org/officeDocument/2006/relationships/slide"/><Relationship Id="rId18" Target="slides/slide3.xml" Type="http://schemas.openxmlformats.org/officeDocument/2006/relationships/slide"/><Relationship Id="rId19" Target="slides/slide4.xml" Type="http://schemas.openxmlformats.org/officeDocument/2006/relationships/slide"/><Relationship Id="rId2" Target="presProps.xml" Type="http://schemas.openxmlformats.org/officeDocument/2006/relationships/presProps"/><Relationship Id="rId20" Target="slides/slide5.xml" Type="http://schemas.openxmlformats.org/officeDocument/2006/relationships/slide"/><Relationship Id="rId21" Target="slides/slide6.xml" Type="http://schemas.openxmlformats.org/officeDocument/2006/relationships/slide"/><Relationship Id="rId22" Target="slides/slide7.xml" Type="http://schemas.openxmlformats.org/officeDocument/2006/relationships/slide"/><Relationship Id="rId23" Target="slides/slide8.xml" Type="http://schemas.openxmlformats.org/officeDocument/2006/relationships/slide"/><Relationship Id="rId24" Target="slides/slide9.xml" Type="http://schemas.openxmlformats.org/officeDocument/2006/relationships/slide"/><Relationship Id="rId25" Target="slides/slide10.xml" Type="http://schemas.openxmlformats.org/officeDocument/2006/relationships/slide"/><Relationship Id="rId26" Target="slides/slide11.xml" Type="http://schemas.openxmlformats.org/officeDocument/2006/relationships/slide"/><Relationship Id="rId27" Target="slides/slide12.xml" Type="http://schemas.openxmlformats.org/officeDocument/2006/relationships/slide"/><Relationship Id="rId28" Target="slides/slide13.xml" Type="http://schemas.openxmlformats.org/officeDocument/2006/relationships/slide"/><Relationship Id="rId29" Target="slides/slide14.xml" Type="http://schemas.openxmlformats.org/officeDocument/2006/relationships/slide"/><Relationship Id="rId3" Target="viewProps.xml" Type="http://schemas.openxmlformats.org/officeDocument/2006/relationships/viewProps"/><Relationship Id="rId30" Target="slides/slide15.xml" Type="http://schemas.openxmlformats.org/officeDocument/2006/relationships/slide"/><Relationship Id="rId31" Target="slides/slide16.xml" Type="http://schemas.openxmlformats.org/officeDocument/2006/relationships/slide"/><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0.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24.png" Type="http://schemas.openxmlformats.org/officeDocument/2006/relationships/image"/></Relationships>
</file>

<file path=ppt/slides/_rels/slide1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25.png" Type="http://schemas.openxmlformats.org/officeDocument/2006/relationships/image"/><Relationship Id="rId5" Target="../media/image26.svg" Type="http://schemas.openxmlformats.org/officeDocument/2006/relationships/image"/><Relationship Id="rId6" Target="../media/image27.png" Type="http://schemas.openxmlformats.org/officeDocument/2006/relationships/image"/><Relationship Id="rId7" Target="../media/image28.svg" Type="http://schemas.openxmlformats.org/officeDocument/2006/relationships/image"/></Relationships>
</file>

<file path=ppt/slides/_rels/slide1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29.png" Type="http://schemas.openxmlformats.org/officeDocument/2006/relationships/image"/></Relationships>
</file>

<file path=ppt/slides/_rels/slide1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5.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6.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36.png" Type="http://schemas.openxmlformats.org/officeDocument/2006/relationships/image"/><Relationship Id="rId11" Target="../media/image37.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0.png" Type="http://schemas.openxmlformats.org/officeDocument/2006/relationships/image"/><Relationship Id="rId5" Target="../media/image31.svg" Type="http://schemas.openxmlformats.org/officeDocument/2006/relationships/image"/><Relationship Id="rId6" Target="../media/image32.png" Type="http://schemas.openxmlformats.org/officeDocument/2006/relationships/image"/><Relationship Id="rId7" Target="../media/image33.svg" Type="http://schemas.openxmlformats.org/officeDocument/2006/relationships/image"/><Relationship Id="rId8" Target="../media/image34.png" Type="http://schemas.openxmlformats.org/officeDocument/2006/relationships/image"/><Relationship Id="rId9" Target="../media/image35.svg" Type="http://schemas.openxmlformats.org/officeDocument/2006/relationships/image"/></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6.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17.png" Type="http://schemas.openxmlformats.org/officeDocument/2006/relationships/image"/><Relationship Id="rId11" Target="../media/image18.svg" Type="http://schemas.openxmlformats.org/officeDocument/2006/relationships/image"/><Relationship Id="rId12" Target="../media/image19.png" Type="http://schemas.openxmlformats.org/officeDocument/2006/relationships/image"/><Relationship Id="rId13" Target="../media/image20.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11.png" Type="http://schemas.openxmlformats.org/officeDocument/2006/relationships/image"/><Relationship Id="rId5" Target="../media/image12.svg" Type="http://schemas.openxmlformats.org/officeDocument/2006/relationships/image"/><Relationship Id="rId6" Target="../media/image13.png" Type="http://schemas.openxmlformats.org/officeDocument/2006/relationships/image"/><Relationship Id="rId7" Target="../media/image14.svg" Type="http://schemas.openxmlformats.org/officeDocument/2006/relationships/image"/><Relationship Id="rId8" Target="../media/image15.png" Type="http://schemas.openxmlformats.org/officeDocument/2006/relationships/image"/><Relationship Id="rId9" Target="../media/image16.svg" Type="http://schemas.openxmlformats.org/officeDocument/2006/relationships/image"/></Relationships>
</file>

<file path=ppt/slides/_rels/slide7.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21.png" Type="http://schemas.openxmlformats.org/officeDocument/2006/relationships/image"/></Relationships>
</file>

<file path=ppt/slides/_rels/slide8.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22.png" Type="http://schemas.openxmlformats.org/officeDocument/2006/relationships/image"/></Relationships>
</file>

<file path=ppt/slides/_rels/slide9.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23.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7D5D46"/>
        </a:solidFill>
      </p:bgPr>
    </p:bg>
    <p:spTree>
      <p:nvGrpSpPr>
        <p:cNvPr id="1" name=""/>
        <p:cNvGrpSpPr/>
        <p:nvPr/>
      </p:nvGrpSpPr>
      <p:grpSpPr>
        <a:xfrm>
          <a:off x="0" y="0"/>
          <a:ext cx="0" cy="0"/>
          <a:chOff x="0" y="0"/>
          <a:chExt cx="0" cy="0"/>
        </a:xfrm>
      </p:grpSpPr>
      <p:grpSp>
        <p:nvGrpSpPr>
          <p:cNvPr name="Group 2" id="2"/>
          <p:cNvGrpSpPr/>
          <p:nvPr/>
        </p:nvGrpSpPr>
        <p:grpSpPr>
          <a:xfrm rot="0">
            <a:off x="-314115" y="-284689"/>
            <a:ext cx="18931877" cy="10856378"/>
            <a:chOff x="0" y="0"/>
            <a:chExt cx="25242502" cy="14475171"/>
          </a:xfrm>
        </p:grpSpPr>
        <p:sp>
          <p:nvSpPr>
            <p:cNvPr name="Freeform 3" id="3"/>
            <p:cNvSpPr/>
            <p:nvPr/>
          </p:nvSpPr>
          <p:spPr>
            <a:xfrm flipH="false" flipV="false" rot="0">
              <a:off x="0" y="0"/>
              <a:ext cx="12610820" cy="14475171"/>
            </a:xfrm>
            <a:custGeom>
              <a:avLst/>
              <a:gdLst/>
              <a:ahLst/>
              <a:cxnLst/>
              <a:rect r="r" b="b" t="t" l="l"/>
              <a:pathLst>
                <a:path h="14475171" w="12610820">
                  <a:moveTo>
                    <a:pt x="0" y="0"/>
                  </a:moveTo>
                  <a:lnTo>
                    <a:pt x="12610820" y="0"/>
                  </a:lnTo>
                  <a:lnTo>
                    <a:pt x="12610820" y="14475171"/>
                  </a:lnTo>
                  <a:lnTo>
                    <a:pt x="0" y="14475171"/>
                  </a:lnTo>
                  <a:lnTo>
                    <a:pt x="0" y="0"/>
                  </a:lnTo>
                  <a:close/>
                </a:path>
              </a:pathLst>
            </a:custGeom>
            <a:blipFill>
              <a:blip r:embed="rId2">
                <a:alphaModFix amt="25000"/>
                <a:extLst>
                  <a:ext uri="{96DAC541-7B7A-43D3-8B79-37D633B846F1}">
                    <asvg:svgBlip xmlns:asvg="http://schemas.microsoft.com/office/drawing/2016/SVG/main" r:embed="rId3"/>
                  </a:ext>
                </a:extLst>
              </a:blip>
              <a:stretch>
                <a:fillRect l="-14992" t="0" r="0" b="0"/>
              </a:stretch>
            </a:blipFill>
          </p:spPr>
        </p:sp>
        <p:sp>
          <p:nvSpPr>
            <p:cNvPr name="Freeform 4" id="4"/>
            <p:cNvSpPr/>
            <p:nvPr/>
          </p:nvSpPr>
          <p:spPr>
            <a:xfrm flipH="false" flipV="false" rot="0">
              <a:off x="12610820" y="0"/>
              <a:ext cx="12631682" cy="14475171"/>
            </a:xfrm>
            <a:custGeom>
              <a:avLst/>
              <a:gdLst/>
              <a:ahLst/>
              <a:cxnLst/>
              <a:rect r="r" b="b" t="t" l="l"/>
              <a:pathLst>
                <a:path h="14475171" w="12631682">
                  <a:moveTo>
                    <a:pt x="0" y="0"/>
                  </a:moveTo>
                  <a:lnTo>
                    <a:pt x="12631682" y="0"/>
                  </a:lnTo>
                  <a:lnTo>
                    <a:pt x="12631682" y="14475171"/>
                  </a:lnTo>
                  <a:lnTo>
                    <a:pt x="0" y="14475171"/>
                  </a:lnTo>
                  <a:lnTo>
                    <a:pt x="0" y="0"/>
                  </a:lnTo>
                  <a:close/>
                </a:path>
              </a:pathLst>
            </a:custGeom>
            <a:blipFill>
              <a:blip r:embed="rId2">
                <a:alphaModFix amt="25000"/>
                <a:extLst>
                  <a:ext uri="{96DAC541-7B7A-43D3-8B79-37D633B846F1}">
                    <asvg:svgBlip xmlns:asvg="http://schemas.microsoft.com/office/drawing/2016/SVG/main" r:embed="rId3"/>
                  </a:ext>
                </a:extLst>
              </a:blip>
              <a:stretch>
                <a:fillRect l="0" t="0" r="-14802" b="0"/>
              </a:stretch>
            </a:blipFill>
          </p:spPr>
        </p:sp>
      </p:grpSp>
      <p:grpSp>
        <p:nvGrpSpPr>
          <p:cNvPr name="Group 5" id="5"/>
          <p:cNvGrpSpPr/>
          <p:nvPr/>
        </p:nvGrpSpPr>
        <p:grpSpPr>
          <a:xfrm rot="0">
            <a:off x="1800997" y="1800997"/>
            <a:ext cx="14686006" cy="6685006"/>
            <a:chOff x="0" y="0"/>
            <a:chExt cx="5014404" cy="2282535"/>
          </a:xfrm>
        </p:grpSpPr>
        <p:sp>
          <p:nvSpPr>
            <p:cNvPr name="Freeform 6" id="6"/>
            <p:cNvSpPr/>
            <p:nvPr/>
          </p:nvSpPr>
          <p:spPr>
            <a:xfrm flipH="false" flipV="false" rot="0">
              <a:off x="38100" y="44450"/>
              <a:ext cx="4977574" cy="2238085"/>
            </a:xfrm>
            <a:custGeom>
              <a:avLst/>
              <a:gdLst/>
              <a:ahLst/>
              <a:cxnLst/>
              <a:rect r="r" b="b" t="t" l="l"/>
              <a:pathLst>
                <a:path h="2238085" w="4977574">
                  <a:moveTo>
                    <a:pt x="2540" y="2207605"/>
                  </a:moveTo>
                  <a:cubicBezTo>
                    <a:pt x="0" y="2216495"/>
                    <a:pt x="5080" y="2222845"/>
                    <a:pt x="31770" y="2224115"/>
                  </a:cubicBezTo>
                  <a:cubicBezTo>
                    <a:pt x="62686" y="2225385"/>
                    <a:pt x="89738" y="2225385"/>
                    <a:pt x="120654" y="2225385"/>
                  </a:cubicBezTo>
                  <a:cubicBezTo>
                    <a:pt x="244319" y="2226655"/>
                    <a:pt x="367984" y="2226655"/>
                    <a:pt x="495513" y="2227925"/>
                  </a:cubicBezTo>
                  <a:cubicBezTo>
                    <a:pt x="565075" y="2229195"/>
                    <a:pt x="634636" y="2230465"/>
                    <a:pt x="700334" y="2231735"/>
                  </a:cubicBezTo>
                  <a:cubicBezTo>
                    <a:pt x="816269" y="2233005"/>
                    <a:pt x="928341" y="2233005"/>
                    <a:pt x="1044277" y="2234275"/>
                  </a:cubicBezTo>
                  <a:cubicBezTo>
                    <a:pt x="1090651" y="2234275"/>
                    <a:pt x="1133161" y="2234275"/>
                    <a:pt x="1179535" y="2233005"/>
                  </a:cubicBezTo>
                  <a:cubicBezTo>
                    <a:pt x="1198858" y="2233005"/>
                    <a:pt x="1222045" y="2231735"/>
                    <a:pt x="1241368" y="2231735"/>
                  </a:cubicBezTo>
                  <a:cubicBezTo>
                    <a:pt x="1318658" y="2233005"/>
                    <a:pt x="2864471" y="2224115"/>
                    <a:pt x="2941762" y="2225385"/>
                  </a:cubicBezTo>
                  <a:cubicBezTo>
                    <a:pt x="3049968" y="2226655"/>
                    <a:pt x="3347537" y="2226655"/>
                    <a:pt x="3455744" y="2226655"/>
                  </a:cubicBezTo>
                  <a:cubicBezTo>
                    <a:pt x="3498254" y="2226655"/>
                    <a:pt x="3536899" y="2225385"/>
                    <a:pt x="3579409" y="2225385"/>
                  </a:cubicBezTo>
                  <a:lnTo>
                    <a:pt x="3788094" y="2229195"/>
                  </a:lnTo>
                  <a:cubicBezTo>
                    <a:pt x="3938810" y="2231735"/>
                    <a:pt x="4085663" y="2229195"/>
                    <a:pt x="4236379" y="2233005"/>
                  </a:cubicBezTo>
                  <a:cubicBezTo>
                    <a:pt x="4487574" y="2238085"/>
                    <a:pt x="4742633" y="2231735"/>
                    <a:pt x="4912804" y="2236815"/>
                  </a:cubicBezTo>
                  <a:cubicBezTo>
                    <a:pt x="4933124" y="2238085"/>
                    <a:pt x="4953444" y="2236815"/>
                    <a:pt x="4976304" y="2236815"/>
                  </a:cubicBezTo>
                  <a:lnTo>
                    <a:pt x="4976304" y="2177125"/>
                  </a:lnTo>
                  <a:cubicBezTo>
                    <a:pt x="4975034" y="2100087"/>
                    <a:pt x="4973764" y="2018498"/>
                    <a:pt x="4973764" y="1931809"/>
                  </a:cubicBezTo>
                  <a:cubicBezTo>
                    <a:pt x="4973764" y="1831522"/>
                    <a:pt x="4977574" y="1729535"/>
                    <a:pt x="4971224" y="1629248"/>
                  </a:cubicBezTo>
                  <a:cubicBezTo>
                    <a:pt x="4963604" y="1562957"/>
                    <a:pt x="4952174" y="255826"/>
                    <a:pt x="4952174" y="189534"/>
                  </a:cubicBezTo>
                  <a:cubicBezTo>
                    <a:pt x="4949634" y="143640"/>
                    <a:pt x="4948364" y="96046"/>
                    <a:pt x="4945824" y="50152"/>
                  </a:cubicBezTo>
                  <a:cubicBezTo>
                    <a:pt x="4945824" y="36554"/>
                    <a:pt x="4944554" y="22956"/>
                    <a:pt x="4943284" y="6350"/>
                  </a:cubicBezTo>
                  <a:cubicBezTo>
                    <a:pt x="4933124" y="3810"/>
                    <a:pt x="4924234" y="2540"/>
                    <a:pt x="4914074" y="1270"/>
                  </a:cubicBezTo>
                  <a:cubicBezTo>
                    <a:pt x="4906454" y="0"/>
                    <a:pt x="4898834" y="1270"/>
                    <a:pt x="4892484" y="1270"/>
                  </a:cubicBezTo>
                  <a:lnTo>
                    <a:pt x="12447" y="6350"/>
                  </a:lnTo>
                  <a:lnTo>
                    <a:pt x="2540" y="2207605"/>
                  </a:lnTo>
                  <a:close/>
                </a:path>
              </a:pathLst>
            </a:custGeom>
            <a:solidFill>
              <a:srgbClr val="2E2C2B"/>
            </a:solidFill>
          </p:spPr>
        </p:sp>
        <p:sp>
          <p:nvSpPr>
            <p:cNvPr name="Freeform 7" id="7"/>
            <p:cNvSpPr/>
            <p:nvPr/>
          </p:nvSpPr>
          <p:spPr>
            <a:xfrm flipH="false" flipV="false" rot="0">
              <a:off x="11430" y="16510"/>
              <a:ext cx="4953444" cy="2227925"/>
            </a:xfrm>
            <a:custGeom>
              <a:avLst/>
              <a:gdLst/>
              <a:ahLst/>
              <a:cxnLst/>
              <a:rect r="r" b="b" t="t" l="l"/>
              <a:pathLst>
                <a:path h="2227925" w="4953444">
                  <a:moveTo>
                    <a:pt x="4953444" y="2227925"/>
                  </a:moveTo>
                  <a:lnTo>
                    <a:pt x="0" y="2220305"/>
                  </a:lnTo>
                  <a:lnTo>
                    <a:pt x="0" y="788601"/>
                  </a:lnTo>
                  <a:lnTo>
                    <a:pt x="7620" y="20320"/>
                  </a:lnTo>
                  <a:lnTo>
                    <a:pt x="2485365" y="0"/>
                  </a:lnTo>
                  <a:lnTo>
                    <a:pt x="4931854" y="8890"/>
                  </a:lnTo>
                  <a:close/>
                </a:path>
              </a:pathLst>
            </a:custGeom>
            <a:solidFill>
              <a:srgbClr val="FAF3E2"/>
            </a:solidFill>
          </p:spPr>
        </p:sp>
        <p:sp>
          <p:nvSpPr>
            <p:cNvPr name="Freeform 8" id="8"/>
            <p:cNvSpPr/>
            <p:nvPr/>
          </p:nvSpPr>
          <p:spPr>
            <a:xfrm flipH="false" flipV="false" rot="0">
              <a:off x="-3810" y="0"/>
              <a:ext cx="4982654" cy="2254595"/>
            </a:xfrm>
            <a:custGeom>
              <a:avLst/>
              <a:gdLst/>
              <a:ahLst/>
              <a:cxnLst/>
              <a:rect r="r" b="b" t="t" l="l"/>
              <a:pathLst>
                <a:path h="2254595" w="4982654">
                  <a:moveTo>
                    <a:pt x="4948364" y="21590"/>
                  </a:moveTo>
                  <a:cubicBezTo>
                    <a:pt x="4949634" y="34290"/>
                    <a:pt x="4949634" y="44450"/>
                    <a:pt x="4950904" y="55507"/>
                  </a:cubicBezTo>
                  <a:cubicBezTo>
                    <a:pt x="4953444" y="101402"/>
                    <a:pt x="4954714" y="148995"/>
                    <a:pt x="4957254" y="194889"/>
                  </a:cubicBezTo>
                  <a:cubicBezTo>
                    <a:pt x="4957254" y="261181"/>
                    <a:pt x="4969954" y="1568312"/>
                    <a:pt x="4976304" y="1634603"/>
                  </a:cubicBezTo>
                  <a:cubicBezTo>
                    <a:pt x="4982654" y="1734890"/>
                    <a:pt x="4978844" y="1836877"/>
                    <a:pt x="4978844" y="1937164"/>
                  </a:cubicBezTo>
                  <a:cubicBezTo>
                    <a:pt x="4978844" y="2025553"/>
                    <a:pt x="4980114" y="2107142"/>
                    <a:pt x="4981384" y="2193635"/>
                  </a:cubicBezTo>
                  <a:lnTo>
                    <a:pt x="4981384" y="2253325"/>
                  </a:lnTo>
                  <a:cubicBezTo>
                    <a:pt x="4958524" y="2253325"/>
                    <a:pt x="4938204" y="2254595"/>
                    <a:pt x="4917884" y="2253325"/>
                  </a:cubicBezTo>
                  <a:cubicBezTo>
                    <a:pt x="4672472" y="2248245"/>
                    <a:pt x="4417413" y="2254595"/>
                    <a:pt x="4166218" y="2249515"/>
                  </a:cubicBezTo>
                  <a:cubicBezTo>
                    <a:pt x="4015501" y="2245705"/>
                    <a:pt x="3868649" y="2248245"/>
                    <a:pt x="3717933" y="2245705"/>
                  </a:cubicBezTo>
                  <a:lnTo>
                    <a:pt x="3509248" y="2241895"/>
                  </a:lnTo>
                  <a:cubicBezTo>
                    <a:pt x="3466738" y="2241895"/>
                    <a:pt x="3428092" y="2243165"/>
                    <a:pt x="3385583" y="2243165"/>
                  </a:cubicBezTo>
                  <a:cubicBezTo>
                    <a:pt x="3277376" y="2241895"/>
                    <a:pt x="2979807" y="2243165"/>
                    <a:pt x="2871600" y="2241895"/>
                  </a:cubicBezTo>
                  <a:cubicBezTo>
                    <a:pt x="2794309" y="2240625"/>
                    <a:pt x="1248497" y="2249515"/>
                    <a:pt x="1171206" y="2248245"/>
                  </a:cubicBezTo>
                  <a:cubicBezTo>
                    <a:pt x="1151884" y="2248245"/>
                    <a:pt x="1128697" y="2249515"/>
                    <a:pt x="1109374" y="2249515"/>
                  </a:cubicBezTo>
                  <a:cubicBezTo>
                    <a:pt x="1063000" y="2249515"/>
                    <a:pt x="1020490" y="2250785"/>
                    <a:pt x="974115" y="2250785"/>
                  </a:cubicBezTo>
                  <a:cubicBezTo>
                    <a:pt x="858179" y="2250785"/>
                    <a:pt x="746108" y="2249515"/>
                    <a:pt x="630172" y="2248245"/>
                  </a:cubicBezTo>
                  <a:cubicBezTo>
                    <a:pt x="560611" y="2246975"/>
                    <a:pt x="491049" y="2245705"/>
                    <a:pt x="425352" y="2244435"/>
                  </a:cubicBezTo>
                  <a:cubicBezTo>
                    <a:pt x="301687" y="2243165"/>
                    <a:pt x="178022" y="2241895"/>
                    <a:pt x="50492" y="2241895"/>
                  </a:cubicBezTo>
                  <a:cubicBezTo>
                    <a:pt x="38100" y="2241895"/>
                    <a:pt x="29210" y="2241895"/>
                    <a:pt x="19050" y="2240625"/>
                  </a:cubicBezTo>
                  <a:cubicBezTo>
                    <a:pt x="10160" y="2239355"/>
                    <a:pt x="5080" y="2233005"/>
                    <a:pt x="7620" y="2224115"/>
                  </a:cubicBezTo>
                  <a:cubicBezTo>
                    <a:pt x="16510" y="2192131"/>
                    <a:pt x="12700" y="2149637"/>
                    <a:pt x="11430" y="2105442"/>
                  </a:cubicBezTo>
                  <a:cubicBezTo>
                    <a:pt x="10160" y="2015354"/>
                    <a:pt x="6350" y="1926966"/>
                    <a:pt x="7620" y="1836877"/>
                  </a:cubicBezTo>
                  <a:cubicBezTo>
                    <a:pt x="5080" y="1724692"/>
                    <a:pt x="0" y="335971"/>
                    <a:pt x="7620" y="222086"/>
                  </a:cubicBezTo>
                  <a:cubicBezTo>
                    <a:pt x="8890" y="199989"/>
                    <a:pt x="7620" y="176192"/>
                    <a:pt x="8890" y="154095"/>
                  </a:cubicBezTo>
                  <a:cubicBezTo>
                    <a:pt x="10160" y="118399"/>
                    <a:pt x="12700" y="79304"/>
                    <a:pt x="13970" y="44450"/>
                  </a:cubicBezTo>
                  <a:cubicBezTo>
                    <a:pt x="13970" y="41910"/>
                    <a:pt x="15240" y="39370"/>
                    <a:pt x="16510" y="38100"/>
                  </a:cubicBezTo>
                  <a:cubicBezTo>
                    <a:pt x="38100" y="35560"/>
                    <a:pt x="81409" y="30480"/>
                    <a:pt x="143241" y="29210"/>
                  </a:cubicBezTo>
                  <a:cubicBezTo>
                    <a:pt x="247584" y="25400"/>
                    <a:pt x="351926" y="22860"/>
                    <a:pt x="460133" y="20320"/>
                  </a:cubicBezTo>
                  <a:cubicBezTo>
                    <a:pt x="533559" y="17780"/>
                    <a:pt x="606985" y="16510"/>
                    <a:pt x="676546" y="13970"/>
                  </a:cubicBezTo>
                  <a:cubicBezTo>
                    <a:pt x="746108" y="11430"/>
                    <a:pt x="819534" y="8890"/>
                    <a:pt x="889096" y="8890"/>
                  </a:cubicBezTo>
                  <a:cubicBezTo>
                    <a:pt x="966386" y="7620"/>
                    <a:pt x="1043677" y="10160"/>
                    <a:pt x="1120968" y="8890"/>
                  </a:cubicBezTo>
                  <a:cubicBezTo>
                    <a:pt x="1217581" y="8890"/>
                    <a:pt x="2968213" y="6350"/>
                    <a:pt x="3064827" y="5080"/>
                  </a:cubicBezTo>
                  <a:cubicBezTo>
                    <a:pt x="3157575" y="3810"/>
                    <a:pt x="3250324" y="2540"/>
                    <a:pt x="3346937" y="2540"/>
                  </a:cubicBezTo>
                  <a:cubicBezTo>
                    <a:pt x="3505383" y="1270"/>
                    <a:pt x="3659964" y="0"/>
                    <a:pt x="3818410" y="0"/>
                  </a:cubicBezTo>
                  <a:cubicBezTo>
                    <a:pt x="3884107" y="0"/>
                    <a:pt x="3953669" y="2540"/>
                    <a:pt x="4019366" y="2540"/>
                  </a:cubicBezTo>
                  <a:cubicBezTo>
                    <a:pt x="4200999" y="3810"/>
                    <a:pt x="4386496" y="5080"/>
                    <a:pt x="4568129" y="7620"/>
                  </a:cubicBezTo>
                  <a:cubicBezTo>
                    <a:pt x="4664743" y="8890"/>
                    <a:pt x="4761356" y="12700"/>
                    <a:pt x="4857969" y="16510"/>
                  </a:cubicBezTo>
                  <a:lnTo>
                    <a:pt x="4917884" y="16510"/>
                  </a:lnTo>
                  <a:cubicBezTo>
                    <a:pt x="4929314" y="17780"/>
                    <a:pt x="4938204" y="20320"/>
                    <a:pt x="4948364" y="21590"/>
                  </a:cubicBezTo>
                  <a:close/>
                  <a:moveTo>
                    <a:pt x="4958524" y="2236815"/>
                  </a:moveTo>
                  <a:cubicBezTo>
                    <a:pt x="4959794" y="2220305"/>
                    <a:pt x="4961064" y="2207605"/>
                    <a:pt x="4961064" y="2194905"/>
                  </a:cubicBezTo>
                  <a:cubicBezTo>
                    <a:pt x="4959794" y="2098643"/>
                    <a:pt x="4958524" y="2008555"/>
                    <a:pt x="4958524" y="1911668"/>
                  </a:cubicBezTo>
                  <a:cubicBezTo>
                    <a:pt x="4958524" y="1867473"/>
                    <a:pt x="4961064" y="1823279"/>
                    <a:pt x="4959794" y="1779085"/>
                  </a:cubicBezTo>
                  <a:cubicBezTo>
                    <a:pt x="4959794" y="1738290"/>
                    <a:pt x="4958524" y="1695796"/>
                    <a:pt x="4957254" y="1655001"/>
                  </a:cubicBezTo>
                  <a:cubicBezTo>
                    <a:pt x="4952174" y="1592109"/>
                    <a:pt x="4940744" y="290077"/>
                    <a:pt x="4940744" y="227185"/>
                  </a:cubicBezTo>
                  <a:cubicBezTo>
                    <a:pt x="4938204" y="174492"/>
                    <a:pt x="4935664" y="120099"/>
                    <a:pt x="4933124" y="67406"/>
                  </a:cubicBezTo>
                  <a:cubicBezTo>
                    <a:pt x="4931854" y="44450"/>
                    <a:pt x="4930584" y="43180"/>
                    <a:pt x="4912072" y="41910"/>
                  </a:cubicBezTo>
                  <a:cubicBezTo>
                    <a:pt x="4900479" y="41910"/>
                    <a:pt x="4892750" y="41910"/>
                    <a:pt x="4881156" y="40640"/>
                  </a:cubicBezTo>
                  <a:cubicBezTo>
                    <a:pt x="4784543" y="36830"/>
                    <a:pt x="4684065" y="31750"/>
                    <a:pt x="4587452" y="30480"/>
                  </a:cubicBezTo>
                  <a:cubicBezTo>
                    <a:pt x="4351716" y="26670"/>
                    <a:pt x="4112115" y="25400"/>
                    <a:pt x="3876378" y="22860"/>
                  </a:cubicBezTo>
                  <a:lnTo>
                    <a:pt x="3598132" y="22860"/>
                  </a:lnTo>
                  <a:cubicBezTo>
                    <a:pt x="3474467" y="22860"/>
                    <a:pt x="3350802" y="22860"/>
                    <a:pt x="3231002" y="24130"/>
                  </a:cubicBezTo>
                  <a:cubicBezTo>
                    <a:pt x="3126659" y="25400"/>
                    <a:pt x="1368298" y="29210"/>
                    <a:pt x="1263955" y="29210"/>
                  </a:cubicBezTo>
                  <a:cubicBezTo>
                    <a:pt x="1093916" y="29210"/>
                    <a:pt x="923876" y="26670"/>
                    <a:pt x="753837" y="33020"/>
                  </a:cubicBezTo>
                  <a:cubicBezTo>
                    <a:pt x="664953" y="36830"/>
                    <a:pt x="579933" y="36830"/>
                    <a:pt x="494914" y="38100"/>
                  </a:cubicBezTo>
                  <a:cubicBezTo>
                    <a:pt x="348061" y="41910"/>
                    <a:pt x="201209" y="45720"/>
                    <a:pt x="54357" y="50800"/>
                  </a:cubicBezTo>
                  <a:cubicBezTo>
                    <a:pt x="36830" y="50800"/>
                    <a:pt x="34290" y="53808"/>
                    <a:pt x="33020" y="74205"/>
                  </a:cubicBezTo>
                  <a:cubicBezTo>
                    <a:pt x="31750" y="104801"/>
                    <a:pt x="31750" y="135397"/>
                    <a:pt x="30480" y="165993"/>
                  </a:cubicBezTo>
                  <a:cubicBezTo>
                    <a:pt x="29210" y="216987"/>
                    <a:pt x="26670" y="266280"/>
                    <a:pt x="25400" y="317274"/>
                  </a:cubicBezTo>
                  <a:cubicBezTo>
                    <a:pt x="20320" y="371667"/>
                    <a:pt x="26670" y="1700895"/>
                    <a:pt x="29210" y="1755288"/>
                  </a:cubicBezTo>
                  <a:cubicBezTo>
                    <a:pt x="29210" y="1813080"/>
                    <a:pt x="29210" y="1872573"/>
                    <a:pt x="30480" y="1930365"/>
                  </a:cubicBezTo>
                  <a:cubicBezTo>
                    <a:pt x="30480" y="1972860"/>
                    <a:pt x="33020" y="2015354"/>
                    <a:pt x="33020" y="2057849"/>
                  </a:cubicBezTo>
                  <a:cubicBezTo>
                    <a:pt x="33020" y="2103743"/>
                    <a:pt x="33020" y="2149637"/>
                    <a:pt x="31750" y="2194905"/>
                  </a:cubicBezTo>
                  <a:lnTo>
                    <a:pt x="31750" y="2205065"/>
                  </a:lnTo>
                  <a:cubicBezTo>
                    <a:pt x="31750" y="2215225"/>
                    <a:pt x="35560" y="2219035"/>
                    <a:pt x="44450" y="2219035"/>
                  </a:cubicBezTo>
                  <a:cubicBezTo>
                    <a:pt x="89138" y="2219035"/>
                    <a:pt x="143241" y="2220305"/>
                    <a:pt x="193480" y="2220305"/>
                  </a:cubicBezTo>
                  <a:cubicBezTo>
                    <a:pt x="266906" y="2220305"/>
                    <a:pt x="344197" y="2217765"/>
                    <a:pt x="417623" y="2220305"/>
                  </a:cubicBezTo>
                  <a:cubicBezTo>
                    <a:pt x="537423" y="2224115"/>
                    <a:pt x="657224" y="2226655"/>
                    <a:pt x="777024" y="2225385"/>
                  </a:cubicBezTo>
                  <a:cubicBezTo>
                    <a:pt x="854315" y="2224115"/>
                    <a:pt x="927741" y="2226655"/>
                    <a:pt x="1005032" y="2226655"/>
                  </a:cubicBezTo>
                  <a:cubicBezTo>
                    <a:pt x="1117103" y="2226655"/>
                    <a:pt x="1229174" y="2225385"/>
                    <a:pt x="1341246" y="2226655"/>
                  </a:cubicBezTo>
                  <a:cubicBezTo>
                    <a:pt x="1507421" y="2227925"/>
                    <a:pt x="3331479" y="2217765"/>
                    <a:pt x="3501519" y="2220305"/>
                  </a:cubicBezTo>
                  <a:cubicBezTo>
                    <a:pt x="3574945" y="2221575"/>
                    <a:pt x="3648371" y="2222845"/>
                    <a:pt x="3717933" y="2222845"/>
                  </a:cubicBezTo>
                  <a:cubicBezTo>
                    <a:pt x="3845462" y="2225385"/>
                    <a:pt x="3969127" y="2221575"/>
                    <a:pt x="4096657" y="2225385"/>
                  </a:cubicBezTo>
                  <a:cubicBezTo>
                    <a:pt x="4200999" y="2227925"/>
                    <a:pt x="4305341" y="2227925"/>
                    <a:pt x="4409684" y="2230465"/>
                  </a:cubicBezTo>
                  <a:cubicBezTo>
                    <a:pt x="4564265" y="2234275"/>
                    <a:pt x="4718846" y="2236815"/>
                    <a:pt x="4873427" y="2238085"/>
                  </a:cubicBezTo>
                  <a:cubicBezTo>
                    <a:pt x="4920424" y="2238085"/>
                    <a:pt x="4938204" y="2236815"/>
                    <a:pt x="4958524" y="2236815"/>
                  </a:cubicBezTo>
                  <a:close/>
                </a:path>
              </a:pathLst>
            </a:custGeom>
            <a:solidFill>
              <a:srgbClr val="FAF3E2"/>
            </a:solidFill>
          </p:spPr>
        </p:sp>
      </p:grpSp>
      <p:sp>
        <p:nvSpPr>
          <p:cNvPr name="Freeform 9" id="9"/>
          <p:cNvSpPr/>
          <p:nvPr/>
        </p:nvSpPr>
        <p:spPr>
          <a:xfrm flipH="false" flipV="false" rot="-424662">
            <a:off x="312206" y="7566977"/>
            <a:ext cx="2977582" cy="2214238"/>
          </a:xfrm>
          <a:custGeom>
            <a:avLst/>
            <a:gdLst/>
            <a:ahLst/>
            <a:cxnLst/>
            <a:rect r="r" b="b" t="t" l="l"/>
            <a:pathLst>
              <a:path h="2214238" w="2977582">
                <a:moveTo>
                  <a:pt x="0" y="0"/>
                </a:moveTo>
                <a:lnTo>
                  <a:pt x="2977582" y="0"/>
                </a:lnTo>
                <a:lnTo>
                  <a:pt x="2977582" y="2214238"/>
                </a:lnTo>
                <a:lnTo>
                  <a:pt x="0" y="221423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0" id="10"/>
          <p:cNvSpPr/>
          <p:nvPr/>
        </p:nvSpPr>
        <p:spPr>
          <a:xfrm flipH="false" flipV="false" rot="-1679939">
            <a:off x="15207856" y="598016"/>
            <a:ext cx="2558295" cy="2125710"/>
          </a:xfrm>
          <a:custGeom>
            <a:avLst/>
            <a:gdLst/>
            <a:ahLst/>
            <a:cxnLst/>
            <a:rect r="r" b="b" t="t" l="l"/>
            <a:pathLst>
              <a:path h="2125710" w="2558295">
                <a:moveTo>
                  <a:pt x="0" y="0"/>
                </a:moveTo>
                <a:lnTo>
                  <a:pt x="2558294" y="0"/>
                </a:lnTo>
                <a:lnTo>
                  <a:pt x="2558294" y="2125710"/>
                </a:lnTo>
                <a:lnTo>
                  <a:pt x="0" y="212571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1" id="11"/>
          <p:cNvSpPr/>
          <p:nvPr/>
        </p:nvSpPr>
        <p:spPr>
          <a:xfrm flipH="false" flipV="false" rot="398182">
            <a:off x="14621211" y="7295796"/>
            <a:ext cx="3731585" cy="2089688"/>
          </a:xfrm>
          <a:custGeom>
            <a:avLst/>
            <a:gdLst/>
            <a:ahLst/>
            <a:cxnLst/>
            <a:rect r="r" b="b" t="t" l="l"/>
            <a:pathLst>
              <a:path h="2089688" w="3731585">
                <a:moveTo>
                  <a:pt x="0" y="0"/>
                </a:moveTo>
                <a:lnTo>
                  <a:pt x="3731585" y="0"/>
                </a:lnTo>
                <a:lnTo>
                  <a:pt x="3731585" y="2089688"/>
                </a:lnTo>
                <a:lnTo>
                  <a:pt x="0" y="2089688"/>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grpSp>
        <p:nvGrpSpPr>
          <p:cNvPr name="Group 12" id="12"/>
          <p:cNvGrpSpPr/>
          <p:nvPr/>
        </p:nvGrpSpPr>
        <p:grpSpPr>
          <a:xfrm rot="0">
            <a:off x="1830377" y="3847528"/>
            <a:ext cx="14513821" cy="2591943"/>
            <a:chOff x="0" y="0"/>
            <a:chExt cx="19351762" cy="3455924"/>
          </a:xfrm>
        </p:grpSpPr>
        <p:sp>
          <p:nvSpPr>
            <p:cNvPr name="TextBox 13" id="13"/>
            <p:cNvSpPr txBox="true"/>
            <p:nvPr/>
          </p:nvSpPr>
          <p:spPr>
            <a:xfrm rot="0">
              <a:off x="0" y="2672415"/>
              <a:ext cx="19351762" cy="783509"/>
            </a:xfrm>
            <a:prstGeom prst="rect">
              <a:avLst/>
            </a:prstGeom>
          </p:spPr>
          <p:txBody>
            <a:bodyPr anchor="t" rtlCol="false" tIns="0" lIns="0" bIns="0" rIns="0">
              <a:spAutoFit/>
            </a:bodyPr>
            <a:lstStyle/>
            <a:p>
              <a:pPr algn="ctr">
                <a:lnSpc>
                  <a:spcPts val="4686"/>
                </a:lnSpc>
              </a:pPr>
              <a:r>
                <a:rPr lang="en-US" sz="3604">
                  <a:solidFill>
                    <a:srgbClr val="404040"/>
                  </a:solidFill>
                  <a:latin typeface="Bubblebody Neue"/>
                </a:rPr>
                <a:t>OOP Project - Object Organization</a:t>
              </a:r>
            </a:p>
          </p:txBody>
        </p:sp>
        <p:sp>
          <p:nvSpPr>
            <p:cNvPr name="TextBox 14" id="14"/>
            <p:cNvSpPr txBox="true"/>
            <p:nvPr/>
          </p:nvSpPr>
          <p:spPr>
            <a:xfrm rot="0">
              <a:off x="0" y="-314325"/>
              <a:ext cx="19351762" cy="2545301"/>
            </a:xfrm>
            <a:prstGeom prst="rect">
              <a:avLst/>
            </a:prstGeom>
          </p:spPr>
          <p:txBody>
            <a:bodyPr anchor="t" rtlCol="false" tIns="0" lIns="0" bIns="0" rIns="0">
              <a:spAutoFit/>
            </a:bodyPr>
            <a:lstStyle/>
            <a:p>
              <a:pPr algn="ctr">
                <a:lnSpc>
                  <a:spcPts val="15399"/>
                </a:lnSpc>
              </a:pPr>
              <a:r>
                <a:rPr lang="en-US" sz="10999">
                  <a:solidFill>
                    <a:srgbClr val="D6583C"/>
                  </a:solidFill>
                  <a:latin typeface="Brasika"/>
                </a:rPr>
                <a:t>History of Vietnam</a:t>
              </a:r>
            </a:p>
          </p:txBody>
        </p:sp>
      </p:grpSp>
      <p:sp>
        <p:nvSpPr>
          <p:cNvPr name="Freeform 15" id="15"/>
          <p:cNvSpPr/>
          <p:nvPr/>
        </p:nvSpPr>
        <p:spPr>
          <a:xfrm flipH="false" flipV="false" rot="0">
            <a:off x="893199" y="802718"/>
            <a:ext cx="1874357" cy="2095318"/>
          </a:xfrm>
          <a:custGeom>
            <a:avLst/>
            <a:gdLst/>
            <a:ahLst/>
            <a:cxnLst/>
            <a:rect r="r" b="b" t="t" l="l"/>
            <a:pathLst>
              <a:path h="2095318" w="1874357">
                <a:moveTo>
                  <a:pt x="0" y="0"/>
                </a:moveTo>
                <a:lnTo>
                  <a:pt x="1874357" y="0"/>
                </a:lnTo>
                <a:lnTo>
                  <a:pt x="1874357" y="2095318"/>
                </a:lnTo>
                <a:lnTo>
                  <a:pt x="0" y="2095318"/>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7D5D46"/>
        </a:solidFill>
      </p:bgPr>
    </p:bg>
    <p:spTree>
      <p:nvGrpSpPr>
        <p:cNvPr id="1" name=""/>
        <p:cNvGrpSpPr/>
        <p:nvPr/>
      </p:nvGrpSpPr>
      <p:grpSpPr>
        <a:xfrm>
          <a:off x="0" y="0"/>
          <a:ext cx="0" cy="0"/>
          <a:chOff x="0" y="0"/>
          <a:chExt cx="0" cy="0"/>
        </a:xfrm>
      </p:grpSpPr>
      <p:grpSp>
        <p:nvGrpSpPr>
          <p:cNvPr name="Group 2" id="2"/>
          <p:cNvGrpSpPr/>
          <p:nvPr/>
        </p:nvGrpSpPr>
        <p:grpSpPr>
          <a:xfrm rot="0">
            <a:off x="-314115" y="-284689"/>
            <a:ext cx="18931877" cy="10856378"/>
            <a:chOff x="0" y="0"/>
            <a:chExt cx="25242502" cy="14475171"/>
          </a:xfrm>
        </p:grpSpPr>
        <p:sp>
          <p:nvSpPr>
            <p:cNvPr name="Freeform 3" id="3"/>
            <p:cNvSpPr/>
            <p:nvPr/>
          </p:nvSpPr>
          <p:spPr>
            <a:xfrm flipH="false" flipV="false" rot="0">
              <a:off x="0" y="0"/>
              <a:ext cx="12610820" cy="14475171"/>
            </a:xfrm>
            <a:custGeom>
              <a:avLst/>
              <a:gdLst/>
              <a:ahLst/>
              <a:cxnLst/>
              <a:rect r="r" b="b" t="t" l="l"/>
              <a:pathLst>
                <a:path h="14475171" w="12610820">
                  <a:moveTo>
                    <a:pt x="0" y="0"/>
                  </a:moveTo>
                  <a:lnTo>
                    <a:pt x="12610820" y="0"/>
                  </a:lnTo>
                  <a:lnTo>
                    <a:pt x="12610820" y="14475171"/>
                  </a:lnTo>
                  <a:lnTo>
                    <a:pt x="0" y="14475171"/>
                  </a:lnTo>
                  <a:lnTo>
                    <a:pt x="0" y="0"/>
                  </a:lnTo>
                  <a:close/>
                </a:path>
              </a:pathLst>
            </a:custGeom>
            <a:blipFill>
              <a:blip r:embed="rId2">
                <a:alphaModFix amt="25000"/>
                <a:extLst>
                  <a:ext uri="{96DAC541-7B7A-43D3-8B79-37D633B846F1}">
                    <asvg:svgBlip xmlns:asvg="http://schemas.microsoft.com/office/drawing/2016/SVG/main" r:embed="rId3"/>
                  </a:ext>
                </a:extLst>
              </a:blip>
              <a:stretch>
                <a:fillRect l="-14992" t="0" r="0" b="0"/>
              </a:stretch>
            </a:blipFill>
          </p:spPr>
        </p:sp>
        <p:sp>
          <p:nvSpPr>
            <p:cNvPr name="Freeform 4" id="4"/>
            <p:cNvSpPr/>
            <p:nvPr/>
          </p:nvSpPr>
          <p:spPr>
            <a:xfrm flipH="false" flipV="false" rot="0">
              <a:off x="12610820" y="0"/>
              <a:ext cx="12631682" cy="14475171"/>
            </a:xfrm>
            <a:custGeom>
              <a:avLst/>
              <a:gdLst/>
              <a:ahLst/>
              <a:cxnLst/>
              <a:rect r="r" b="b" t="t" l="l"/>
              <a:pathLst>
                <a:path h="14475171" w="12631682">
                  <a:moveTo>
                    <a:pt x="0" y="0"/>
                  </a:moveTo>
                  <a:lnTo>
                    <a:pt x="12631682" y="0"/>
                  </a:lnTo>
                  <a:lnTo>
                    <a:pt x="12631682" y="14475171"/>
                  </a:lnTo>
                  <a:lnTo>
                    <a:pt x="0" y="14475171"/>
                  </a:lnTo>
                  <a:lnTo>
                    <a:pt x="0" y="0"/>
                  </a:lnTo>
                  <a:close/>
                </a:path>
              </a:pathLst>
            </a:custGeom>
            <a:blipFill>
              <a:blip r:embed="rId2">
                <a:alphaModFix amt="25000"/>
                <a:extLst>
                  <a:ext uri="{96DAC541-7B7A-43D3-8B79-37D633B846F1}">
                    <asvg:svgBlip xmlns:asvg="http://schemas.microsoft.com/office/drawing/2016/SVG/main" r:embed="rId3"/>
                  </a:ext>
                </a:extLst>
              </a:blip>
              <a:stretch>
                <a:fillRect l="0" t="0" r="-14802" b="0"/>
              </a:stretch>
            </a:blipFill>
          </p:spPr>
        </p:sp>
      </p:grpSp>
      <p:grpSp>
        <p:nvGrpSpPr>
          <p:cNvPr name="Group 5" id="5"/>
          <p:cNvGrpSpPr/>
          <p:nvPr/>
        </p:nvGrpSpPr>
        <p:grpSpPr>
          <a:xfrm rot="0">
            <a:off x="10467414" y="409584"/>
            <a:ext cx="8467455" cy="1806592"/>
            <a:chOff x="0" y="0"/>
            <a:chExt cx="2891136" cy="616844"/>
          </a:xfrm>
        </p:grpSpPr>
        <p:sp>
          <p:nvSpPr>
            <p:cNvPr name="Freeform 6" id="6"/>
            <p:cNvSpPr/>
            <p:nvPr/>
          </p:nvSpPr>
          <p:spPr>
            <a:xfrm flipH="false" flipV="false" rot="0">
              <a:off x="38100" y="44450"/>
              <a:ext cx="2854306" cy="572394"/>
            </a:xfrm>
            <a:custGeom>
              <a:avLst/>
              <a:gdLst/>
              <a:ahLst/>
              <a:cxnLst/>
              <a:rect r="r" b="b" t="t" l="l"/>
              <a:pathLst>
                <a:path h="572394" w="2854306">
                  <a:moveTo>
                    <a:pt x="2540" y="541914"/>
                  </a:moveTo>
                  <a:cubicBezTo>
                    <a:pt x="0" y="550804"/>
                    <a:pt x="5080" y="557154"/>
                    <a:pt x="20205" y="558424"/>
                  </a:cubicBezTo>
                  <a:cubicBezTo>
                    <a:pt x="37637" y="559694"/>
                    <a:pt x="52889" y="559694"/>
                    <a:pt x="70320" y="559694"/>
                  </a:cubicBezTo>
                  <a:cubicBezTo>
                    <a:pt x="140045" y="560964"/>
                    <a:pt x="209770" y="560964"/>
                    <a:pt x="281674" y="562234"/>
                  </a:cubicBezTo>
                  <a:cubicBezTo>
                    <a:pt x="320894" y="563504"/>
                    <a:pt x="360115" y="564774"/>
                    <a:pt x="397156" y="566044"/>
                  </a:cubicBezTo>
                  <a:cubicBezTo>
                    <a:pt x="462523" y="567314"/>
                    <a:pt x="525712" y="567314"/>
                    <a:pt x="591079" y="568584"/>
                  </a:cubicBezTo>
                  <a:cubicBezTo>
                    <a:pt x="617226" y="568584"/>
                    <a:pt x="641193" y="568584"/>
                    <a:pt x="667340" y="567314"/>
                  </a:cubicBezTo>
                  <a:cubicBezTo>
                    <a:pt x="678235" y="567314"/>
                    <a:pt x="691308" y="566044"/>
                    <a:pt x="702203" y="566044"/>
                  </a:cubicBezTo>
                  <a:cubicBezTo>
                    <a:pt x="745781" y="567314"/>
                    <a:pt x="1617343" y="558424"/>
                    <a:pt x="1660921" y="559694"/>
                  </a:cubicBezTo>
                  <a:cubicBezTo>
                    <a:pt x="1721930" y="560964"/>
                    <a:pt x="1889706" y="560964"/>
                    <a:pt x="1950715" y="560964"/>
                  </a:cubicBezTo>
                  <a:cubicBezTo>
                    <a:pt x="1974683" y="560964"/>
                    <a:pt x="1996473" y="559694"/>
                    <a:pt x="2020440" y="559694"/>
                  </a:cubicBezTo>
                  <a:lnTo>
                    <a:pt x="2138101" y="563504"/>
                  </a:lnTo>
                  <a:cubicBezTo>
                    <a:pt x="2223079" y="566044"/>
                    <a:pt x="2305877" y="563504"/>
                    <a:pt x="2390854" y="567314"/>
                  </a:cubicBezTo>
                  <a:cubicBezTo>
                    <a:pt x="2532483" y="572394"/>
                    <a:pt x="2676291" y="566044"/>
                    <a:pt x="2789536" y="571124"/>
                  </a:cubicBezTo>
                  <a:cubicBezTo>
                    <a:pt x="2809856" y="572394"/>
                    <a:pt x="2830176" y="571124"/>
                    <a:pt x="2853036" y="571124"/>
                  </a:cubicBezTo>
                  <a:lnTo>
                    <a:pt x="2853036" y="511434"/>
                  </a:lnTo>
                  <a:cubicBezTo>
                    <a:pt x="2851766" y="472142"/>
                    <a:pt x="2850496" y="454026"/>
                    <a:pt x="2850496" y="434778"/>
                  </a:cubicBezTo>
                  <a:cubicBezTo>
                    <a:pt x="2850496" y="412510"/>
                    <a:pt x="2854306" y="389865"/>
                    <a:pt x="2847956" y="367597"/>
                  </a:cubicBezTo>
                  <a:cubicBezTo>
                    <a:pt x="2840336" y="352878"/>
                    <a:pt x="2828906" y="62644"/>
                    <a:pt x="2828906" y="47925"/>
                  </a:cubicBezTo>
                  <a:cubicBezTo>
                    <a:pt x="2826366" y="37735"/>
                    <a:pt x="2825096" y="27167"/>
                    <a:pt x="2822556" y="16977"/>
                  </a:cubicBezTo>
                  <a:cubicBezTo>
                    <a:pt x="2822556" y="13957"/>
                    <a:pt x="2821286" y="10938"/>
                    <a:pt x="2820016" y="6350"/>
                  </a:cubicBezTo>
                  <a:cubicBezTo>
                    <a:pt x="2809856" y="3810"/>
                    <a:pt x="2800966" y="2540"/>
                    <a:pt x="2790806" y="1270"/>
                  </a:cubicBezTo>
                  <a:cubicBezTo>
                    <a:pt x="2783186" y="0"/>
                    <a:pt x="2775566" y="1270"/>
                    <a:pt x="2769216" y="1270"/>
                  </a:cubicBezTo>
                  <a:lnTo>
                    <a:pt x="9311" y="6350"/>
                  </a:lnTo>
                  <a:lnTo>
                    <a:pt x="2540" y="541914"/>
                  </a:lnTo>
                  <a:close/>
                </a:path>
              </a:pathLst>
            </a:custGeom>
            <a:solidFill>
              <a:srgbClr val="2E2C2B"/>
            </a:solidFill>
          </p:spPr>
        </p:sp>
        <p:sp>
          <p:nvSpPr>
            <p:cNvPr name="Freeform 7" id="7"/>
            <p:cNvSpPr/>
            <p:nvPr/>
          </p:nvSpPr>
          <p:spPr>
            <a:xfrm flipH="false" flipV="false" rot="0">
              <a:off x="11430" y="16510"/>
              <a:ext cx="2830176" cy="562234"/>
            </a:xfrm>
            <a:custGeom>
              <a:avLst/>
              <a:gdLst/>
              <a:ahLst/>
              <a:cxnLst/>
              <a:rect r="r" b="b" t="t" l="l"/>
              <a:pathLst>
                <a:path h="562234" w="2830176">
                  <a:moveTo>
                    <a:pt x="2830176" y="562234"/>
                  </a:moveTo>
                  <a:lnTo>
                    <a:pt x="0" y="554614"/>
                  </a:lnTo>
                  <a:lnTo>
                    <a:pt x="0" y="202677"/>
                  </a:lnTo>
                  <a:lnTo>
                    <a:pt x="7620" y="20320"/>
                  </a:lnTo>
                  <a:lnTo>
                    <a:pt x="1415228" y="0"/>
                  </a:lnTo>
                  <a:lnTo>
                    <a:pt x="2808586" y="8890"/>
                  </a:lnTo>
                  <a:close/>
                </a:path>
              </a:pathLst>
            </a:custGeom>
            <a:solidFill>
              <a:srgbClr val="FAF3E2"/>
            </a:solidFill>
          </p:spPr>
        </p:sp>
        <p:sp>
          <p:nvSpPr>
            <p:cNvPr name="Freeform 8" id="8"/>
            <p:cNvSpPr/>
            <p:nvPr/>
          </p:nvSpPr>
          <p:spPr>
            <a:xfrm flipH="false" flipV="false" rot="0">
              <a:off x="-3810" y="0"/>
              <a:ext cx="2859386" cy="588904"/>
            </a:xfrm>
            <a:custGeom>
              <a:avLst/>
              <a:gdLst/>
              <a:ahLst/>
              <a:cxnLst/>
              <a:rect r="r" b="b" t="t" l="l"/>
              <a:pathLst>
                <a:path h="588904" w="2859386">
                  <a:moveTo>
                    <a:pt x="2825096" y="21590"/>
                  </a:moveTo>
                  <a:cubicBezTo>
                    <a:pt x="2826366" y="34290"/>
                    <a:pt x="2826366" y="44450"/>
                    <a:pt x="2827636" y="52746"/>
                  </a:cubicBezTo>
                  <a:cubicBezTo>
                    <a:pt x="2830176" y="62936"/>
                    <a:pt x="2831446" y="73504"/>
                    <a:pt x="2833986" y="83694"/>
                  </a:cubicBezTo>
                  <a:cubicBezTo>
                    <a:pt x="2833986" y="98414"/>
                    <a:pt x="2846686" y="388648"/>
                    <a:pt x="2853036" y="403367"/>
                  </a:cubicBezTo>
                  <a:cubicBezTo>
                    <a:pt x="2859386" y="425634"/>
                    <a:pt x="2855576" y="448279"/>
                    <a:pt x="2855576" y="470547"/>
                  </a:cubicBezTo>
                  <a:cubicBezTo>
                    <a:pt x="2855576" y="490173"/>
                    <a:pt x="2856846" y="508289"/>
                    <a:pt x="2858116" y="527944"/>
                  </a:cubicBezTo>
                  <a:lnTo>
                    <a:pt x="2858116" y="587634"/>
                  </a:lnTo>
                  <a:cubicBezTo>
                    <a:pt x="2835256" y="587634"/>
                    <a:pt x="2814936" y="588904"/>
                    <a:pt x="2794616" y="587634"/>
                  </a:cubicBezTo>
                  <a:cubicBezTo>
                    <a:pt x="2655013" y="582554"/>
                    <a:pt x="2511205" y="588904"/>
                    <a:pt x="2369576" y="583824"/>
                  </a:cubicBezTo>
                  <a:cubicBezTo>
                    <a:pt x="2284599" y="580014"/>
                    <a:pt x="2201800" y="582554"/>
                    <a:pt x="2116823" y="580014"/>
                  </a:cubicBezTo>
                  <a:lnTo>
                    <a:pt x="1999162" y="576204"/>
                  </a:lnTo>
                  <a:cubicBezTo>
                    <a:pt x="1975194" y="576204"/>
                    <a:pt x="1953405" y="577474"/>
                    <a:pt x="1929437" y="577474"/>
                  </a:cubicBezTo>
                  <a:cubicBezTo>
                    <a:pt x="1868428" y="576204"/>
                    <a:pt x="1700652" y="577474"/>
                    <a:pt x="1639643" y="576204"/>
                  </a:cubicBezTo>
                  <a:cubicBezTo>
                    <a:pt x="1596065" y="574934"/>
                    <a:pt x="724503" y="583824"/>
                    <a:pt x="680925" y="582554"/>
                  </a:cubicBezTo>
                  <a:cubicBezTo>
                    <a:pt x="670030" y="582554"/>
                    <a:pt x="656957" y="583824"/>
                    <a:pt x="646062" y="583824"/>
                  </a:cubicBezTo>
                  <a:cubicBezTo>
                    <a:pt x="619915" y="583824"/>
                    <a:pt x="595947" y="585094"/>
                    <a:pt x="569800" y="585094"/>
                  </a:cubicBezTo>
                  <a:cubicBezTo>
                    <a:pt x="504433" y="585094"/>
                    <a:pt x="441245" y="583824"/>
                    <a:pt x="375878" y="582554"/>
                  </a:cubicBezTo>
                  <a:cubicBezTo>
                    <a:pt x="336658" y="581284"/>
                    <a:pt x="297437" y="580014"/>
                    <a:pt x="260396" y="578744"/>
                  </a:cubicBezTo>
                  <a:cubicBezTo>
                    <a:pt x="190671" y="577474"/>
                    <a:pt x="120946" y="576204"/>
                    <a:pt x="49042" y="576204"/>
                  </a:cubicBezTo>
                  <a:cubicBezTo>
                    <a:pt x="38100" y="576204"/>
                    <a:pt x="29210" y="576204"/>
                    <a:pt x="19050" y="574934"/>
                  </a:cubicBezTo>
                  <a:cubicBezTo>
                    <a:pt x="10160" y="573664"/>
                    <a:pt x="5080" y="567314"/>
                    <a:pt x="7620" y="558424"/>
                  </a:cubicBezTo>
                  <a:cubicBezTo>
                    <a:pt x="16510" y="527160"/>
                    <a:pt x="12700" y="517724"/>
                    <a:pt x="11430" y="507911"/>
                  </a:cubicBezTo>
                  <a:cubicBezTo>
                    <a:pt x="10160" y="487908"/>
                    <a:pt x="6350" y="468283"/>
                    <a:pt x="7620" y="448279"/>
                  </a:cubicBezTo>
                  <a:cubicBezTo>
                    <a:pt x="5080" y="423370"/>
                    <a:pt x="0" y="115020"/>
                    <a:pt x="7620" y="89733"/>
                  </a:cubicBezTo>
                  <a:cubicBezTo>
                    <a:pt x="8890" y="84827"/>
                    <a:pt x="7620" y="79543"/>
                    <a:pt x="8890" y="74636"/>
                  </a:cubicBezTo>
                  <a:cubicBezTo>
                    <a:pt x="10160" y="66711"/>
                    <a:pt x="12700" y="58030"/>
                    <a:pt x="13970" y="44450"/>
                  </a:cubicBezTo>
                  <a:cubicBezTo>
                    <a:pt x="13970" y="41910"/>
                    <a:pt x="15240" y="39370"/>
                    <a:pt x="16510" y="38100"/>
                  </a:cubicBezTo>
                  <a:cubicBezTo>
                    <a:pt x="38100" y="35560"/>
                    <a:pt x="66473" y="30480"/>
                    <a:pt x="101336" y="29210"/>
                  </a:cubicBezTo>
                  <a:cubicBezTo>
                    <a:pt x="160166" y="25400"/>
                    <a:pt x="218997" y="22860"/>
                    <a:pt x="280006" y="20320"/>
                  </a:cubicBezTo>
                  <a:cubicBezTo>
                    <a:pt x="321405" y="17780"/>
                    <a:pt x="362804" y="16510"/>
                    <a:pt x="402025" y="13970"/>
                  </a:cubicBezTo>
                  <a:cubicBezTo>
                    <a:pt x="441245" y="11430"/>
                    <a:pt x="482644" y="8890"/>
                    <a:pt x="521864" y="8890"/>
                  </a:cubicBezTo>
                  <a:cubicBezTo>
                    <a:pt x="565443" y="7620"/>
                    <a:pt x="609021" y="10160"/>
                    <a:pt x="652599" y="8890"/>
                  </a:cubicBezTo>
                  <a:cubicBezTo>
                    <a:pt x="707071" y="8890"/>
                    <a:pt x="1694116" y="6350"/>
                    <a:pt x="1748588" y="5080"/>
                  </a:cubicBezTo>
                  <a:cubicBezTo>
                    <a:pt x="1800882" y="3810"/>
                    <a:pt x="1853176" y="2540"/>
                    <a:pt x="1907648" y="2540"/>
                  </a:cubicBezTo>
                  <a:cubicBezTo>
                    <a:pt x="1996983" y="1270"/>
                    <a:pt x="2084140" y="0"/>
                    <a:pt x="2173475" y="0"/>
                  </a:cubicBezTo>
                  <a:cubicBezTo>
                    <a:pt x="2210516" y="0"/>
                    <a:pt x="2249736" y="2540"/>
                    <a:pt x="2286778" y="2540"/>
                  </a:cubicBezTo>
                  <a:cubicBezTo>
                    <a:pt x="2389186" y="3810"/>
                    <a:pt x="2493774" y="5080"/>
                    <a:pt x="2596182" y="7620"/>
                  </a:cubicBezTo>
                  <a:cubicBezTo>
                    <a:pt x="2650655" y="8890"/>
                    <a:pt x="2705127" y="12700"/>
                    <a:pt x="2759600" y="16510"/>
                  </a:cubicBezTo>
                  <a:lnTo>
                    <a:pt x="2794616" y="16510"/>
                  </a:lnTo>
                  <a:cubicBezTo>
                    <a:pt x="2806046" y="17780"/>
                    <a:pt x="2814936" y="20320"/>
                    <a:pt x="2825096" y="21590"/>
                  </a:cubicBezTo>
                  <a:close/>
                  <a:moveTo>
                    <a:pt x="2835256" y="571124"/>
                  </a:moveTo>
                  <a:cubicBezTo>
                    <a:pt x="2836526" y="554614"/>
                    <a:pt x="2837796" y="541914"/>
                    <a:pt x="2837796" y="529214"/>
                  </a:cubicBezTo>
                  <a:cubicBezTo>
                    <a:pt x="2836526" y="506402"/>
                    <a:pt x="2835256" y="486399"/>
                    <a:pt x="2835256" y="464886"/>
                  </a:cubicBezTo>
                  <a:cubicBezTo>
                    <a:pt x="2835256" y="455073"/>
                    <a:pt x="2837796" y="445260"/>
                    <a:pt x="2836526" y="435447"/>
                  </a:cubicBezTo>
                  <a:cubicBezTo>
                    <a:pt x="2836526" y="426389"/>
                    <a:pt x="2835256" y="416954"/>
                    <a:pt x="2833986" y="407896"/>
                  </a:cubicBezTo>
                  <a:cubicBezTo>
                    <a:pt x="2828906" y="393931"/>
                    <a:pt x="2817476" y="104830"/>
                    <a:pt x="2817476" y="90865"/>
                  </a:cubicBezTo>
                  <a:cubicBezTo>
                    <a:pt x="2814936" y="79165"/>
                    <a:pt x="2812396" y="67088"/>
                    <a:pt x="2809856" y="55388"/>
                  </a:cubicBezTo>
                  <a:cubicBezTo>
                    <a:pt x="2808586" y="44450"/>
                    <a:pt x="2807316" y="43180"/>
                    <a:pt x="2790105" y="41910"/>
                  </a:cubicBezTo>
                  <a:cubicBezTo>
                    <a:pt x="2783568" y="41910"/>
                    <a:pt x="2779210" y="41910"/>
                    <a:pt x="2772674" y="40640"/>
                  </a:cubicBezTo>
                  <a:cubicBezTo>
                    <a:pt x="2718201" y="36830"/>
                    <a:pt x="2661549" y="31750"/>
                    <a:pt x="2607077" y="30480"/>
                  </a:cubicBezTo>
                  <a:cubicBezTo>
                    <a:pt x="2474163" y="26670"/>
                    <a:pt x="2339071" y="25400"/>
                    <a:pt x="2206158" y="22860"/>
                  </a:cubicBezTo>
                  <a:lnTo>
                    <a:pt x="2049277" y="22860"/>
                  </a:lnTo>
                  <a:cubicBezTo>
                    <a:pt x="1979552" y="22860"/>
                    <a:pt x="1909827" y="22860"/>
                    <a:pt x="1842281" y="24130"/>
                  </a:cubicBezTo>
                  <a:cubicBezTo>
                    <a:pt x="1783451" y="25400"/>
                    <a:pt x="792049" y="29210"/>
                    <a:pt x="733218" y="29210"/>
                  </a:cubicBezTo>
                  <a:cubicBezTo>
                    <a:pt x="637346" y="29210"/>
                    <a:pt x="541475" y="26670"/>
                    <a:pt x="445603" y="33020"/>
                  </a:cubicBezTo>
                  <a:cubicBezTo>
                    <a:pt x="395488" y="36830"/>
                    <a:pt x="347552" y="36830"/>
                    <a:pt x="299616" y="38100"/>
                  </a:cubicBezTo>
                  <a:cubicBezTo>
                    <a:pt x="216818" y="41910"/>
                    <a:pt x="134019" y="45720"/>
                    <a:pt x="51221" y="50800"/>
                  </a:cubicBezTo>
                  <a:cubicBezTo>
                    <a:pt x="36830" y="50800"/>
                    <a:pt x="34290" y="52369"/>
                    <a:pt x="33020" y="56898"/>
                  </a:cubicBezTo>
                  <a:cubicBezTo>
                    <a:pt x="31750" y="63691"/>
                    <a:pt x="31750" y="70485"/>
                    <a:pt x="30480" y="77278"/>
                  </a:cubicBezTo>
                  <a:cubicBezTo>
                    <a:pt x="29210" y="88601"/>
                    <a:pt x="26670" y="99546"/>
                    <a:pt x="25400" y="110868"/>
                  </a:cubicBezTo>
                  <a:cubicBezTo>
                    <a:pt x="20320" y="122946"/>
                    <a:pt x="26670" y="418086"/>
                    <a:pt x="29210" y="430163"/>
                  </a:cubicBezTo>
                  <a:cubicBezTo>
                    <a:pt x="29210" y="442996"/>
                    <a:pt x="29210" y="456205"/>
                    <a:pt x="30480" y="469037"/>
                  </a:cubicBezTo>
                  <a:cubicBezTo>
                    <a:pt x="30480" y="478473"/>
                    <a:pt x="33020" y="487908"/>
                    <a:pt x="33020" y="497344"/>
                  </a:cubicBezTo>
                  <a:cubicBezTo>
                    <a:pt x="33020" y="507534"/>
                    <a:pt x="33020" y="517724"/>
                    <a:pt x="31750" y="529214"/>
                  </a:cubicBezTo>
                  <a:lnTo>
                    <a:pt x="31750" y="539374"/>
                  </a:lnTo>
                  <a:cubicBezTo>
                    <a:pt x="31750" y="549534"/>
                    <a:pt x="35560" y="553344"/>
                    <a:pt x="44450" y="553344"/>
                  </a:cubicBezTo>
                  <a:cubicBezTo>
                    <a:pt x="70831" y="553344"/>
                    <a:pt x="101336" y="554614"/>
                    <a:pt x="129662" y="554614"/>
                  </a:cubicBezTo>
                  <a:cubicBezTo>
                    <a:pt x="171061" y="554614"/>
                    <a:pt x="214639" y="552074"/>
                    <a:pt x="256038" y="554614"/>
                  </a:cubicBezTo>
                  <a:cubicBezTo>
                    <a:pt x="323584" y="558424"/>
                    <a:pt x="391130" y="560964"/>
                    <a:pt x="458676" y="559694"/>
                  </a:cubicBezTo>
                  <a:cubicBezTo>
                    <a:pt x="502254" y="558424"/>
                    <a:pt x="543654" y="560964"/>
                    <a:pt x="587232" y="560964"/>
                  </a:cubicBezTo>
                  <a:cubicBezTo>
                    <a:pt x="650420" y="560964"/>
                    <a:pt x="713608" y="559694"/>
                    <a:pt x="776796" y="560964"/>
                  </a:cubicBezTo>
                  <a:cubicBezTo>
                    <a:pt x="870489" y="562234"/>
                    <a:pt x="1898933" y="552074"/>
                    <a:pt x="1994804" y="554614"/>
                  </a:cubicBezTo>
                  <a:cubicBezTo>
                    <a:pt x="2036204" y="555884"/>
                    <a:pt x="2077603" y="557154"/>
                    <a:pt x="2116823" y="557154"/>
                  </a:cubicBezTo>
                  <a:cubicBezTo>
                    <a:pt x="2188727" y="559694"/>
                    <a:pt x="2258452" y="555884"/>
                    <a:pt x="2330356" y="559694"/>
                  </a:cubicBezTo>
                  <a:cubicBezTo>
                    <a:pt x="2389186" y="562234"/>
                    <a:pt x="2448017" y="562234"/>
                    <a:pt x="2506847" y="564774"/>
                  </a:cubicBezTo>
                  <a:cubicBezTo>
                    <a:pt x="2594003" y="568584"/>
                    <a:pt x="2681160" y="571124"/>
                    <a:pt x="2768316" y="572394"/>
                  </a:cubicBezTo>
                  <a:cubicBezTo>
                    <a:pt x="2797156" y="572394"/>
                    <a:pt x="2814936" y="571124"/>
                    <a:pt x="2835256" y="571124"/>
                  </a:cubicBezTo>
                  <a:close/>
                </a:path>
              </a:pathLst>
            </a:custGeom>
            <a:solidFill>
              <a:srgbClr val="FAF3E2"/>
            </a:solidFill>
          </p:spPr>
        </p:sp>
      </p:grpSp>
      <p:sp>
        <p:nvSpPr>
          <p:cNvPr name="Freeform 9" id="9"/>
          <p:cNvSpPr/>
          <p:nvPr/>
        </p:nvSpPr>
        <p:spPr>
          <a:xfrm flipH="false" flipV="false" rot="0">
            <a:off x="0" y="409584"/>
            <a:ext cx="11577108" cy="9637995"/>
          </a:xfrm>
          <a:custGeom>
            <a:avLst/>
            <a:gdLst/>
            <a:ahLst/>
            <a:cxnLst/>
            <a:rect r="r" b="b" t="t" l="l"/>
            <a:pathLst>
              <a:path h="9637995" w="11577108">
                <a:moveTo>
                  <a:pt x="0" y="0"/>
                </a:moveTo>
                <a:lnTo>
                  <a:pt x="11577108" y="0"/>
                </a:lnTo>
                <a:lnTo>
                  <a:pt x="11577108" y="9637994"/>
                </a:lnTo>
                <a:lnTo>
                  <a:pt x="0" y="9637994"/>
                </a:lnTo>
                <a:lnTo>
                  <a:pt x="0" y="0"/>
                </a:lnTo>
                <a:close/>
              </a:path>
            </a:pathLst>
          </a:custGeom>
          <a:blipFill>
            <a:blip r:embed="rId4"/>
            <a:stretch>
              <a:fillRect l="-932" t="0" r="-1819" b="0"/>
            </a:stretch>
          </a:blipFill>
        </p:spPr>
      </p:sp>
      <p:sp>
        <p:nvSpPr>
          <p:cNvPr name="TextBox 10" id="10"/>
          <p:cNvSpPr txBox="true"/>
          <p:nvPr/>
        </p:nvSpPr>
        <p:spPr>
          <a:xfrm rot="0">
            <a:off x="9303767" y="628667"/>
            <a:ext cx="10794747" cy="1177924"/>
          </a:xfrm>
          <a:prstGeom prst="rect">
            <a:avLst/>
          </a:prstGeom>
        </p:spPr>
        <p:txBody>
          <a:bodyPr anchor="t" rtlCol="false" tIns="0" lIns="0" bIns="0" rIns="0">
            <a:spAutoFit/>
          </a:bodyPr>
          <a:lstStyle/>
          <a:p>
            <a:pPr algn="ctr" marL="0" indent="0" lvl="0">
              <a:lnSpc>
                <a:spcPts val="9100"/>
              </a:lnSpc>
            </a:pPr>
            <a:r>
              <a:rPr lang="en-US" sz="6500">
                <a:solidFill>
                  <a:srgbClr val="D6583C"/>
                </a:solidFill>
                <a:latin typeface="Brasika"/>
              </a:rPr>
              <a:t>Crawler</a:t>
            </a:r>
          </a:p>
        </p:txBody>
      </p:sp>
      <p:sp>
        <p:nvSpPr>
          <p:cNvPr name="TextBox 11" id="11"/>
          <p:cNvSpPr txBox="true"/>
          <p:nvPr/>
        </p:nvSpPr>
        <p:spPr>
          <a:xfrm rot="0">
            <a:off x="11974473" y="2466871"/>
            <a:ext cx="6088305" cy="5000625"/>
          </a:xfrm>
          <a:prstGeom prst="rect">
            <a:avLst/>
          </a:prstGeom>
        </p:spPr>
        <p:txBody>
          <a:bodyPr anchor="t" rtlCol="false" tIns="0" lIns="0" bIns="0" rIns="0">
            <a:spAutoFit/>
          </a:bodyPr>
          <a:lstStyle/>
          <a:p>
            <a:pPr algn="ctr">
              <a:lnSpc>
                <a:spcPts val="6599"/>
              </a:lnSpc>
            </a:pPr>
            <a:r>
              <a:rPr lang="en-US" sz="5499">
                <a:solidFill>
                  <a:srgbClr val="000000"/>
                </a:solidFill>
                <a:latin typeface="Bubblebody Neue"/>
              </a:rPr>
              <a:t>We can only represent some of the scraper because we have many scrapers for </a:t>
            </a:r>
          </a:p>
          <a:p>
            <a:pPr algn="ctr">
              <a:lnSpc>
                <a:spcPts val="6599"/>
              </a:lnSpc>
              <a:spcBef>
                <a:spcPct val="0"/>
              </a:spcBef>
            </a:pPr>
            <a:r>
              <a:rPr lang="en-US" sz="5499">
                <a:solidFill>
                  <a:srgbClr val="000000"/>
                </a:solidFill>
                <a:latin typeface="Bubblebody Neue"/>
              </a:rPr>
              <a:t>different urls</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7D5D46"/>
        </a:solidFill>
      </p:bgPr>
    </p:bg>
    <p:spTree>
      <p:nvGrpSpPr>
        <p:cNvPr id="1" name=""/>
        <p:cNvGrpSpPr/>
        <p:nvPr/>
      </p:nvGrpSpPr>
      <p:grpSpPr>
        <a:xfrm>
          <a:off x="0" y="0"/>
          <a:ext cx="0" cy="0"/>
          <a:chOff x="0" y="0"/>
          <a:chExt cx="0" cy="0"/>
        </a:xfrm>
      </p:grpSpPr>
      <p:grpSp>
        <p:nvGrpSpPr>
          <p:cNvPr name="Group 2" id="2"/>
          <p:cNvGrpSpPr/>
          <p:nvPr/>
        </p:nvGrpSpPr>
        <p:grpSpPr>
          <a:xfrm rot="0">
            <a:off x="-314115" y="-284689"/>
            <a:ext cx="18931877" cy="10856378"/>
            <a:chOff x="0" y="0"/>
            <a:chExt cx="25242502" cy="14475171"/>
          </a:xfrm>
        </p:grpSpPr>
        <p:sp>
          <p:nvSpPr>
            <p:cNvPr name="Freeform 3" id="3"/>
            <p:cNvSpPr/>
            <p:nvPr/>
          </p:nvSpPr>
          <p:spPr>
            <a:xfrm flipH="false" flipV="false" rot="0">
              <a:off x="0" y="0"/>
              <a:ext cx="12610820" cy="14475171"/>
            </a:xfrm>
            <a:custGeom>
              <a:avLst/>
              <a:gdLst/>
              <a:ahLst/>
              <a:cxnLst/>
              <a:rect r="r" b="b" t="t" l="l"/>
              <a:pathLst>
                <a:path h="14475171" w="12610820">
                  <a:moveTo>
                    <a:pt x="0" y="0"/>
                  </a:moveTo>
                  <a:lnTo>
                    <a:pt x="12610820" y="0"/>
                  </a:lnTo>
                  <a:lnTo>
                    <a:pt x="12610820" y="14475171"/>
                  </a:lnTo>
                  <a:lnTo>
                    <a:pt x="0" y="14475171"/>
                  </a:lnTo>
                  <a:lnTo>
                    <a:pt x="0" y="0"/>
                  </a:lnTo>
                  <a:close/>
                </a:path>
              </a:pathLst>
            </a:custGeom>
            <a:blipFill>
              <a:blip r:embed="rId2">
                <a:alphaModFix amt="25000"/>
                <a:extLst>
                  <a:ext uri="{96DAC541-7B7A-43D3-8B79-37D633B846F1}">
                    <asvg:svgBlip xmlns:asvg="http://schemas.microsoft.com/office/drawing/2016/SVG/main" r:embed="rId3"/>
                  </a:ext>
                </a:extLst>
              </a:blip>
              <a:stretch>
                <a:fillRect l="-14992" t="0" r="0" b="0"/>
              </a:stretch>
            </a:blipFill>
          </p:spPr>
        </p:sp>
        <p:sp>
          <p:nvSpPr>
            <p:cNvPr name="Freeform 4" id="4"/>
            <p:cNvSpPr/>
            <p:nvPr/>
          </p:nvSpPr>
          <p:spPr>
            <a:xfrm flipH="false" flipV="false" rot="0">
              <a:off x="12610820" y="0"/>
              <a:ext cx="12631682" cy="14475171"/>
            </a:xfrm>
            <a:custGeom>
              <a:avLst/>
              <a:gdLst/>
              <a:ahLst/>
              <a:cxnLst/>
              <a:rect r="r" b="b" t="t" l="l"/>
              <a:pathLst>
                <a:path h="14475171" w="12631682">
                  <a:moveTo>
                    <a:pt x="0" y="0"/>
                  </a:moveTo>
                  <a:lnTo>
                    <a:pt x="12631682" y="0"/>
                  </a:lnTo>
                  <a:lnTo>
                    <a:pt x="12631682" y="14475171"/>
                  </a:lnTo>
                  <a:lnTo>
                    <a:pt x="0" y="14475171"/>
                  </a:lnTo>
                  <a:lnTo>
                    <a:pt x="0" y="0"/>
                  </a:lnTo>
                  <a:close/>
                </a:path>
              </a:pathLst>
            </a:custGeom>
            <a:blipFill>
              <a:blip r:embed="rId2">
                <a:alphaModFix amt="25000"/>
                <a:extLst>
                  <a:ext uri="{96DAC541-7B7A-43D3-8B79-37D633B846F1}">
                    <asvg:svgBlip xmlns:asvg="http://schemas.microsoft.com/office/drawing/2016/SVG/main" r:embed="rId3"/>
                  </a:ext>
                </a:extLst>
              </a:blip>
              <a:stretch>
                <a:fillRect l="0" t="0" r="-14802" b="0"/>
              </a:stretch>
            </a:blipFill>
          </p:spPr>
        </p:sp>
      </p:grpSp>
      <p:grpSp>
        <p:nvGrpSpPr>
          <p:cNvPr name="Group 5" id="5"/>
          <p:cNvGrpSpPr/>
          <p:nvPr/>
        </p:nvGrpSpPr>
        <p:grpSpPr>
          <a:xfrm rot="0">
            <a:off x="1028700" y="1028700"/>
            <a:ext cx="16230600" cy="1806592"/>
            <a:chOff x="0" y="0"/>
            <a:chExt cx="5541791" cy="616844"/>
          </a:xfrm>
        </p:grpSpPr>
        <p:sp>
          <p:nvSpPr>
            <p:cNvPr name="Freeform 6" id="6"/>
            <p:cNvSpPr/>
            <p:nvPr/>
          </p:nvSpPr>
          <p:spPr>
            <a:xfrm flipH="false" flipV="false" rot="0">
              <a:off x="38100" y="44450"/>
              <a:ext cx="5504962" cy="572394"/>
            </a:xfrm>
            <a:custGeom>
              <a:avLst/>
              <a:gdLst/>
              <a:ahLst/>
              <a:cxnLst/>
              <a:rect r="r" b="b" t="t" l="l"/>
              <a:pathLst>
                <a:path h="572394" w="5504962">
                  <a:moveTo>
                    <a:pt x="2540" y="541914"/>
                  </a:moveTo>
                  <a:cubicBezTo>
                    <a:pt x="0" y="550804"/>
                    <a:pt x="5080" y="557154"/>
                    <a:pt x="34642" y="558424"/>
                  </a:cubicBezTo>
                  <a:cubicBezTo>
                    <a:pt x="68908" y="559694"/>
                    <a:pt x="98890" y="559694"/>
                    <a:pt x="133156" y="559694"/>
                  </a:cubicBezTo>
                  <a:cubicBezTo>
                    <a:pt x="270219" y="560964"/>
                    <a:pt x="407282" y="560964"/>
                    <a:pt x="548628" y="562234"/>
                  </a:cubicBezTo>
                  <a:cubicBezTo>
                    <a:pt x="625726" y="563504"/>
                    <a:pt x="702824" y="564774"/>
                    <a:pt x="775638" y="566044"/>
                  </a:cubicBezTo>
                  <a:cubicBezTo>
                    <a:pt x="904135" y="567314"/>
                    <a:pt x="1028348" y="567314"/>
                    <a:pt x="1156844" y="568584"/>
                  </a:cubicBezTo>
                  <a:cubicBezTo>
                    <a:pt x="1208243" y="568584"/>
                    <a:pt x="1255358" y="568584"/>
                    <a:pt x="1306757" y="567314"/>
                  </a:cubicBezTo>
                  <a:cubicBezTo>
                    <a:pt x="1328173" y="567314"/>
                    <a:pt x="1353872" y="566044"/>
                    <a:pt x="1375288" y="566044"/>
                  </a:cubicBezTo>
                  <a:cubicBezTo>
                    <a:pt x="1460952" y="567314"/>
                    <a:pt x="3174238" y="558424"/>
                    <a:pt x="3259903" y="559694"/>
                  </a:cubicBezTo>
                  <a:cubicBezTo>
                    <a:pt x="3379833" y="560964"/>
                    <a:pt x="3709640" y="560964"/>
                    <a:pt x="3829571" y="560964"/>
                  </a:cubicBezTo>
                  <a:cubicBezTo>
                    <a:pt x="3876686" y="560964"/>
                    <a:pt x="3919518" y="559694"/>
                    <a:pt x="3966633" y="559694"/>
                  </a:cubicBezTo>
                  <a:lnTo>
                    <a:pt x="4197927" y="563504"/>
                  </a:lnTo>
                  <a:cubicBezTo>
                    <a:pt x="4364972" y="566044"/>
                    <a:pt x="4527734" y="563504"/>
                    <a:pt x="4694780" y="567314"/>
                  </a:cubicBezTo>
                  <a:cubicBezTo>
                    <a:pt x="4973189" y="572394"/>
                    <a:pt x="5255881" y="566044"/>
                    <a:pt x="5440192" y="571124"/>
                  </a:cubicBezTo>
                  <a:cubicBezTo>
                    <a:pt x="5460512" y="572394"/>
                    <a:pt x="5480831" y="571124"/>
                    <a:pt x="5503692" y="571124"/>
                  </a:cubicBezTo>
                  <a:lnTo>
                    <a:pt x="5503692" y="511434"/>
                  </a:lnTo>
                  <a:cubicBezTo>
                    <a:pt x="5502422" y="472142"/>
                    <a:pt x="5501151" y="454026"/>
                    <a:pt x="5501151" y="434778"/>
                  </a:cubicBezTo>
                  <a:cubicBezTo>
                    <a:pt x="5501151" y="412510"/>
                    <a:pt x="5504962" y="389865"/>
                    <a:pt x="5498612" y="367597"/>
                  </a:cubicBezTo>
                  <a:cubicBezTo>
                    <a:pt x="5490992" y="352878"/>
                    <a:pt x="5479562" y="62644"/>
                    <a:pt x="5479562" y="47925"/>
                  </a:cubicBezTo>
                  <a:cubicBezTo>
                    <a:pt x="5477022" y="37735"/>
                    <a:pt x="5475751" y="27167"/>
                    <a:pt x="5473212" y="16977"/>
                  </a:cubicBezTo>
                  <a:cubicBezTo>
                    <a:pt x="5473212" y="13957"/>
                    <a:pt x="5471942" y="10938"/>
                    <a:pt x="5470672" y="6350"/>
                  </a:cubicBezTo>
                  <a:cubicBezTo>
                    <a:pt x="5460512" y="3810"/>
                    <a:pt x="5451622" y="2540"/>
                    <a:pt x="5441462" y="1270"/>
                  </a:cubicBezTo>
                  <a:cubicBezTo>
                    <a:pt x="5433842" y="0"/>
                    <a:pt x="5426222" y="1270"/>
                    <a:pt x="5419872" y="1270"/>
                  </a:cubicBezTo>
                  <a:lnTo>
                    <a:pt x="13226" y="6350"/>
                  </a:lnTo>
                  <a:lnTo>
                    <a:pt x="2540" y="541914"/>
                  </a:lnTo>
                  <a:close/>
                </a:path>
              </a:pathLst>
            </a:custGeom>
            <a:solidFill>
              <a:srgbClr val="2E2C2B"/>
            </a:solidFill>
          </p:spPr>
        </p:sp>
        <p:sp>
          <p:nvSpPr>
            <p:cNvPr name="Freeform 7" id="7"/>
            <p:cNvSpPr/>
            <p:nvPr/>
          </p:nvSpPr>
          <p:spPr>
            <a:xfrm flipH="false" flipV="false" rot="0">
              <a:off x="11430" y="16510"/>
              <a:ext cx="5480832" cy="562234"/>
            </a:xfrm>
            <a:custGeom>
              <a:avLst/>
              <a:gdLst/>
              <a:ahLst/>
              <a:cxnLst/>
              <a:rect r="r" b="b" t="t" l="l"/>
              <a:pathLst>
                <a:path h="562234" w="5480832">
                  <a:moveTo>
                    <a:pt x="5480832" y="562234"/>
                  </a:moveTo>
                  <a:lnTo>
                    <a:pt x="0" y="554614"/>
                  </a:lnTo>
                  <a:lnTo>
                    <a:pt x="0" y="202677"/>
                  </a:lnTo>
                  <a:lnTo>
                    <a:pt x="7620" y="20320"/>
                  </a:lnTo>
                  <a:lnTo>
                    <a:pt x="2751171" y="0"/>
                  </a:lnTo>
                  <a:lnTo>
                    <a:pt x="5459242" y="8890"/>
                  </a:lnTo>
                  <a:close/>
                </a:path>
              </a:pathLst>
            </a:custGeom>
            <a:solidFill>
              <a:srgbClr val="FAF3E2"/>
            </a:solidFill>
          </p:spPr>
        </p:sp>
        <p:sp>
          <p:nvSpPr>
            <p:cNvPr name="Freeform 8" id="8"/>
            <p:cNvSpPr/>
            <p:nvPr/>
          </p:nvSpPr>
          <p:spPr>
            <a:xfrm flipH="false" flipV="false" rot="0">
              <a:off x="-3810" y="0"/>
              <a:ext cx="5510041" cy="588904"/>
            </a:xfrm>
            <a:custGeom>
              <a:avLst/>
              <a:gdLst/>
              <a:ahLst/>
              <a:cxnLst/>
              <a:rect r="r" b="b" t="t" l="l"/>
              <a:pathLst>
                <a:path h="588904" w="5510041">
                  <a:moveTo>
                    <a:pt x="5475752" y="21590"/>
                  </a:moveTo>
                  <a:cubicBezTo>
                    <a:pt x="5477021" y="34290"/>
                    <a:pt x="5477021" y="44450"/>
                    <a:pt x="5478291" y="52746"/>
                  </a:cubicBezTo>
                  <a:cubicBezTo>
                    <a:pt x="5480832" y="62936"/>
                    <a:pt x="5482102" y="73504"/>
                    <a:pt x="5484641" y="83694"/>
                  </a:cubicBezTo>
                  <a:cubicBezTo>
                    <a:pt x="5484641" y="98414"/>
                    <a:pt x="5497341" y="388648"/>
                    <a:pt x="5503691" y="403367"/>
                  </a:cubicBezTo>
                  <a:cubicBezTo>
                    <a:pt x="5510041" y="425634"/>
                    <a:pt x="5506232" y="448279"/>
                    <a:pt x="5506232" y="470547"/>
                  </a:cubicBezTo>
                  <a:cubicBezTo>
                    <a:pt x="5506232" y="490173"/>
                    <a:pt x="5507502" y="508289"/>
                    <a:pt x="5508771" y="527944"/>
                  </a:cubicBezTo>
                  <a:lnTo>
                    <a:pt x="5508771" y="587634"/>
                  </a:lnTo>
                  <a:cubicBezTo>
                    <a:pt x="5485911" y="587634"/>
                    <a:pt x="5465591" y="588904"/>
                    <a:pt x="5445271" y="587634"/>
                  </a:cubicBezTo>
                  <a:cubicBezTo>
                    <a:pt x="5173578" y="582554"/>
                    <a:pt x="4890885" y="588904"/>
                    <a:pt x="4612477" y="583824"/>
                  </a:cubicBezTo>
                  <a:cubicBezTo>
                    <a:pt x="4445431" y="580014"/>
                    <a:pt x="4282669" y="582554"/>
                    <a:pt x="4115624" y="580014"/>
                  </a:cubicBezTo>
                  <a:lnTo>
                    <a:pt x="3884330" y="576204"/>
                  </a:lnTo>
                  <a:cubicBezTo>
                    <a:pt x="3837215" y="576204"/>
                    <a:pt x="3794383" y="577474"/>
                    <a:pt x="3747267" y="577474"/>
                  </a:cubicBezTo>
                  <a:cubicBezTo>
                    <a:pt x="3627337" y="576204"/>
                    <a:pt x="3297529" y="577474"/>
                    <a:pt x="3177600" y="576204"/>
                  </a:cubicBezTo>
                  <a:cubicBezTo>
                    <a:pt x="3091935" y="574934"/>
                    <a:pt x="1378649" y="583824"/>
                    <a:pt x="1292985" y="582554"/>
                  </a:cubicBezTo>
                  <a:cubicBezTo>
                    <a:pt x="1271569" y="582554"/>
                    <a:pt x="1245870" y="583824"/>
                    <a:pt x="1224454" y="583824"/>
                  </a:cubicBezTo>
                  <a:cubicBezTo>
                    <a:pt x="1173055" y="583824"/>
                    <a:pt x="1125940" y="585094"/>
                    <a:pt x="1074541" y="585094"/>
                  </a:cubicBezTo>
                  <a:cubicBezTo>
                    <a:pt x="946045" y="585094"/>
                    <a:pt x="821831" y="583824"/>
                    <a:pt x="693335" y="582554"/>
                  </a:cubicBezTo>
                  <a:cubicBezTo>
                    <a:pt x="616237" y="581284"/>
                    <a:pt x="539139" y="580014"/>
                    <a:pt x="466325" y="578744"/>
                  </a:cubicBezTo>
                  <a:cubicBezTo>
                    <a:pt x="329262" y="577474"/>
                    <a:pt x="192199" y="576204"/>
                    <a:pt x="50853" y="576204"/>
                  </a:cubicBezTo>
                  <a:cubicBezTo>
                    <a:pt x="38100" y="576204"/>
                    <a:pt x="29210" y="576204"/>
                    <a:pt x="19050" y="574934"/>
                  </a:cubicBezTo>
                  <a:cubicBezTo>
                    <a:pt x="10160" y="573664"/>
                    <a:pt x="5080" y="567314"/>
                    <a:pt x="7620" y="558424"/>
                  </a:cubicBezTo>
                  <a:cubicBezTo>
                    <a:pt x="16510" y="527160"/>
                    <a:pt x="12700" y="517724"/>
                    <a:pt x="11430" y="507911"/>
                  </a:cubicBezTo>
                  <a:cubicBezTo>
                    <a:pt x="10160" y="487908"/>
                    <a:pt x="6350" y="468283"/>
                    <a:pt x="7620" y="448279"/>
                  </a:cubicBezTo>
                  <a:cubicBezTo>
                    <a:pt x="5080" y="423370"/>
                    <a:pt x="0" y="115020"/>
                    <a:pt x="7620" y="89733"/>
                  </a:cubicBezTo>
                  <a:cubicBezTo>
                    <a:pt x="8890" y="84827"/>
                    <a:pt x="7620" y="79543"/>
                    <a:pt x="8890" y="74636"/>
                  </a:cubicBezTo>
                  <a:cubicBezTo>
                    <a:pt x="10160" y="66711"/>
                    <a:pt x="12700" y="58030"/>
                    <a:pt x="13970" y="44450"/>
                  </a:cubicBezTo>
                  <a:cubicBezTo>
                    <a:pt x="13970" y="41910"/>
                    <a:pt x="15240" y="39370"/>
                    <a:pt x="16510" y="38100"/>
                  </a:cubicBezTo>
                  <a:cubicBezTo>
                    <a:pt x="38100" y="35560"/>
                    <a:pt x="85118" y="30480"/>
                    <a:pt x="153650" y="29210"/>
                  </a:cubicBezTo>
                  <a:cubicBezTo>
                    <a:pt x="269297" y="25400"/>
                    <a:pt x="384943" y="22860"/>
                    <a:pt x="504874" y="20320"/>
                  </a:cubicBezTo>
                  <a:cubicBezTo>
                    <a:pt x="586255" y="17780"/>
                    <a:pt x="667636" y="16510"/>
                    <a:pt x="744734" y="13970"/>
                  </a:cubicBezTo>
                  <a:cubicBezTo>
                    <a:pt x="821831" y="11430"/>
                    <a:pt x="903212" y="8890"/>
                    <a:pt x="980310" y="8890"/>
                  </a:cubicBezTo>
                  <a:cubicBezTo>
                    <a:pt x="1065975" y="7620"/>
                    <a:pt x="1151639" y="10160"/>
                    <a:pt x="1237303" y="8890"/>
                  </a:cubicBezTo>
                  <a:cubicBezTo>
                    <a:pt x="1344384" y="8890"/>
                    <a:pt x="3284680" y="6350"/>
                    <a:pt x="3391760" y="5080"/>
                  </a:cubicBezTo>
                  <a:cubicBezTo>
                    <a:pt x="3494557" y="3810"/>
                    <a:pt x="3597355" y="2540"/>
                    <a:pt x="3704435" y="2540"/>
                  </a:cubicBezTo>
                  <a:cubicBezTo>
                    <a:pt x="3880047" y="1270"/>
                    <a:pt x="4051375" y="0"/>
                    <a:pt x="4226987" y="0"/>
                  </a:cubicBezTo>
                  <a:cubicBezTo>
                    <a:pt x="4299802" y="0"/>
                    <a:pt x="4376900" y="2540"/>
                    <a:pt x="4449715" y="2540"/>
                  </a:cubicBezTo>
                  <a:cubicBezTo>
                    <a:pt x="4651026" y="3810"/>
                    <a:pt x="4856620" y="5080"/>
                    <a:pt x="5057931" y="7620"/>
                  </a:cubicBezTo>
                  <a:cubicBezTo>
                    <a:pt x="5165011" y="8890"/>
                    <a:pt x="5272092" y="12700"/>
                    <a:pt x="5379172" y="16510"/>
                  </a:cubicBezTo>
                  <a:lnTo>
                    <a:pt x="5445271" y="16510"/>
                  </a:lnTo>
                  <a:cubicBezTo>
                    <a:pt x="5456702" y="17780"/>
                    <a:pt x="5465591" y="20320"/>
                    <a:pt x="5475752" y="21590"/>
                  </a:cubicBezTo>
                  <a:close/>
                  <a:moveTo>
                    <a:pt x="5485911" y="571124"/>
                  </a:moveTo>
                  <a:cubicBezTo>
                    <a:pt x="5487182" y="554614"/>
                    <a:pt x="5488452" y="541914"/>
                    <a:pt x="5488452" y="529214"/>
                  </a:cubicBezTo>
                  <a:cubicBezTo>
                    <a:pt x="5487182" y="506402"/>
                    <a:pt x="5485911" y="486399"/>
                    <a:pt x="5485911" y="464886"/>
                  </a:cubicBezTo>
                  <a:cubicBezTo>
                    <a:pt x="5485911" y="455073"/>
                    <a:pt x="5488452" y="445260"/>
                    <a:pt x="5487182" y="435447"/>
                  </a:cubicBezTo>
                  <a:cubicBezTo>
                    <a:pt x="5487182" y="426389"/>
                    <a:pt x="5485911" y="416954"/>
                    <a:pt x="5484641" y="407896"/>
                  </a:cubicBezTo>
                  <a:cubicBezTo>
                    <a:pt x="5479561" y="393931"/>
                    <a:pt x="5468132" y="104830"/>
                    <a:pt x="5468132" y="90865"/>
                  </a:cubicBezTo>
                  <a:cubicBezTo>
                    <a:pt x="5465591" y="79165"/>
                    <a:pt x="5463052" y="67088"/>
                    <a:pt x="5460511" y="55388"/>
                  </a:cubicBezTo>
                  <a:cubicBezTo>
                    <a:pt x="5459241" y="44450"/>
                    <a:pt x="5457971" y="43180"/>
                    <a:pt x="5439137" y="41910"/>
                  </a:cubicBezTo>
                  <a:cubicBezTo>
                    <a:pt x="5426288" y="41910"/>
                    <a:pt x="5417721" y="41910"/>
                    <a:pt x="5404871" y="40640"/>
                  </a:cubicBezTo>
                  <a:cubicBezTo>
                    <a:pt x="5297791" y="36830"/>
                    <a:pt x="5186427" y="31750"/>
                    <a:pt x="5079347" y="30480"/>
                  </a:cubicBezTo>
                  <a:cubicBezTo>
                    <a:pt x="4818071" y="26670"/>
                    <a:pt x="4552511" y="25400"/>
                    <a:pt x="4291236" y="22860"/>
                  </a:cubicBezTo>
                  <a:lnTo>
                    <a:pt x="3982844" y="22860"/>
                  </a:lnTo>
                  <a:cubicBezTo>
                    <a:pt x="3845781" y="22860"/>
                    <a:pt x="3708718" y="22860"/>
                    <a:pt x="3575938" y="24130"/>
                  </a:cubicBezTo>
                  <a:cubicBezTo>
                    <a:pt x="3460292" y="25400"/>
                    <a:pt x="1511429" y="29210"/>
                    <a:pt x="1395782" y="29210"/>
                  </a:cubicBezTo>
                  <a:cubicBezTo>
                    <a:pt x="1207321" y="29210"/>
                    <a:pt x="1018859" y="26670"/>
                    <a:pt x="830398" y="33020"/>
                  </a:cubicBezTo>
                  <a:cubicBezTo>
                    <a:pt x="731884" y="36830"/>
                    <a:pt x="637653" y="36830"/>
                    <a:pt x="543422" y="38100"/>
                  </a:cubicBezTo>
                  <a:cubicBezTo>
                    <a:pt x="380660" y="41910"/>
                    <a:pt x="217898" y="45720"/>
                    <a:pt x="55136" y="50800"/>
                  </a:cubicBezTo>
                  <a:cubicBezTo>
                    <a:pt x="36830" y="50800"/>
                    <a:pt x="34290" y="52369"/>
                    <a:pt x="33020" y="56898"/>
                  </a:cubicBezTo>
                  <a:cubicBezTo>
                    <a:pt x="31750" y="63691"/>
                    <a:pt x="31750" y="70485"/>
                    <a:pt x="30480" y="77278"/>
                  </a:cubicBezTo>
                  <a:cubicBezTo>
                    <a:pt x="29210" y="88601"/>
                    <a:pt x="26670" y="99546"/>
                    <a:pt x="25400" y="110868"/>
                  </a:cubicBezTo>
                  <a:cubicBezTo>
                    <a:pt x="20320" y="122946"/>
                    <a:pt x="26670" y="418086"/>
                    <a:pt x="29210" y="430163"/>
                  </a:cubicBezTo>
                  <a:cubicBezTo>
                    <a:pt x="29210" y="442996"/>
                    <a:pt x="29210" y="456205"/>
                    <a:pt x="30480" y="469037"/>
                  </a:cubicBezTo>
                  <a:cubicBezTo>
                    <a:pt x="30480" y="478473"/>
                    <a:pt x="33020" y="487908"/>
                    <a:pt x="33020" y="497344"/>
                  </a:cubicBezTo>
                  <a:cubicBezTo>
                    <a:pt x="33020" y="507534"/>
                    <a:pt x="33020" y="517724"/>
                    <a:pt x="31750" y="529214"/>
                  </a:cubicBezTo>
                  <a:lnTo>
                    <a:pt x="31750" y="539374"/>
                  </a:lnTo>
                  <a:cubicBezTo>
                    <a:pt x="31750" y="549534"/>
                    <a:pt x="35560" y="553344"/>
                    <a:pt x="44450" y="553344"/>
                  </a:cubicBezTo>
                  <a:cubicBezTo>
                    <a:pt x="93685" y="553344"/>
                    <a:pt x="153650" y="554614"/>
                    <a:pt x="209332" y="554614"/>
                  </a:cubicBezTo>
                  <a:cubicBezTo>
                    <a:pt x="290713" y="554614"/>
                    <a:pt x="376377" y="552074"/>
                    <a:pt x="457758" y="554614"/>
                  </a:cubicBezTo>
                  <a:cubicBezTo>
                    <a:pt x="590538" y="558424"/>
                    <a:pt x="723317" y="560964"/>
                    <a:pt x="856097" y="559694"/>
                  </a:cubicBezTo>
                  <a:cubicBezTo>
                    <a:pt x="941761" y="558424"/>
                    <a:pt x="1023143" y="560964"/>
                    <a:pt x="1108807" y="560964"/>
                  </a:cubicBezTo>
                  <a:cubicBezTo>
                    <a:pt x="1233020" y="560964"/>
                    <a:pt x="1357233" y="559694"/>
                    <a:pt x="1481447" y="560964"/>
                  </a:cubicBezTo>
                  <a:cubicBezTo>
                    <a:pt x="1665625" y="562234"/>
                    <a:pt x="3687302" y="552074"/>
                    <a:pt x="3875764" y="554614"/>
                  </a:cubicBezTo>
                  <a:cubicBezTo>
                    <a:pt x="3957145" y="555884"/>
                    <a:pt x="4038526" y="557154"/>
                    <a:pt x="4115624" y="557154"/>
                  </a:cubicBezTo>
                  <a:cubicBezTo>
                    <a:pt x="4256970" y="559694"/>
                    <a:pt x="4394033" y="555884"/>
                    <a:pt x="4535379" y="559694"/>
                  </a:cubicBezTo>
                  <a:cubicBezTo>
                    <a:pt x="4651026" y="562234"/>
                    <a:pt x="4766672" y="562234"/>
                    <a:pt x="4882319" y="564774"/>
                  </a:cubicBezTo>
                  <a:cubicBezTo>
                    <a:pt x="5053648" y="568584"/>
                    <a:pt x="5224977" y="571124"/>
                    <a:pt x="5396305" y="572394"/>
                  </a:cubicBezTo>
                  <a:cubicBezTo>
                    <a:pt x="5447811" y="572394"/>
                    <a:pt x="5465591" y="571124"/>
                    <a:pt x="5485911" y="571124"/>
                  </a:cubicBezTo>
                  <a:close/>
                </a:path>
              </a:pathLst>
            </a:custGeom>
            <a:solidFill>
              <a:srgbClr val="FAF3E2"/>
            </a:solidFill>
          </p:spPr>
        </p:sp>
      </p:grpSp>
      <p:grpSp>
        <p:nvGrpSpPr>
          <p:cNvPr name="Group 9" id="9"/>
          <p:cNvGrpSpPr/>
          <p:nvPr/>
        </p:nvGrpSpPr>
        <p:grpSpPr>
          <a:xfrm rot="0">
            <a:off x="1028700" y="3154648"/>
            <a:ext cx="16230600" cy="6103652"/>
            <a:chOff x="0" y="0"/>
            <a:chExt cx="5541791" cy="2084037"/>
          </a:xfrm>
        </p:grpSpPr>
        <p:sp>
          <p:nvSpPr>
            <p:cNvPr name="Freeform 10" id="10"/>
            <p:cNvSpPr/>
            <p:nvPr/>
          </p:nvSpPr>
          <p:spPr>
            <a:xfrm flipH="false" flipV="false" rot="0">
              <a:off x="38100" y="44450"/>
              <a:ext cx="5504962" cy="2039587"/>
            </a:xfrm>
            <a:custGeom>
              <a:avLst/>
              <a:gdLst/>
              <a:ahLst/>
              <a:cxnLst/>
              <a:rect r="r" b="b" t="t" l="l"/>
              <a:pathLst>
                <a:path h="2039587" w="5504962">
                  <a:moveTo>
                    <a:pt x="2540" y="2009107"/>
                  </a:moveTo>
                  <a:cubicBezTo>
                    <a:pt x="0" y="2017997"/>
                    <a:pt x="5080" y="2024347"/>
                    <a:pt x="34642" y="2025617"/>
                  </a:cubicBezTo>
                  <a:cubicBezTo>
                    <a:pt x="68908" y="2026887"/>
                    <a:pt x="98890" y="2026887"/>
                    <a:pt x="133156" y="2026887"/>
                  </a:cubicBezTo>
                  <a:cubicBezTo>
                    <a:pt x="270219" y="2028157"/>
                    <a:pt x="407282" y="2028157"/>
                    <a:pt x="548628" y="2029427"/>
                  </a:cubicBezTo>
                  <a:cubicBezTo>
                    <a:pt x="625726" y="2030697"/>
                    <a:pt x="702824" y="2031967"/>
                    <a:pt x="775638" y="2033237"/>
                  </a:cubicBezTo>
                  <a:cubicBezTo>
                    <a:pt x="904135" y="2034507"/>
                    <a:pt x="1028348" y="2034507"/>
                    <a:pt x="1156844" y="2035777"/>
                  </a:cubicBezTo>
                  <a:cubicBezTo>
                    <a:pt x="1208243" y="2035777"/>
                    <a:pt x="1255358" y="2035777"/>
                    <a:pt x="1306757" y="2034507"/>
                  </a:cubicBezTo>
                  <a:cubicBezTo>
                    <a:pt x="1328173" y="2034507"/>
                    <a:pt x="1353872" y="2033237"/>
                    <a:pt x="1375288" y="2033237"/>
                  </a:cubicBezTo>
                  <a:cubicBezTo>
                    <a:pt x="1460952" y="2034507"/>
                    <a:pt x="3174238" y="2025617"/>
                    <a:pt x="3259903" y="2026887"/>
                  </a:cubicBezTo>
                  <a:cubicBezTo>
                    <a:pt x="3379833" y="2028157"/>
                    <a:pt x="3709640" y="2028157"/>
                    <a:pt x="3829571" y="2028157"/>
                  </a:cubicBezTo>
                  <a:cubicBezTo>
                    <a:pt x="3876686" y="2028157"/>
                    <a:pt x="3919518" y="2026887"/>
                    <a:pt x="3966633" y="2026887"/>
                  </a:cubicBezTo>
                  <a:lnTo>
                    <a:pt x="4197927" y="2030697"/>
                  </a:lnTo>
                  <a:cubicBezTo>
                    <a:pt x="4364972" y="2033237"/>
                    <a:pt x="4527734" y="2030697"/>
                    <a:pt x="4694780" y="2034507"/>
                  </a:cubicBezTo>
                  <a:cubicBezTo>
                    <a:pt x="4973189" y="2039587"/>
                    <a:pt x="5255881" y="2033237"/>
                    <a:pt x="5440192" y="2038317"/>
                  </a:cubicBezTo>
                  <a:cubicBezTo>
                    <a:pt x="5460512" y="2039587"/>
                    <a:pt x="5480831" y="2038317"/>
                    <a:pt x="5503692" y="2038317"/>
                  </a:cubicBezTo>
                  <a:lnTo>
                    <a:pt x="5503692" y="1978627"/>
                  </a:lnTo>
                  <a:cubicBezTo>
                    <a:pt x="5502422" y="1906087"/>
                    <a:pt x="5501151" y="1832062"/>
                    <a:pt x="5501151" y="1753410"/>
                  </a:cubicBezTo>
                  <a:cubicBezTo>
                    <a:pt x="5501151" y="1662420"/>
                    <a:pt x="5504962" y="1569888"/>
                    <a:pt x="5498612" y="1478899"/>
                  </a:cubicBezTo>
                  <a:cubicBezTo>
                    <a:pt x="5490992" y="1418753"/>
                    <a:pt x="5479562" y="232805"/>
                    <a:pt x="5479562" y="172659"/>
                  </a:cubicBezTo>
                  <a:cubicBezTo>
                    <a:pt x="5477022" y="131020"/>
                    <a:pt x="5475751" y="87838"/>
                    <a:pt x="5473212" y="46199"/>
                  </a:cubicBezTo>
                  <a:cubicBezTo>
                    <a:pt x="5473212" y="33861"/>
                    <a:pt x="5471942" y="21524"/>
                    <a:pt x="5470672" y="6350"/>
                  </a:cubicBezTo>
                  <a:cubicBezTo>
                    <a:pt x="5460512" y="3810"/>
                    <a:pt x="5451622" y="2540"/>
                    <a:pt x="5441462" y="1270"/>
                  </a:cubicBezTo>
                  <a:cubicBezTo>
                    <a:pt x="5433842" y="0"/>
                    <a:pt x="5426222" y="1270"/>
                    <a:pt x="5419872" y="1270"/>
                  </a:cubicBezTo>
                  <a:lnTo>
                    <a:pt x="13226" y="6350"/>
                  </a:lnTo>
                  <a:lnTo>
                    <a:pt x="2540" y="2009107"/>
                  </a:lnTo>
                  <a:close/>
                </a:path>
              </a:pathLst>
            </a:custGeom>
            <a:solidFill>
              <a:srgbClr val="2E2C2B"/>
            </a:solidFill>
          </p:spPr>
        </p:sp>
        <p:sp>
          <p:nvSpPr>
            <p:cNvPr name="Freeform 11" id="11"/>
            <p:cNvSpPr/>
            <p:nvPr/>
          </p:nvSpPr>
          <p:spPr>
            <a:xfrm flipH="false" flipV="false" rot="0">
              <a:off x="11430" y="16510"/>
              <a:ext cx="5480832" cy="2029427"/>
            </a:xfrm>
            <a:custGeom>
              <a:avLst/>
              <a:gdLst/>
              <a:ahLst/>
              <a:cxnLst/>
              <a:rect r="r" b="b" t="t" l="l"/>
              <a:pathLst>
                <a:path h="2029427" w="5480832">
                  <a:moveTo>
                    <a:pt x="5480832" y="2029427"/>
                  </a:moveTo>
                  <a:lnTo>
                    <a:pt x="0" y="2021807"/>
                  </a:lnTo>
                  <a:lnTo>
                    <a:pt x="0" y="718777"/>
                  </a:lnTo>
                  <a:lnTo>
                    <a:pt x="7620" y="20320"/>
                  </a:lnTo>
                  <a:lnTo>
                    <a:pt x="2751171" y="0"/>
                  </a:lnTo>
                  <a:lnTo>
                    <a:pt x="5459242" y="8890"/>
                  </a:lnTo>
                  <a:close/>
                </a:path>
              </a:pathLst>
            </a:custGeom>
            <a:solidFill>
              <a:srgbClr val="FAF3E2"/>
            </a:solidFill>
          </p:spPr>
        </p:sp>
        <p:sp>
          <p:nvSpPr>
            <p:cNvPr name="Freeform 12" id="12"/>
            <p:cNvSpPr/>
            <p:nvPr/>
          </p:nvSpPr>
          <p:spPr>
            <a:xfrm flipH="false" flipV="false" rot="0">
              <a:off x="-3810" y="0"/>
              <a:ext cx="5510041" cy="2056097"/>
            </a:xfrm>
            <a:custGeom>
              <a:avLst/>
              <a:gdLst/>
              <a:ahLst/>
              <a:cxnLst/>
              <a:rect r="r" b="b" t="t" l="l"/>
              <a:pathLst>
                <a:path h="2056097" w="5510041">
                  <a:moveTo>
                    <a:pt x="5475752" y="21590"/>
                  </a:moveTo>
                  <a:cubicBezTo>
                    <a:pt x="5477021" y="34290"/>
                    <a:pt x="5477021" y="44450"/>
                    <a:pt x="5478291" y="55178"/>
                  </a:cubicBezTo>
                  <a:cubicBezTo>
                    <a:pt x="5480832" y="96818"/>
                    <a:pt x="5482102" y="139999"/>
                    <a:pt x="5484641" y="181638"/>
                  </a:cubicBezTo>
                  <a:cubicBezTo>
                    <a:pt x="5484641" y="241784"/>
                    <a:pt x="5497341" y="1427733"/>
                    <a:pt x="5503691" y="1487878"/>
                  </a:cubicBezTo>
                  <a:cubicBezTo>
                    <a:pt x="5510041" y="1578868"/>
                    <a:pt x="5506232" y="1671400"/>
                    <a:pt x="5506232" y="1762389"/>
                  </a:cubicBezTo>
                  <a:cubicBezTo>
                    <a:pt x="5506232" y="1842583"/>
                    <a:pt x="5507502" y="1916609"/>
                    <a:pt x="5508771" y="1995137"/>
                  </a:cubicBezTo>
                  <a:lnTo>
                    <a:pt x="5508771" y="2054827"/>
                  </a:lnTo>
                  <a:cubicBezTo>
                    <a:pt x="5485911" y="2054827"/>
                    <a:pt x="5465591" y="2056097"/>
                    <a:pt x="5445271" y="2054827"/>
                  </a:cubicBezTo>
                  <a:cubicBezTo>
                    <a:pt x="5173578" y="2049747"/>
                    <a:pt x="4890885" y="2056097"/>
                    <a:pt x="4612477" y="2051017"/>
                  </a:cubicBezTo>
                  <a:cubicBezTo>
                    <a:pt x="4445431" y="2047207"/>
                    <a:pt x="4282669" y="2049747"/>
                    <a:pt x="4115624" y="2047207"/>
                  </a:cubicBezTo>
                  <a:lnTo>
                    <a:pt x="3884330" y="2043397"/>
                  </a:lnTo>
                  <a:cubicBezTo>
                    <a:pt x="3837215" y="2043397"/>
                    <a:pt x="3794383" y="2044667"/>
                    <a:pt x="3747267" y="2044667"/>
                  </a:cubicBezTo>
                  <a:cubicBezTo>
                    <a:pt x="3627337" y="2043397"/>
                    <a:pt x="3297529" y="2044667"/>
                    <a:pt x="3177600" y="2043397"/>
                  </a:cubicBezTo>
                  <a:cubicBezTo>
                    <a:pt x="3091935" y="2042127"/>
                    <a:pt x="1378649" y="2051017"/>
                    <a:pt x="1292985" y="2049747"/>
                  </a:cubicBezTo>
                  <a:cubicBezTo>
                    <a:pt x="1271569" y="2049747"/>
                    <a:pt x="1245870" y="2051017"/>
                    <a:pt x="1224454" y="2051017"/>
                  </a:cubicBezTo>
                  <a:cubicBezTo>
                    <a:pt x="1173055" y="2051017"/>
                    <a:pt x="1125940" y="2052287"/>
                    <a:pt x="1074541" y="2052287"/>
                  </a:cubicBezTo>
                  <a:cubicBezTo>
                    <a:pt x="946045" y="2052287"/>
                    <a:pt x="821831" y="2051017"/>
                    <a:pt x="693335" y="2049747"/>
                  </a:cubicBezTo>
                  <a:cubicBezTo>
                    <a:pt x="616237" y="2048477"/>
                    <a:pt x="539139" y="2047207"/>
                    <a:pt x="466325" y="2045937"/>
                  </a:cubicBezTo>
                  <a:cubicBezTo>
                    <a:pt x="329262" y="2044667"/>
                    <a:pt x="192199" y="2043397"/>
                    <a:pt x="50853" y="2043397"/>
                  </a:cubicBezTo>
                  <a:cubicBezTo>
                    <a:pt x="38100" y="2043397"/>
                    <a:pt x="29210" y="2043397"/>
                    <a:pt x="19050" y="2042127"/>
                  </a:cubicBezTo>
                  <a:cubicBezTo>
                    <a:pt x="10160" y="2040857"/>
                    <a:pt x="5080" y="2034507"/>
                    <a:pt x="7620" y="2025617"/>
                  </a:cubicBezTo>
                  <a:cubicBezTo>
                    <a:pt x="16510" y="1993719"/>
                    <a:pt x="12700" y="1955164"/>
                    <a:pt x="11430" y="1915067"/>
                  </a:cubicBezTo>
                  <a:cubicBezTo>
                    <a:pt x="10160" y="1833330"/>
                    <a:pt x="6350" y="1753136"/>
                    <a:pt x="7620" y="1671400"/>
                  </a:cubicBezTo>
                  <a:cubicBezTo>
                    <a:pt x="5080" y="1569615"/>
                    <a:pt x="0" y="309641"/>
                    <a:pt x="7620" y="206314"/>
                  </a:cubicBezTo>
                  <a:cubicBezTo>
                    <a:pt x="8890" y="186265"/>
                    <a:pt x="7620" y="164674"/>
                    <a:pt x="8890" y="144626"/>
                  </a:cubicBezTo>
                  <a:cubicBezTo>
                    <a:pt x="10160" y="112240"/>
                    <a:pt x="12700" y="76769"/>
                    <a:pt x="13970" y="44450"/>
                  </a:cubicBezTo>
                  <a:cubicBezTo>
                    <a:pt x="13970" y="41910"/>
                    <a:pt x="15240" y="39370"/>
                    <a:pt x="16510" y="38100"/>
                  </a:cubicBezTo>
                  <a:cubicBezTo>
                    <a:pt x="38100" y="35560"/>
                    <a:pt x="85118" y="30480"/>
                    <a:pt x="153650" y="29210"/>
                  </a:cubicBezTo>
                  <a:cubicBezTo>
                    <a:pt x="269297" y="25400"/>
                    <a:pt x="384943" y="22860"/>
                    <a:pt x="504874" y="20320"/>
                  </a:cubicBezTo>
                  <a:cubicBezTo>
                    <a:pt x="586255" y="17780"/>
                    <a:pt x="667636" y="16510"/>
                    <a:pt x="744734" y="13970"/>
                  </a:cubicBezTo>
                  <a:cubicBezTo>
                    <a:pt x="821831" y="11430"/>
                    <a:pt x="903212" y="8890"/>
                    <a:pt x="980310" y="8890"/>
                  </a:cubicBezTo>
                  <a:cubicBezTo>
                    <a:pt x="1065975" y="7620"/>
                    <a:pt x="1151639" y="10160"/>
                    <a:pt x="1237303" y="8890"/>
                  </a:cubicBezTo>
                  <a:cubicBezTo>
                    <a:pt x="1344384" y="8890"/>
                    <a:pt x="3284680" y="6350"/>
                    <a:pt x="3391760" y="5080"/>
                  </a:cubicBezTo>
                  <a:cubicBezTo>
                    <a:pt x="3494557" y="3810"/>
                    <a:pt x="3597355" y="2540"/>
                    <a:pt x="3704435" y="2540"/>
                  </a:cubicBezTo>
                  <a:cubicBezTo>
                    <a:pt x="3880047" y="1270"/>
                    <a:pt x="4051375" y="0"/>
                    <a:pt x="4226987" y="0"/>
                  </a:cubicBezTo>
                  <a:cubicBezTo>
                    <a:pt x="4299802" y="0"/>
                    <a:pt x="4376900" y="2540"/>
                    <a:pt x="4449715" y="2540"/>
                  </a:cubicBezTo>
                  <a:cubicBezTo>
                    <a:pt x="4651026" y="3810"/>
                    <a:pt x="4856620" y="5080"/>
                    <a:pt x="5057931" y="7620"/>
                  </a:cubicBezTo>
                  <a:cubicBezTo>
                    <a:pt x="5165011" y="8890"/>
                    <a:pt x="5272092" y="12700"/>
                    <a:pt x="5379172" y="16510"/>
                  </a:cubicBezTo>
                  <a:lnTo>
                    <a:pt x="5445271" y="16510"/>
                  </a:lnTo>
                  <a:cubicBezTo>
                    <a:pt x="5456702" y="17780"/>
                    <a:pt x="5465591" y="20320"/>
                    <a:pt x="5475752" y="21590"/>
                  </a:cubicBezTo>
                  <a:close/>
                  <a:moveTo>
                    <a:pt x="5485911" y="2038317"/>
                  </a:moveTo>
                  <a:cubicBezTo>
                    <a:pt x="5487182" y="2021807"/>
                    <a:pt x="5488452" y="2009107"/>
                    <a:pt x="5488452" y="1996407"/>
                  </a:cubicBezTo>
                  <a:cubicBezTo>
                    <a:pt x="5487182" y="1908898"/>
                    <a:pt x="5485911" y="1827162"/>
                    <a:pt x="5485911" y="1739256"/>
                  </a:cubicBezTo>
                  <a:cubicBezTo>
                    <a:pt x="5485911" y="1699159"/>
                    <a:pt x="5488452" y="1659062"/>
                    <a:pt x="5487182" y="1618965"/>
                  </a:cubicBezTo>
                  <a:cubicBezTo>
                    <a:pt x="5487182" y="1581952"/>
                    <a:pt x="5485911" y="1543398"/>
                    <a:pt x="5484641" y="1506385"/>
                  </a:cubicBezTo>
                  <a:cubicBezTo>
                    <a:pt x="5479561" y="1449324"/>
                    <a:pt x="5468132" y="268001"/>
                    <a:pt x="5468132" y="210940"/>
                  </a:cubicBezTo>
                  <a:cubicBezTo>
                    <a:pt x="5465591" y="163132"/>
                    <a:pt x="5463052" y="113782"/>
                    <a:pt x="5460511" y="65974"/>
                  </a:cubicBezTo>
                  <a:cubicBezTo>
                    <a:pt x="5459241" y="44450"/>
                    <a:pt x="5457971" y="43180"/>
                    <a:pt x="5439137" y="41910"/>
                  </a:cubicBezTo>
                  <a:cubicBezTo>
                    <a:pt x="5426288" y="41910"/>
                    <a:pt x="5417721" y="41910"/>
                    <a:pt x="5404871" y="40640"/>
                  </a:cubicBezTo>
                  <a:cubicBezTo>
                    <a:pt x="5297791" y="36830"/>
                    <a:pt x="5186427" y="31750"/>
                    <a:pt x="5079347" y="30480"/>
                  </a:cubicBezTo>
                  <a:cubicBezTo>
                    <a:pt x="4818071" y="26670"/>
                    <a:pt x="4552511" y="25400"/>
                    <a:pt x="4291236" y="22860"/>
                  </a:cubicBezTo>
                  <a:lnTo>
                    <a:pt x="3982844" y="22860"/>
                  </a:lnTo>
                  <a:cubicBezTo>
                    <a:pt x="3845781" y="22860"/>
                    <a:pt x="3708718" y="22860"/>
                    <a:pt x="3575938" y="24130"/>
                  </a:cubicBezTo>
                  <a:cubicBezTo>
                    <a:pt x="3460292" y="25400"/>
                    <a:pt x="1511429" y="29210"/>
                    <a:pt x="1395782" y="29210"/>
                  </a:cubicBezTo>
                  <a:cubicBezTo>
                    <a:pt x="1207321" y="29210"/>
                    <a:pt x="1018859" y="26670"/>
                    <a:pt x="830398" y="33020"/>
                  </a:cubicBezTo>
                  <a:cubicBezTo>
                    <a:pt x="731884" y="36830"/>
                    <a:pt x="637653" y="36830"/>
                    <a:pt x="543422" y="38100"/>
                  </a:cubicBezTo>
                  <a:cubicBezTo>
                    <a:pt x="380660" y="41910"/>
                    <a:pt x="217898" y="45720"/>
                    <a:pt x="55136" y="50800"/>
                  </a:cubicBezTo>
                  <a:cubicBezTo>
                    <a:pt x="36830" y="50800"/>
                    <a:pt x="34290" y="53636"/>
                    <a:pt x="33020" y="72143"/>
                  </a:cubicBezTo>
                  <a:cubicBezTo>
                    <a:pt x="31750" y="99902"/>
                    <a:pt x="31750" y="127662"/>
                    <a:pt x="30480" y="155421"/>
                  </a:cubicBezTo>
                  <a:cubicBezTo>
                    <a:pt x="29210" y="201687"/>
                    <a:pt x="26670" y="246411"/>
                    <a:pt x="25400" y="292677"/>
                  </a:cubicBezTo>
                  <a:cubicBezTo>
                    <a:pt x="20320" y="342027"/>
                    <a:pt x="26670" y="1548024"/>
                    <a:pt x="29210" y="1597374"/>
                  </a:cubicBezTo>
                  <a:cubicBezTo>
                    <a:pt x="29210" y="1649809"/>
                    <a:pt x="29210" y="1703786"/>
                    <a:pt x="30480" y="1756221"/>
                  </a:cubicBezTo>
                  <a:cubicBezTo>
                    <a:pt x="30480" y="1794776"/>
                    <a:pt x="33020" y="1833330"/>
                    <a:pt x="33020" y="1871885"/>
                  </a:cubicBezTo>
                  <a:cubicBezTo>
                    <a:pt x="33020" y="1913524"/>
                    <a:pt x="33020" y="1955164"/>
                    <a:pt x="31750" y="1996407"/>
                  </a:cubicBezTo>
                  <a:lnTo>
                    <a:pt x="31750" y="2006567"/>
                  </a:lnTo>
                  <a:cubicBezTo>
                    <a:pt x="31750" y="2016727"/>
                    <a:pt x="35560" y="2020537"/>
                    <a:pt x="44450" y="2020537"/>
                  </a:cubicBezTo>
                  <a:cubicBezTo>
                    <a:pt x="93685" y="2020537"/>
                    <a:pt x="153650" y="2021807"/>
                    <a:pt x="209332" y="2021807"/>
                  </a:cubicBezTo>
                  <a:cubicBezTo>
                    <a:pt x="290713" y="2021807"/>
                    <a:pt x="376377" y="2019267"/>
                    <a:pt x="457758" y="2021807"/>
                  </a:cubicBezTo>
                  <a:cubicBezTo>
                    <a:pt x="590538" y="2025617"/>
                    <a:pt x="723317" y="2028157"/>
                    <a:pt x="856097" y="2026887"/>
                  </a:cubicBezTo>
                  <a:cubicBezTo>
                    <a:pt x="941761" y="2025617"/>
                    <a:pt x="1023143" y="2028157"/>
                    <a:pt x="1108807" y="2028157"/>
                  </a:cubicBezTo>
                  <a:cubicBezTo>
                    <a:pt x="1233020" y="2028157"/>
                    <a:pt x="1357233" y="2026887"/>
                    <a:pt x="1481447" y="2028157"/>
                  </a:cubicBezTo>
                  <a:cubicBezTo>
                    <a:pt x="1665625" y="2029427"/>
                    <a:pt x="3687302" y="2019267"/>
                    <a:pt x="3875764" y="2021807"/>
                  </a:cubicBezTo>
                  <a:cubicBezTo>
                    <a:pt x="3957145" y="2023077"/>
                    <a:pt x="4038526" y="2024347"/>
                    <a:pt x="4115624" y="2024347"/>
                  </a:cubicBezTo>
                  <a:cubicBezTo>
                    <a:pt x="4256970" y="2026887"/>
                    <a:pt x="4394033" y="2023077"/>
                    <a:pt x="4535379" y="2026887"/>
                  </a:cubicBezTo>
                  <a:cubicBezTo>
                    <a:pt x="4651026" y="2029427"/>
                    <a:pt x="4766672" y="2029427"/>
                    <a:pt x="4882319" y="2031967"/>
                  </a:cubicBezTo>
                  <a:cubicBezTo>
                    <a:pt x="5053648" y="2035777"/>
                    <a:pt x="5224977" y="2038317"/>
                    <a:pt x="5396305" y="2039587"/>
                  </a:cubicBezTo>
                  <a:cubicBezTo>
                    <a:pt x="5447811" y="2039587"/>
                    <a:pt x="5465591" y="2038317"/>
                    <a:pt x="5485911" y="2038317"/>
                  </a:cubicBezTo>
                  <a:close/>
                </a:path>
              </a:pathLst>
            </a:custGeom>
            <a:solidFill>
              <a:srgbClr val="FAF3E2"/>
            </a:solidFill>
          </p:spPr>
        </p:sp>
      </p:grpSp>
      <p:sp>
        <p:nvSpPr>
          <p:cNvPr name="TextBox 13" id="13"/>
          <p:cNvSpPr txBox="true"/>
          <p:nvPr/>
        </p:nvSpPr>
        <p:spPr>
          <a:xfrm rot="0">
            <a:off x="1661249" y="3743107"/>
            <a:ext cx="14965502" cy="666750"/>
          </a:xfrm>
          <a:prstGeom prst="rect">
            <a:avLst/>
          </a:prstGeom>
        </p:spPr>
        <p:txBody>
          <a:bodyPr anchor="t" rtlCol="false" tIns="0" lIns="0" bIns="0" rIns="0">
            <a:spAutoFit/>
          </a:bodyPr>
          <a:lstStyle/>
          <a:p>
            <a:pPr algn="ctr">
              <a:lnSpc>
                <a:spcPts val="4949"/>
              </a:lnSpc>
            </a:pPr>
            <a:r>
              <a:rPr lang="en-US" sz="4499">
                <a:solidFill>
                  <a:srgbClr val="404040"/>
                </a:solidFill>
                <a:latin typeface="Bubblebody Neue"/>
              </a:rPr>
              <a:t>In this application, we are going to use 4 techniques</a:t>
            </a:r>
          </a:p>
        </p:txBody>
      </p:sp>
      <p:sp>
        <p:nvSpPr>
          <p:cNvPr name="Freeform 14" id="14"/>
          <p:cNvSpPr/>
          <p:nvPr/>
        </p:nvSpPr>
        <p:spPr>
          <a:xfrm flipH="true" flipV="false" rot="0">
            <a:off x="-215135" y="6399953"/>
            <a:ext cx="3752768" cy="3887047"/>
          </a:xfrm>
          <a:custGeom>
            <a:avLst/>
            <a:gdLst/>
            <a:ahLst/>
            <a:cxnLst/>
            <a:rect r="r" b="b" t="t" l="l"/>
            <a:pathLst>
              <a:path h="3887047" w="3752768">
                <a:moveTo>
                  <a:pt x="3752768" y="0"/>
                </a:moveTo>
                <a:lnTo>
                  <a:pt x="0" y="0"/>
                </a:lnTo>
                <a:lnTo>
                  <a:pt x="0" y="3887047"/>
                </a:lnTo>
                <a:lnTo>
                  <a:pt x="3752768" y="3887047"/>
                </a:lnTo>
                <a:lnTo>
                  <a:pt x="3752768"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5" id="15"/>
          <p:cNvSpPr/>
          <p:nvPr/>
        </p:nvSpPr>
        <p:spPr>
          <a:xfrm flipH="false" flipV="false" rot="1009037">
            <a:off x="15710820" y="6609165"/>
            <a:ext cx="2669298" cy="3873651"/>
          </a:xfrm>
          <a:custGeom>
            <a:avLst/>
            <a:gdLst/>
            <a:ahLst/>
            <a:cxnLst/>
            <a:rect r="r" b="b" t="t" l="l"/>
            <a:pathLst>
              <a:path h="3873651" w="2669298">
                <a:moveTo>
                  <a:pt x="0" y="0"/>
                </a:moveTo>
                <a:lnTo>
                  <a:pt x="2669298" y="0"/>
                </a:lnTo>
                <a:lnTo>
                  <a:pt x="2669298" y="3873651"/>
                </a:lnTo>
                <a:lnTo>
                  <a:pt x="0" y="387365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6" id="16"/>
          <p:cNvSpPr txBox="true"/>
          <p:nvPr/>
        </p:nvSpPr>
        <p:spPr>
          <a:xfrm rot="0">
            <a:off x="1028700" y="1520423"/>
            <a:ext cx="15452668" cy="899345"/>
          </a:xfrm>
          <a:prstGeom prst="rect">
            <a:avLst/>
          </a:prstGeom>
        </p:spPr>
        <p:txBody>
          <a:bodyPr anchor="t" rtlCol="false" tIns="0" lIns="0" bIns="0" rIns="0">
            <a:spAutoFit/>
          </a:bodyPr>
          <a:lstStyle/>
          <a:p>
            <a:pPr algn="ctr">
              <a:lnSpc>
                <a:spcPts val="6401"/>
              </a:lnSpc>
              <a:spcBef>
                <a:spcPct val="0"/>
              </a:spcBef>
            </a:pPr>
            <a:r>
              <a:rPr lang="en-US" sz="6401">
                <a:solidFill>
                  <a:srgbClr val="000000"/>
                </a:solidFill>
                <a:latin typeface="Bubblebody Neue"/>
              </a:rPr>
              <a:t>OOP Techniques</a:t>
            </a:r>
          </a:p>
        </p:txBody>
      </p:sp>
      <p:sp>
        <p:nvSpPr>
          <p:cNvPr name="TextBox 17" id="17"/>
          <p:cNvSpPr txBox="true"/>
          <p:nvPr/>
        </p:nvSpPr>
        <p:spPr>
          <a:xfrm rot="0">
            <a:off x="1661249" y="4927799"/>
            <a:ext cx="6191698" cy="2269362"/>
          </a:xfrm>
          <a:prstGeom prst="rect">
            <a:avLst/>
          </a:prstGeom>
        </p:spPr>
        <p:txBody>
          <a:bodyPr anchor="t" rtlCol="false" tIns="0" lIns="0" bIns="0" rIns="0">
            <a:spAutoFit/>
          </a:bodyPr>
          <a:lstStyle/>
          <a:p>
            <a:pPr marL="953575" indent="-476787" lvl="1">
              <a:lnSpc>
                <a:spcPts val="4416"/>
              </a:lnSpc>
              <a:buFont typeface="Arial"/>
              <a:buChar char="•"/>
            </a:pPr>
            <a:r>
              <a:rPr lang="en-US" sz="4416">
                <a:solidFill>
                  <a:srgbClr val="000000"/>
                </a:solidFill>
                <a:latin typeface="Bubblebody Neue"/>
              </a:rPr>
              <a:t>Abstraction</a:t>
            </a:r>
          </a:p>
          <a:p>
            <a:pPr marL="953575" indent="-476787" lvl="1">
              <a:lnSpc>
                <a:spcPts val="4416"/>
              </a:lnSpc>
              <a:buFont typeface="Arial"/>
              <a:buChar char="•"/>
            </a:pPr>
            <a:r>
              <a:rPr lang="en-US" sz="4416">
                <a:solidFill>
                  <a:srgbClr val="000000"/>
                </a:solidFill>
                <a:latin typeface="Bubblebody Neue"/>
              </a:rPr>
              <a:t>Polymorphism</a:t>
            </a:r>
          </a:p>
          <a:p>
            <a:pPr marL="953575" indent="-476787" lvl="1">
              <a:lnSpc>
                <a:spcPts val="4416"/>
              </a:lnSpc>
              <a:buFont typeface="Arial"/>
              <a:buChar char="•"/>
            </a:pPr>
            <a:r>
              <a:rPr lang="en-US" sz="4416">
                <a:solidFill>
                  <a:srgbClr val="000000"/>
                </a:solidFill>
                <a:latin typeface="Bubblebody Neue"/>
              </a:rPr>
              <a:t>Inheritance</a:t>
            </a:r>
          </a:p>
          <a:p>
            <a:pPr marL="953575" indent="-476787" lvl="1">
              <a:lnSpc>
                <a:spcPts val="4416"/>
              </a:lnSpc>
              <a:spcBef>
                <a:spcPct val="0"/>
              </a:spcBef>
              <a:buFont typeface="Arial"/>
              <a:buChar char="•"/>
            </a:pPr>
            <a:r>
              <a:rPr lang="en-US" sz="4416">
                <a:solidFill>
                  <a:srgbClr val="000000"/>
                </a:solidFill>
                <a:latin typeface="Bubblebody Neue"/>
              </a:rPr>
              <a:t>Encapsulation</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7D5D46"/>
        </a:solidFill>
      </p:bgPr>
    </p:bg>
    <p:spTree>
      <p:nvGrpSpPr>
        <p:cNvPr id="1" name=""/>
        <p:cNvGrpSpPr/>
        <p:nvPr/>
      </p:nvGrpSpPr>
      <p:grpSpPr>
        <a:xfrm>
          <a:off x="0" y="0"/>
          <a:ext cx="0" cy="0"/>
          <a:chOff x="0" y="0"/>
          <a:chExt cx="0" cy="0"/>
        </a:xfrm>
      </p:grpSpPr>
      <p:grpSp>
        <p:nvGrpSpPr>
          <p:cNvPr name="Group 2" id="2"/>
          <p:cNvGrpSpPr/>
          <p:nvPr/>
        </p:nvGrpSpPr>
        <p:grpSpPr>
          <a:xfrm rot="0">
            <a:off x="-314115" y="-284689"/>
            <a:ext cx="18931877" cy="10856378"/>
            <a:chOff x="0" y="0"/>
            <a:chExt cx="25242502" cy="14475171"/>
          </a:xfrm>
        </p:grpSpPr>
        <p:sp>
          <p:nvSpPr>
            <p:cNvPr name="Freeform 3" id="3"/>
            <p:cNvSpPr/>
            <p:nvPr/>
          </p:nvSpPr>
          <p:spPr>
            <a:xfrm flipH="false" flipV="false" rot="0">
              <a:off x="0" y="0"/>
              <a:ext cx="12610820" cy="14475171"/>
            </a:xfrm>
            <a:custGeom>
              <a:avLst/>
              <a:gdLst/>
              <a:ahLst/>
              <a:cxnLst/>
              <a:rect r="r" b="b" t="t" l="l"/>
              <a:pathLst>
                <a:path h="14475171" w="12610820">
                  <a:moveTo>
                    <a:pt x="0" y="0"/>
                  </a:moveTo>
                  <a:lnTo>
                    <a:pt x="12610820" y="0"/>
                  </a:lnTo>
                  <a:lnTo>
                    <a:pt x="12610820" y="14475171"/>
                  </a:lnTo>
                  <a:lnTo>
                    <a:pt x="0" y="14475171"/>
                  </a:lnTo>
                  <a:lnTo>
                    <a:pt x="0" y="0"/>
                  </a:lnTo>
                  <a:close/>
                </a:path>
              </a:pathLst>
            </a:custGeom>
            <a:blipFill>
              <a:blip r:embed="rId2">
                <a:alphaModFix amt="25000"/>
                <a:extLst>
                  <a:ext uri="{96DAC541-7B7A-43D3-8B79-37D633B846F1}">
                    <asvg:svgBlip xmlns:asvg="http://schemas.microsoft.com/office/drawing/2016/SVG/main" r:embed="rId3"/>
                  </a:ext>
                </a:extLst>
              </a:blip>
              <a:stretch>
                <a:fillRect l="-14992" t="0" r="0" b="0"/>
              </a:stretch>
            </a:blipFill>
          </p:spPr>
        </p:sp>
        <p:sp>
          <p:nvSpPr>
            <p:cNvPr name="Freeform 4" id="4"/>
            <p:cNvSpPr/>
            <p:nvPr/>
          </p:nvSpPr>
          <p:spPr>
            <a:xfrm flipH="false" flipV="false" rot="0">
              <a:off x="12610820" y="0"/>
              <a:ext cx="12631682" cy="14475171"/>
            </a:xfrm>
            <a:custGeom>
              <a:avLst/>
              <a:gdLst/>
              <a:ahLst/>
              <a:cxnLst/>
              <a:rect r="r" b="b" t="t" l="l"/>
              <a:pathLst>
                <a:path h="14475171" w="12631682">
                  <a:moveTo>
                    <a:pt x="0" y="0"/>
                  </a:moveTo>
                  <a:lnTo>
                    <a:pt x="12631682" y="0"/>
                  </a:lnTo>
                  <a:lnTo>
                    <a:pt x="12631682" y="14475171"/>
                  </a:lnTo>
                  <a:lnTo>
                    <a:pt x="0" y="14475171"/>
                  </a:lnTo>
                  <a:lnTo>
                    <a:pt x="0" y="0"/>
                  </a:lnTo>
                  <a:close/>
                </a:path>
              </a:pathLst>
            </a:custGeom>
            <a:blipFill>
              <a:blip r:embed="rId2">
                <a:alphaModFix amt="25000"/>
                <a:extLst>
                  <a:ext uri="{96DAC541-7B7A-43D3-8B79-37D633B846F1}">
                    <asvg:svgBlip xmlns:asvg="http://schemas.microsoft.com/office/drawing/2016/SVG/main" r:embed="rId3"/>
                  </a:ext>
                </a:extLst>
              </a:blip>
              <a:stretch>
                <a:fillRect l="0" t="0" r="-14802" b="0"/>
              </a:stretch>
            </a:blipFill>
          </p:spPr>
        </p:sp>
      </p:grpSp>
      <p:sp>
        <p:nvSpPr>
          <p:cNvPr name="Freeform 5" id="5"/>
          <p:cNvSpPr/>
          <p:nvPr/>
        </p:nvSpPr>
        <p:spPr>
          <a:xfrm flipH="false" flipV="false" rot="0">
            <a:off x="7608025" y="689194"/>
            <a:ext cx="9247487" cy="9240732"/>
          </a:xfrm>
          <a:custGeom>
            <a:avLst/>
            <a:gdLst/>
            <a:ahLst/>
            <a:cxnLst/>
            <a:rect r="r" b="b" t="t" l="l"/>
            <a:pathLst>
              <a:path h="9240732" w="9247487">
                <a:moveTo>
                  <a:pt x="0" y="0"/>
                </a:moveTo>
                <a:lnTo>
                  <a:pt x="9247487" y="0"/>
                </a:lnTo>
                <a:lnTo>
                  <a:pt x="9247487" y="9240732"/>
                </a:lnTo>
                <a:lnTo>
                  <a:pt x="0" y="9240732"/>
                </a:lnTo>
                <a:lnTo>
                  <a:pt x="0" y="0"/>
                </a:lnTo>
                <a:close/>
              </a:path>
            </a:pathLst>
          </a:custGeom>
          <a:blipFill>
            <a:blip r:embed="rId4"/>
            <a:stretch>
              <a:fillRect l="0" t="0" r="0" b="0"/>
            </a:stretch>
          </a:blipFill>
        </p:spPr>
      </p:sp>
      <p:sp>
        <p:nvSpPr>
          <p:cNvPr name="TextBox 6" id="6"/>
          <p:cNvSpPr txBox="true"/>
          <p:nvPr/>
        </p:nvSpPr>
        <p:spPr>
          <a:xfrm rot="0">
            <a:off x="786458" y="408306"/>
            <a:ext cx="4852703" cy="1069339"/>
          </a:xfrm>
          <a:prstGeom prst="rect">
            <a:avLst/>
          </a:prstGeom>
        </p:spPr>
        <p:txBody>
          <a:bodyPr anchor="t" rtlCol="false" tIns="0" lIns="0" bIns="0" rIns="0">
            <a:spAutoFit/>
          </a:bodyPr>
          <a:lstStyle/>
          <a:p>
            <a:pPr marL="0" indent="0" lvl="0">
              <a:lnSpc>
                <a:spcPts val="8260"/>
              </a:lnSpc>
            </a:pPr>
            <a:r>
              <a:rPr lang="en-US" sz="5900">
                <a:solidFill>
                  <a:srgbClr val="FAF3E2"/>
                </a:solidFill>
                <a:latin typeface="Brasika"/>
              </a:rPr>
              <a:t>Abstraction</a:t>
            </a:r>
          </a:p>
        </p:txBody>
      </p:sp>
      <p:sp>
        <p:nvSpPr>
          <p:cNvPr name="TextBox 7" id="7"/>
          <p:cNvSpPr txBox="true"/>
          <p:nvPr/>
        </p:nvSpPr>
        <p:spPr>
          <a:xfrm rot="0">
            <a:off x="786458" y="2377202"/>
            <a:ext cx="5897356" cy="6153047"/>
          </a:xfrm>
          <a:prstGeom prst="rect">
            <a:avLst/>
          </a:prstGeom>
        </p:spPr>
        <p:txBody>
          <a:bodyPr anchor="t" rtlCol="false" tIns="0" lIns="0" bIns="0" rIns="0">
            <a:spAutoFit/>
          </a:bodyPr>
          <a:lstStyle/>
          <a:p>
            <a:pPr>
              <a:lnSpc>
                <a:spcPts val="5444"/>
              </a:lnSpc>
            </a:pPr>
            <a:r>
              <a:rPr lang="en-US" sz="4949">
                <a:solidFill>
                  <a:srgbClr val="FAF3E2"/>
                </a:solidFill>
                <a:latin typeface="Bubblebody Neue"/>
              </a:rPr>
              <a:t>Abstract thinking using Interface and Abstract class in programming, specifically in the Crawler class for saving the crawled data to JSON and in the Figure class</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7D5D46"/>
        </a:solidFill>
      </p:bgPr>
    </p:bg>
    <p:spTree>
      <p:nvGrpSpPr>
        <p:cNvPr id="1" name=""/>
        <p:cNvGrpSpPr/>
        <p:nvPr/>
      </p:nvGrpSpPr>
      <p:grpSpPr>
        <a:xfrm>
          <a:off x="0" y="0"/>
          <a:ext cx="0" cy="0"/>
          <a:chOff x="0" y="0"/>
          <a:chExt cx="0" cy="0"/>
        </a:xfrm>
      </p:grpSpPr>
      <p:grpSp>
        <p:nvGrpSpPr>
          <p:cNvPr name="Group 2" id="2"/>
          <p:cNvGrpSpPr/>
          <p:nvPr/>
        </p:nvGrpSpPr>
        <p:grpSpPr>
          <a:xfrm rot="0">
            <a:off x="-314115" y="-284689"/>
            <a:ext cx="18931877" cy="10856378"/>
            <a:chOff x="0" y="0"/>
            <a:chExt cx="25242502" cy="14475171"/>
          </a:xfrm>
        </p:grpSpPr>
        <p:sp>
          <p:nvSpPr>
            <p:cNvPr name="Freeform 3" id="3"/>
            <p:cNvSpPr/>
            <p:nvPr/>
          </p:nvSpPr>
          <p:spPr>
            <a:xfrm flipH="false" flipV="false" rot="0">
              <a:off x="0" y="0"/>
              <a:ext cx="12610820" cy="14475171"/>
            </a:xfrm>
            <a:custGeom>
              <a:avLst/>
              <a:gdLst/>
              <a:ahLst/>
              <a:cxnLst/>
              <a:rect r="r" b="b" t="t" l="l"/>
              <a:pathLst>
                <a:path h="14475171" w="12610820">
                  <a:moveTo>
                    <a:pt x="0" y="0"/>
                  </a:moveTo>
                  <a:lnTo>
                    <a:pt x="12610820" y="0"/>
                  </a:lnTo>
                  <a:lnTo>
                    <a:pt x="12610820" y="14475171"/>
                  </a:lnTo>
                  <a:lnTo>
                    <a:pt x="0" y="14475171"/>
                  </a:lnTo>
                  <a:lnTo>
                    <a:pt x="0" y="0"/>
                  </a:lnTo>
                  <a:close/>
                </a:path>
              </a:pathLst>
            </a:custGeom>
            <a:blipFill>
              <a:blip r:embed="rId2">
                <a:alphaModFix amt="25000"/>
                <a:extLst>
                  <a:ext uri="{96DAC541-7B7A-43D3-8B79-37D633B846F1}">
                    <asvg:svgBlip xmlns:asvg="http://schemas.microsoft.com/office/drawing/2016/SVG/main" r:embed="rId3"/>
                  </a:ext>
                </a:extLst>
              </a:blip>
              <a:stretch>
                <a:fillRect l="-14992" t="0" r="0" b="0"/>
              </a:stretch>
            </a:blipFill>
          </p:spPr>
        </p:sp>
        <p:sp>
          <p:nvSpPr>
            <p:cNvPr name="Freeform 4" id="4"/>
            <p:cNvSpPr/>
            <p:nvPr/>
          </p:nvSpPr>
          <p:spPr>
            <a:xfrm flipH="false" flipV="false" rot="0">
              <a:off x="12610820" y="0"/>
              <a:ext cx="12631682" cy="14475171"/>
            </a:xfrm>
            <a:custGeom>
              <a:avLst/>
              <a:gdLst/>
              <a:ahLst/>
              <a:cxnLst/>
              <a:rect r="r" b="b" t="t" l="l"/>
              <a:pathLst>
                <a:path h="14475171" w="12631682">
                  <a:moveTo>
                    <a:pt x="0" y="0"/>
                  </a:moveTo>
                  <a:lnTo>
                    <a:pt x="12631682" y="0"/>
                  </a:lnTo>
                  <a:lnTo>
                    <a:pt x="12631682" y="14475171"/>
                  </a:lnTo>
                  <a:lnTo>
                    <a:pt x="0" y="14475171"/>
                  </a:lnTo>
                  <a:lnTo>
                    <a:pt x="0" y="0"/>
                  </a:lnTo>
                  <a:close/>
                </a:path>
              </a:pathLst>
            </a:custGeom>
            <a:blipFill>
              <a:blip r:embed="rId2">
                <a:alphaModFix amt="25000"/>
                <a:extLst>
                  <a:ext uri="{96DAC541-7B7A-43D3-8B79-37D633B846F1}">
                    <asvg:svgBlip xmlns:asvg="http://schemas.microsoft.com/office/drawing/2016/SVG/main" r:embed="rId3"/>
                  </a:ext>
                </a:extLst>
              </a:blip>
              <a:stretch>
                <a:fillRect l="0" t="0" r="-14802" b="0"/>
              </a:stretch>
            </a:blipFill>
          </p:spPr>
        </p:sp>
      </p:grpSp>
      <p:sp>
        <p:nvSpPr>
          <p:cNvPr name="TextBox 5" id="5"/>
          <p:cNvSpPr txBox="true"/>
          <p:nvPr/>
        </p:nvSpPr>
        <p:spPr>
          <a:xfrm rot="0">
            <a:off x="6294315" y="408306"/>
            <a:ext cx="4852703" cy="1069339"/>
          </a:xfrm>
          <a:prstGeom prst="rect">
            <a:avLst/>
          </a:prstGeom>
        </p:spPr>
        <p:txBody>
          <a:bodyPr anchor="t" rtlCol="false" tIns="0" lIns="0" bIns="0" rIns="0">
            <a:spAutoFit/>
          </a:bodyPr>
          <a:lstStyle/>
          <a:p>
            <a:pPr marL="0" indent="0" lvl="0">
              <a:lnSpc>
                <a:spcPts val="8260"/>
              </a:lnSpc>
            </a:pPr>
            <a:r>
              <a:rPr lang="en-US" sz="5900">
                <a:solidFill>
                  <a:srgbClr val="FAF3E2"/>
                </a:solidFill>
                <a:latin typeface="Brasika"/>
              </a:rPr>
              <a:t>Inheritance</a:t>
            </a:r>
          </a:p>
        </p:txBody>
      </p:sp>
      <p:sp>
        <p:nvSpPr>
          <p:cNvPr name="TextBox 6" id="6"/>
          <p:cNvSpPr txBox="true"/>
          <p:nvPr/>
        </p:nvSpPr>
        <p:spPr>
          <a:xfrm rot="0">
            <a:off x="708443" y="2379083"/>
            <a:ext cx="16550857" cy="6728165"/>
          </a:xfrm>
          <a:prstGeom prst="rect">
            <a:avLst/>
          </a:prstGeom>
        </p:spPr>
        <p:txBody>
          <a:bodyPr anchor="t" rtlCol="false" tIns="0" lIns="0" bIns="0" rIns="0">
            <a:spAutoFit/>
          </a:bodyPr>
          <a:lstStyle/>
          <a:p>
            <a:pPr algn="just">
              <a:lnSpc>
                <a:spcPts val="4107"/>
              </a:lnSpc>
            </a:pPr>
            <a:r>
              <a:rPr lang="en-US" sz="3734">
                <a:solidFill>
                  <a:srgbClr val="FAF3E2"/>
                </a:solidFill>
                <a:latin typeface="Bubblebody Neue"/>
              </a:rPr>
              <a:t>Clearly demonstrated in the construction of classes for entities such as Character, King... because they all share common attributes such as name, namSinh, namMat </a:t>
            </a:r>
          </a:p>
          <a:p>
            <a:pPr algn="just">
              <a:lnSpc>
                <a:spcPts val="4107"/>
              </a:lnSpc>
            </a:pPr>
            <a:r>
              <a:rPr lang="en-US" sz="3734">
                <a:solidFill>
                  <a:srgbClr val="FAF3E2"/>
                </a:solidFill>
                <a:latin typeface="Bubblebody Neue"/>
              </a:rPr>
              <a:t>Inheritance is also demonstrated through the Crawler classes, such as CharacterCrawler, DynastyCrawler, FestivalCrawler... which inherit from the BaseWebCrawler class with attributes such as url and doc, since all Crawler classes need a url to connect and a Document to work with JSON files.</a:t>
            </a:r>
          </a:p>
          <a:p>
            <a:pPr algn="just">
              <a:lnSpc>
                <a:spcPts val="4107"/>
              </a:lnSpc>
            </a:pPr>
            <a:r>
              <a:rPr lang="en-US" sz="3734">
                <a:solidFill>
                  <a:srgbClr val="FAF3E2"/>
                </a:solidFill>
                <a:latin typeface="Bubblebody Neue"/>
              </a:rPr>
              <a:t>Smaller Crawler classes for each webpage also inherit from their respective parent class. For example, DynastyCrawler is the parent class with methods connect() and start(), and child classes such as NguoiKeSuDynastyCrawler and WikiDynastyCrawler will inherit these methods and execute them since they all need to connect and write to a JSON file."</a:t>
            </a:r>
          </a:p>
          <a:p>
            <a:pPr algn="just">
              <a:lnSpc>
                <a:spcPts val="4107"/>
              </a:lnSpc>
            </a:pP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7D5D46"/>
        </a:solidFill>
      </p:bgPr>
    </p:bg>
    <p:spTree>
      <p:nvGrpSpPr>
        <p:cNvPr id="1" name=""/>
        <p:cNvGrpSpPr/>
        <p:nvPr/>
      </p:nvGrpSpPr>
      <p:grpSpPr>
        <a:xfrm>
          <a:off x="0" y="0"/>
          <a:ext cx="0" cy="0"/>
          <a:chOff x="0" y="0"/>
          <a:chExt cx="0" cy="0"/>
        </a:xfrm>
      </p:grpSpPr>
      <p:grpSp>
        <p:nvGrpSpPr>
          <p:cNvPr name="Group 2" id="2"/>
          <p:cNvGrpSpPr/>
          <p:nvPr/>
        </p:nvGrpSpPr>
        <p:grpSpPr>
          <a:xfrm rot="0">
            <a:off x="-314115" y="-284689"/>
            <a:ext cx="18931877" cy="10856378"/>
            <a:chOff x="0" y="0"/>
            <a:chExt cx="25242502" cy="14475171"/>
          </a:xfrm>
        </p:grpSpPr>
        <p:sp>
          <p:nvSpPr>
            <p:cNvPr name="Freeform 3" id="3"/>
            <p:cNvSpPr/>
            <p:nvPr/>
          </p:nvSpPr>
          <p:spPr>
            <a:xfrm flipH="false" flipV="false" rot="0">
              <a:off x="0" y="0"/>
              <a:ext cx="12610820" cy="14475171"/>
            </a:xfrm>
            <a:custGeom>
              <a:avLst/>
              <a:gdLst/>
              <a:ahLst/>
              <a:cxnLst/>
              <a:rect r="r" b="b" t="t" l="l"/>
              <a:pathLst>
                <a:path h="14475171" w="12610820">
                  <a:moveTo>
                    <a:pt x="0" y="0"/>
                  </a:moveTo>
                  <a:lnTo>
                    <a:pt x="12610820" y="0"/>
                  </a:lnTo>
                  <a:lnTo>
                    <a:pt x="12610820" y="14475171"/>
                  </a:lnTo>
                  <a:lnTo>
                    <a:pt x="0" y="14475171"/>
                  </a:lnTo>
                  <a:lnTo>
                    <a:pt x="0" y="0"/>
                  </a:lnTo>
                  <a:close/>
                </a:path>
              </a:pathLst>
            </a:custGeom>
            <a:blipFill>
              <a:blip r:embed="rId2">
                <a:alphaModFix amt="25000"/>
                <a:extLst>
                  <a:ext uri="{96DAC541-7B7A-43D3-8B79-37D633B846F1}">
                    <asvg:svgBlip xmlns:asvg="http://schemas.microsoft.com/office/drawing/2016/SVG/main" r:embed="rId3"/>
                  </a:ext>
                </a:extLst>
              </a:blip>
              <a:stretch>
                <a:fillRect l="-14992" t="0" r="0" b="0"/>
              </a:stretch>
            </a:blipFill>
          </p:spPr>
        </p:sp>
        <p:sp>
          <p:nvSpPr>
            <p:cNvPr name="Freeform 4" id="4"/>
            <p:cNvSpPr/>
            <p:nvPr/>
          </p:nvSpPr>
          <p:spPr>
            <a:xfrm flipH="false" flipV="false" rot="0">
              <a:off x="12610820" y="0"/>
              <a:ext cx="12631682" cy="14475171"/>
            </a:xfrm>
            <a:custGeom>
              <a:avLst/>
              <a:gdLst/>
              <a:ahLst/>
              <a:cxnLst/>
              <a:rect r="r" b="b" t="t" l="l"/>
              <a:pathLst>
                <a:path h="14475171" w="12631682">
                  <a:moveTo>
                    <a:pt x="0" y="0"/>
                  </a:moveTo>
                  <a:lnTo>
                    <a:pt x="12631682" y="0"/>
                  </a:lnTo>
                  <a:lnTo>
                    <a:pt x="12631682" y="14475171"/>
                  </a:lnTo>
                  <a:lnTo>
                    <a:pt x="0" y="14475171"/>
                  </a:lnTo>
                  <a:lnTo>
                    <a:pt x="0" y="0"/>
                  </a:lnTo>
                  <a:close/>
                </a:path>
              </a:pathLst>
            </a:custGeom>
            <a:blipFill>
              <a:blip r:embed="rId2">
                <a:alphaModFix amt="25000"/>
                <a:extLst>
                  <a:ext uri="{96DAC541-7B7A-43D3-8B79-37D633B846F1}">
                    <asvg:svgBlip xmlns:asvg="http://schemas.microsoft.com/office/drawing/2016/SVG/main" r:embed="rId3"/>
                  </a:ext>
                </a:extLst>
              </a:blip>
              <a:stretch>
                <a:fillRect l="0" t="0" r="-14802" b="0"/>
              </a:stretch>
            </a:blipFill>
          </p:spPr>
        </p:sp>
      </p:grpSp>
      <p:sp>
        <p:nvSpPr>
          <p:cNvPr name="TextBox 5" id="5"/>
          <p:cNvSpPr txBox="true"/>
          <p:nvPr/>
        </p:nvSpPr>
        <p:spPr>
          <a:xfrm rot="0">
            <a:off x="784944" y="517744"/>
            <a:ext cx="5814973" cy="1069339"/>
          </a:xfrm>
          <a:prstGeom prst="rect">
            <a:avLst/>
          </a:prstGeom>
        </p:spPr>
        <p:txBody>
          <a:bodyPr anchor="t" rtlCol="false" tIns="0" lIns="0" bIns="0" rIns="0">
            <a:spAutoFit/>
          </a:bodyPr>
          <a:lstStyle/>
          <a:p>
            <a:pPr marL="0" indent="0" lvl="0">
              <a:lnSpc>
                <a:spcPts val="8260"/>
              </a:lnSpc>
            </a:pPr>
            <a:r>
              <a:rPr lang="en-US" sz="5900">
                <a:solidFill>
                  <a:srgbClr val="FAF3E2"/>
                </a:solidFill>
                <a:latin typeface="Brasika"/>
              </a:rPr>
              <a:t>Polymorphism</a:t>
            </a:r>
          </a:p>
        </p:txBody>
      </p:sp>
      <p:sp>
        <p:nvSpPr>
          <p:cNvPr name="TextBox 6" id="6"/>
          <p:cNvSpPr txBox="true"/>
          <p:nvPr/>
        </p:nvSpPr>
        <p:spPr>
          <a:xfrm rot="0">
            <a:off x="1028700" y="2363646"/>
            <a:ext cx="16741290" cy="2514600"/>
          </a:xfrm>
          <a:prstGeom prst="rect">
            <a:avLst/>
          </a:prstGeom>
        </p:spPr>
        <p:txBody>
          <a:bodyPr anchor="t" rtlCol="false" tIns="0" lIns="0" bIns="0" rIns="0">
            <a:spAutoFit/>
          </a:bodyPr>
          <a:lstStyle/>
          <a:p>
            <a:pPr>
              <a:lnSpc>
                <a:spcPts val="6599"/>
              </a:lnSpc>
              <a:spcBef>
                <a:spcPct val="0"/>
              </a:spcBef>
            </a:pPr>
            <a:r>
              <a:rPr lang="en-US" sz="5499">
                <a:solidFill>
                  <a:srgbClr val="FAF3E2"/>
                </a:solidFill>
                <a:latin typeface="Bubblebody Neue"/>
              </a:rPr>
              <a:t>Mostly override crawler: Dynasty crawler,  Event Scraping, King Scrape, ... And Functions to save json file</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7D5D46"/>
        </a:solidFill>
      </p:bgPr>
    </p:bg>
    <p:spTree>
      <p:nvGrpSpPr>
        <p:cNvPr id="1" name=""/>
        <p:cNvGrpSpPr/>
        <p:nvPr/>
      </p:nvGrpSpPr>
      <p:grpSpPr>
        <a:xfrm>
          <a:off x="0" y="0"/>
          <a:ext cx="0" cy="0"/>
          <a:chOff x="0" y="0"/>
          <a:chExt cx="0" cy="0"/>
        </a:xfrm>
      </p:grpSpPr>
      <p:grpSp>
        <p:nvGrpSpPr>
          <p:cNvPr name="Group 2" id="2"/>
          <p:cNvGrpSpPr/>
          <p:nvPr/>
        </p:nvGrpSpPr>
        <p:grpSpPr>
          <a:xfrm rot="0">
            <a:off x="-314115" y="-284689"/>
            <a:ext cx="18931877" cy="10856378"/>
            <a:chOff x="0" y="0"/>
            <a:chExt cx="25242502" cy="14475171"/>
          </a:xfrm>
        </p:grpSpPr>
        <p:sp>
          <p:nvSpPr>
            <p:cNvPr name="Freeform 3" id="3"/>
            <p:cNvSpPr/>
            <p:nvPr/>
          </p:nvSpPr>
          <p:spPr>
            <a:xfrm flipH="false" flipV="false" rot="0">
              <a:off x="0" y="0"/>
              <a:ext cx="12610820" cy="14475171"/>
            </a:xfrm>
            <a:custGeom>
              <a:avLst/>
              <a:gdLst/>
              <a:ahLst/>
              <a:cxnLst/>
              <a:rect r="r" b="b" t="t" l="l"/>
              <a:pathLst>
                <a:path h="14475171" w="12610820">
                  <a:moveTo>
                    <a:pt x="0" y="0"/>
                  </a:moveTo>
                  <a:lnTo>
                    <a:pt x="12610820" y="0"/>
                  </a:lnTo>
                  <a:lnTo>
                    <a:pt x="12610820" y="14475171"/>
                  </a:lnTo>
                  <a:lnTo>
                    <a:pt x="0" y="14475171"/>
                  </a:lnTo>
                  <a:lnTo>
                    <a:pt x="0" y="0"/>
                  </a:lnTo>
                  <a:close/>
                </a:path>
              </a:pathLst>
            </a:custGeom>
            <a:blipFill>
              <a:blip r:embed="rId2">
                <a:alphaModFix amt="25000"/>
                <a:extLst>
                  <a:ext uri="{96DAC541-7B7A-43D3-8B79-37D633B846F1}">
                    <asvg:svgBlip xmlns:asvg="http://schemas.microsoft.com/office/drawing/2016/SVG/main" r:embed="rId3"/>
                  </a:ext>
                </a:extLst>
              </a:blip>
              <a:stretch>
                <a:fillRect l="-14992" t="0" r="0" b="0"/>
              </a:stretch>
            </a:blipFill>
          </p:spPr>
        </p:sp>
        <p:sp>
          <p:nvSpPr>
            <p:cNvPr name="Freeform 4" id="4"/>
            <p:cNvSpPr/>
            <p:nvPr/>
          </p:nvSpPr>
          <p:spPr>
            <a:xfrm flipH="false" flipV="false" rot="0">
              <a:off x="12610820" y="0"/>
              <a:ext cx="12631682" cy="14475171"/>
            </a:xfrm>
            <a:custGeom>
              <a:avLst/>
              <a:gdLst/>
              <a:ahLst/>
              <a:cxnLst/>
              <a:rect r="r" b="b" t="t" l="l"/>
              <a:pathLst>
                <a:path h="14475171" w="12631682">
                  <a:moveTo>
                    <a:pt x="0" y="0"/>
                  </a:moveTo>
                  <a:lnTo>
                    <a:pt x="12631682" y="0"/>
                  </a:lnTo>
                  <a:lnTo>
                    <a:pt x="12631682" y="14475171"/>
                  </a:lnTo>
                  <a:lnTo>
                    <a:pt x="0" y="14475171"/>
                  </a:lnTo>
                  <a:lnTo>
                    <a:pt x="0" y="0"/>
                  </a:lnTo>
                  <a:close/>
                </a:path>
              </a:pathLst>
            </a:custGeom>
            <a:blipFill>
              <a:blip r:embed="rId2">
                <a:alphaModFix amt="25000"/>
                <a:extLst>
                  <a:ext uri="{96DAC541-7B7A-43D3-8B79-37D633B846F1}">
                    <asvg:svgBlip xmlns:asvg="http://schemas.microsoft.com/office/drawing/2016/SVG/main" r:embed="rId3"/>
                  </a:ext>
                </a:extLst>
              </a:blip>
              <a:stretch>
                <a:fillRect l="0" t="0" r="-14802" b="0"/>
              </a:stretch>
            </a:blipFill>
          </p:spPr>
        </p:sp>
      </p:grpSp>
      <p:sp>
        <p:nvSpPr>
          <p:cNvPr name="TextBox 5" id="5"/>
          <p:cNvSpPr txBox="true"/>
          <p:nvPr/>
        </p:nvSpPr>
        <p:spPr>
          <a:xfrm rot="0">
            <a:off x="6537167" y="408306"/>
            <a:ext cx="5700417" cy="1069339"/>
          </a:xfrm>
          <a:prstGeom prst="rect">
            <a:avLst/>
          </a:prstGeom>
        </p:spPr>
        <p:txBody>
          <a:bodyPr anchor="t" rtlCol="false" tIns="0" lIns="0" bIns="0" rIns="0">
            <a:spAutoFit/>
          </a:bodyPr>
          <a:lstStyle/>
          <a:p>
            <a:pPr marL="0" indent="0" lvl="0">
              <a:lnSpc>
                <a:spcPts val="8260"/>
              </a:lnSpc>
            </a:pPr>
            <a:r>
              <a:rPr lang="en-US" sz="5900">
                <a:solidFill>
                  <a:srgbClr val="FAF3E2"/>
                </a:solidFill>
                <a:latin typeface="Brasika"/>
              </a:rPr>
              <a:t>Encapsulation</a:t>
            </a:r>
          </a:p>
        </p:txBody>
      </p:sp>
      <p:sp>
        <p:nvSpPr>
          <p:cNvPr name="TextBox 6" id="6"/>
          <p:cNvSpPr txBox="true"/>
          <p:nvPr/>
        </p:nvSpPr>
        <p:spPr>
          <a:xfrm rot="0">
            <a:off x="410449" y="1992928"/>
            <a:ext cx="17482748" cy="4110829"/>
          </a:xfrm>
          <a:prstGeom prst="rect">
            <a:avLst/>
          </a:prstGeom>
        </p:spPr>
        <p:txBody>
          <a:bodyPr anchor="t" rtlCol="false" tIns="0" lIns="0" bIns="0" rIns="0">
            <a:spAutoFit/>
          </a:bodyPr>
          <a:lstStyle/>
          <a:p>
            <a:pPr>
              <a:lnSpc>
                <a:spcPts val="4606"/>
              </a:lnSpc>
            </a:pPr>
            <a:r>
              <a:rPr lang="en-US" sz="4187">
                <a:solidFill>
                  <a:srgbClr val="FAF3E2"/>
                </a:solidFill>
                <a:latin typeface="Bubblebody Neue"/>
              </a:rPr>
              <a:t>Each class has private attributes that can only be accessed through getter() methods and modified through setter() methods. Encapsulating in this way avoids unauthorized access or makes it more convenient to modify the code. For example, if the Name attribute were public, when we wanted to modify it, we would have to search for all instances of this attribute and make changes, while with the setter() method, we only need to pass in the Name we want to modify.</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bg>
      <p:bgPr>
        <a:solidFill>
          <a:srgbClr val="7D5D46"/>
        </a:solidFill>
      </p:bgPr>
    </p:bg>
    <p:spTree>
      <p:nvGrpSpPr>
        <p:cNvPr id="1" name=""/>
        <p:cNvGrpSpPr/>
        <p:nvPr/>
      </p:nvGrpSpPr>
      <p:grpSpPr>
        <a:xfrm>
          <a:off x="0" y="0"/>
          <a:ext cx="0" cy="0"/>
          <a:chOff x="0" y="0"/>
          <a:chExt cx="0" cy="0"/>
        </a:xfrm>
      </p:grpSpPr>
      <p:grpSp>
        <p:nvGrpSpPr>
          <p:cNvPr name="Group 2" id="2"/>
          <p:cNvGrpSpPr/>
          <p:nvPr/>
        </p:nvGrpSpPr>
        <p:grpSpPr>
          <a:xfrm rot="0">
            <a:off x="-314115" y="-284689"/>
            <a:ext cx="18931877" cy="10856378"/>
            <a:chOff x="0" y="0"/>
            <a:chExt cx="25242502" cy="14475171"/>
          </a:xfrm>
        </p:grpSpPr>
        <p:sp>
          <p:nvSpPr>
            <p:cNvPr name="Freeform 3" id="3"/>
            <p:cNvSpPr/>
            <p:nvPr/>
          </p:nvSpPr>
          <p:spPr>
            <a:xfrm flipH="false" flipV="false" rot="0">
              <a:off x="0" y="0"/>
              <a:ext cx="12610820" cy="14475171"/>
            </a:xfrm>
            <a:custGeom>
              <a:avLst/>
              <a:gdLst/>
              <a:ahLst/>
              <a:cxnLst/>
              <a:rect r="r" b="b" t="t" l="l"/>
              <a:pathLst>
                <a:path h="14475171" w="12610820">
                  <a:moveTo>
                    <a:pt x="0" y="0"/>
                  </a:moveTo>
                  <a:lnTo>
                    <a:pt x="12610820" y="0"/>
                  </a:lnTo>
                  <a:lnTo>
                    <a:pt x="12610820" y="14475171"/>
                  </a:lnTo>
                  <a:lnTo>
                    <a:pt x="0" y="14475171"/>
                  </a:lnTo>
                  <a:lnTo>
                    <a:pt x="0" y="0"/>
                  </a:lnTo>
                  <a:close/>
                </a:path>
              </a:pathLst>
            </a:custGeom>
            <a:blipFill>
              <a:blip r:embed="rId2">
                <a:alphaModFix amt="25000"/>
                <a:extLst>
                  <a:ext uri="{96DAC541-7B7A-43D3-8B79-37D633B846F1}">
                    <asvg:svgBlip xmlns:asvg="http://schemas.microsoft.com/office/drawing/2016/SVG/main" r:embed="rId3"/>
                  </a:ext>
                </a:extLst>
              </a:blip>
              <a:stretch>
                <a:fillRect l="-14992" t="0" r="0" b="0"/>
              </a:stretch>
            </a:blipFill>
          </p:spPr>
        </p:sp>
        <p:sp>
          <p:nvSpPr>
            <p:cNvPr name="Freeform 4" id="4"/>
            <p:cNvSpPr/>
            <p:nvPr/>
          </p:nvSpPr>
          <p:spPr>
            <a:xfrm flipH="false" flipV="false" rot="0">
              <a:off x="12610820" y="0"/>
              <a:ext cx="12631682" cy="14475171"/>
            </a:xfrm>
            <a:custGeom>
              <a:avLst/>
              <a:gdLst/>
              <a:ahLst/>
              <a:cxnLst/>
              <a:rect r="r" b="b" t="t" l="l"/>
              <a:pathLst>
                <a:path h="14475171" w="12631682">
                  <a:moveTo>
                    <a:pt x="0" y="0"/>
                  </a:moveTo>
                  <a:lnTo>
                    <a:pt x="12631682" y="0"/>
                  </a:lnTo>
                  <a:lnTo>
                    <a:pt x="12631682" y="14475171"/>
                  </a:lnTo>
                  <a:lnTo>
                    <a:pt x="0" y="14475171"/>
                  </a:lnTo>
                  <a:lnTo>
                    <a:pt x="0" y="0"/>
                  </a:lnTo>
                  <a:close/>
                </a:path>
              </a:pathLst>
            </a:custGeom>
            <a:blipFill>
              <a:blip r:embed="rId2">
                <a:alphaModFix amt="25000"/>
                <a:extLst>
                  <a:ext uri="{96DAC541-7B7A-43D3-8B79-37D633B846F1}">
                    <asvg:svgBlip xmlns:asvg="http://schemas.microsoft.com/office/drawing/2016/SVG/main" r:embed="rId3"/>
                  </a:ext>
                </a:extLst>
              </a:blip>
              <a:stretch>
                <a:fillRect l="0" t="0" r="-14802" b="0"/>
              </a:stretch>
            </a:blipFill>
          </p:spPr>
        </p:sp>
      </p:grpSp>
      <p:grpSp>
        <p:nvGrpSpPr>
          <p:cNvPr name="Group 5" id="5"/>
          <p:cNvGrpSpPr/>
          <p:nvPr/>
        </p:nvGrpSpPr>
        <p:grpSpPr>
          <a:xfrm rot="0">
            <a:off x="2938215" y="2254308"/>
            <a:ext cx="12411570" cy="5778383"/>
            <a:chOff x="0" y="0"/>
            <a:chExt cx="4237818" cy="1972977"/>
          </a:xfrm>
        </p:grpSpPr>
        <p:sp>
          <p:nvSpPr>
            <p:cNvPr name="Freeform 6" id="6"/>
            <p:cNvSpPr/>
            <p:nvPr/>
          </p:nvSpPr>
          <p:spPr>
            <a:xfrm flipH="false" flipV="false" rot="0">
              <a:off x="38100" y="44450"/>
              <a:ext cx="4200988" cy="1928527"/>
            </a:xfrm>
            <a:custGeom>
              <a:avLst/>
              <a:gdLst/>
              <a:ahLst/>
              <a:cxnLst/>
              <a:rect r="r" b="b" t="t" l="l"/>
              <a:pathLst>
                <a:path h="1928527" w="4200988">
                  <a:moveTo>
                    <a:pt x="2540" y="1898047"/>
                  </a:moveTo>
                  <a:cubicBezTo>
                    <a:pt x="0" y="1906937"/>
                    <a:pt x="5080" y="1913287"/>
                    <a:pt x="27540" y="1914557"/>
                  </a:cubicBezTo>
                  <a:cubicBezTo>
                    <a:pt x="53524" y="1915827"/>
                    <a:pt x="76260" y="1915827"/>
                    <a:pt x="102244" y="1915827"/>
                  </a:cubicBezTo>
                  <a:cubicBezTo>
                    <a:pt x="206181" y="1917097"/>
                    <a:pt x="310117" y="1917097"/>
                    <a:pt x="417302" y="1918367"/>
                  </a:cubicBezTo>
                  <a:cubicBezTo>
                    <a:pt x="475766" y="1919637"/>
                    <a:pt x="534230" y="1920907"/>
                    <a:pt x="589446" y="1922177"/>
                  </a:cubicBezTo>
                  <a:cubicBezTo>
                    <a:pt x="686887" y="1923447"/>
                    <a:pt x="781079" y="1923447"/>
                    <a:pt x="878519" y="1924717"/>
                  </a:cubicBezTo>
                  <a:cubicBezTo>
                    <a:pt x="917496" y="1924717"/>
                    <a:pt x="953224" y="1924717"/>
                    <a:pt x="992200" y="1923447"/>
                  </a:cubicBezTo>
                  <a:cubicBezTo>
                    <a:pt x="1008440" y="1923447"/>
                    <a:pt x="1027928" y="1922177"/>
                    <a:pt x="1044168" y="1922177"/>
                  </a:cubicBezTo>
                  <a:cubicBezTo>
                    <a:pt x="1109128" y="1923447"/>
                    <a:pt x="2408333" y="1914557"/>
                    <a:pt x="2473294" y="1915827"/>
                  </a:cubicBezTo>
                  <a:cubicBezTo>
                    <a:pt x="2564238" y="1917097"/>
                    <a:pt x="2814335" y="1917097"/>
                    <a:pt x="2905279" y="1917097"/>
                  </a:cubicBezTo>
                  <a:cubicBezTo>
                    <a:pt x="2941008" y="1917097"/>
                    <a:pt x="2973488" y="1915827"/>
                    <a:pt x="3009216" y="1915827"/>
                  </a:cubicBezTo>
                  <a:lnTo>
                    <a:pt x="3184609" y="1919637"/>
                  </a:lnTo>
                  <a:cubicBezTo>
                    <a:pt x="3311281" y="1922177"/>
                    <a:pt x="3434705" y="1919637"/>
                    <a:pt x="3561378" y="1923447"/>
                  </a:cubicBezTo>
                  <a:cubicBezTo>
                    <a:pt x="3772499" y="1928527"/>
                    <a:pt x="3986868" y="1922177"/>
                    <a:pt x="4136218" y="1927257"/>
                  </a:cubicBezTo>
                  <a:cubicBezTo>
                    <a:pt x="4156538" y="1928527"/>
                    <a:pt x="4176858" y="1927257"/>
                    <a:pt x="4199718" y="1927257"/>
                  </a:cubicBezTo>
                  <a:lnTo>
                    <a:pt x="4199718" y="1867567"/>
                  </a:lnTo>
                  <a:cubicBezTo>
                    <a:pt x="4198448" y="1797544"/>
                    <a:pt x="4197178" y="1727751"/>
                    <a:pt x="4197178" y="1653595"/>
                  </a:cubicBezTo>
                  <a:cubicBezTo>
                    <a:pt x="4197178" y="1567808"/>
                    <a:pt x="4200988" y="1480566"/>
                    <a:pt x="4194638" y="1394778"/>
                  </a:cubicBezTo>
                  <a:cubicBezTo>
                    <a:pt x="4187018" y="1338071"/>
                    <a:pt x="4175588" y="219924"/>
                    <a:pt x="4175588" y="163217"/>
                  </a:cubicBezTo>
                  <a:cubicBezTo>
                    <a:pt x="4173048" y="123958"/>
                    <a:pt x="4171778" y="83246"/>
                    <a:pt x="4169238" y="43987"/>
                  </a:cubicBezTo>
                  <a:cubicBezTo>
                    <a:pt x="4169238" y="32355"/>
                    <a:pt x="4167968" y="20722"/>
                    <a:pt x="4166698" y="6350"/>
                  </a:cubicBezTo>
                  <a:cubicBezTo>
                    <a:pt x="4156538" y="3810"/>
                    <a:pt x="4147648" y="2540"/>
                    <a:pt x="4137488" y="1270"/>
                  </a:cubicBezTo>
                  <a:cubicBezTo>
                    <a:pt x="4129868" y="0"/>
                    <a:pt x="4122248" y="1270"/>
                    <a:pt x="4115898" y="1270"/>
                  </a:cubicBezTo>
                  <a:lnTo>
                    <a:pt x="11300" y="6350"/>
                  </a:lnTo>
                  <a:lnTo>
                    <a:pt x="2540" y="1898047"/>
                  </a:lnTo>
                  <a:close/>
                </a:path>
              </a:pathLst>
            </a:custGeom>
            <a:solidFill>
              <a:srgbClr val="2E2C2B"/>
            </a:solidFill>
          </p:spPr>
        </p:sp>
        <p:sp>
          <p:nvSpPr>
            <p:cNvPr name="Freeform 7" id="7"/>
            <p:cNvSpPr/>
            <p:nvPr/>
          </p:nvSpPr>
          <p:spPr>
            <a:xfrm flipH="false" flipV="false" rot="0">
              <a:off x="11430" y="16510"/>
              <a:ext cx="4176858" cy="1918367"/>
            </a:xfrm>
            <a:custGeom>
              <a:avLst/>
              <a:gdLst/>
              <a:ahLst/>
              <a:cxnLst/>
              <a:rect r="r" b="b" t="t" l="l"/>
              <a:pathLst>
                <a:path h="1918367" w="4176858">
                  <a:moveTo>
                    <a:pt x="4176858" y="1918367"/>
                  </a:moveTo>
                  <a:lnTo>
                    <a:pt x="0" y="1910747"/>
                  </a:lnTo>
                  <a:lnTo>
                    <a:pt x="0" y="679710"/>
                  </a:lnTo>
                  <a:lnTo>
                    <a:pt x="7620" y="20320"/>
                  </a:lnTo>
                  <a:lnTo>
                    <a:pt x="2093962" y="0"/>
                  </a:lnTo>
                  <a:lnTo>
                    <a:pt x="4155268" y="8890"/>
                  </a:lnTo>
                  <a:close/>
                </a:path>
              </a:pathLst>
            </a:custGeom>
            <a:solidFill>
              <a:srgbClr val="FAF3E2"/>
            </a:solidFill>
          </p:spPr>
        </p:sp>
        <p:sp>
          <p:nvSpPr>
            <p:cNvPr name="Freeform 8" id="8"/>
            <p:cNvSpPr/>
            <p:nvPr/>
          </p:nvSpPr>
          <p:spPr>
            <a:xfrm flipH="false" flipV="false" rot="0">
              <a:off x="-3810" y="0"/>
              <a:ext cx="4206068" cy="1945037"/>
            </a:xfrm>
            <a:custGeom>
              <a:avLst/>
              <a:gdLst/>
              <a:ahLst/>
              <a:cxnLst/>
              <a:rect r="r" b="b" t="t" l="l"/>
              <a:pathLst>
                <a:path h="1945037" w="4206068">
                  <a:moveTo>
                    <a:pt x="4171778" y="21590"/>
                  </a:moveTo>
                  <a:cubicBezTo>
                    <a:pt x="4173048" y="34290"/>
                    <a:pt x="4173048" y="44450"/>
                    <a:pt x="4174318" y="54994"/>
                  </a:cubicBezTo>
                  <a:cubicBezTo>
                    <a:pt x="4176858" y="94253"/>
                    <a:pt x="4178128" y="134966"/>
                    <a:pt x="4180668" y="174225"/>
                  </a:cubicBezTo>
                  <a:cubicBezTo>
                    <a:pt x="4180668" y="230932"/>
                    <a:pt x="4193368" y="1349079"/>
                    <a:pt x="4199718" y="1405786"/>
                  </a:cubicBezTo>
                  <a:cubicBezTo>
                    <a:pt x="4206068" y="1491573"/>
                    <a:pt x="4202258" y="1578815"/>
                    <a:pt x="4202258" y="1664602"/>
                  </a:cubicBezTo>
                  <a:cubicBezTo>
                    <a:pt x="4202258" y="1740212"/>
                    <a:pt x="4203528" y="1810005"/>
                    <a:pt x="4204798" y="1884077"/>
                  </a:cubicBezTo>
                  <a:lnTo>
                    <a:pt x="4204798" y="1943767"/>
                  </a:lnTo>
                  <a:cubicBezTo>
                    <a:pt x="4181938" y="1943767"/>
                    <a:pt x="4161618" y="1945037"/>
                    <a:pt x="4141298" y="1943767"/>
                  </a:cubicBezTo>
                  <a:cubicBezTo>
                    <a:pt x="3934586" y="1938687"/>
                    <a:pt x="3720216" y="1945037"/>
                    <a:pt x="3509096" y="1939957"/>
                  </a:cubicBezTo>
                  <a:cubicBezTo>
                    <a:pt x="3382423" y="1936147"/>
                    <a:pt x="3258999" y="1938687"/>
                    <a:pt x="3132326" y="1936147"/>
                  </a:cubicBezTo>
                  <a:lnTo>
                    <a:pt x="2956933" y="1932337"/>
                  </a:lnTo>
                  <a:cubicBezTo>
                    <a:pt x="2921205" y="1932337"/>
                    <a:pt x="2888725" y="1933607"/>
                    <a:pt x="2852997" y="1933607"/>
                  </a:cubicBezTo>
                  <a:cubicBezTo>
                    <a:pt x="2762053" y="1932337"/>
                    <a:pt x="2511956" y="1933607"/>
                    <a:pt x="2421011" y="1932337"/>
                  </a:cubicBezTo>
                  <a:cubicBezTo>
                    <a:pt x="2356051" y="1931067"/>
                    <a:pt x="1056846" y="1939957"/>
                    <a:pt x="991886" y="1938687"/>
                  </a:cubicBezTo>
                  <a:cubicBezTo>
                    <a:pt x="975646" y="1938687"/>
                    <a:pt x="956157" y="1939957"/>
                    <a:pt x="939917" y="1939957"/>
                  </a:cubicBezTo>
                  <a:cubicBezTo>
                    <a:pt x="900941" y="1939957"/>
                    <a:pt x="865213" y="1941227"/>
                    <a:pt x="826237" y="1941227"/>
                  </a:cubicBezTo>
                  <a:cubicBezTo>
                    <a:pt x="728797" y="1941227"/>
                    <a:pt x="634604" y="1939957"/>
                    <a:pt x="537164" y="1938687"/>
                  </a:cubicBezTo>
                  <a:cubicBezTo>
                    <a:pt x="478700" y="1937417"/>
                    <a:pt x="420235" y="1936147"/>
                    <a:pt x="365019" y="1934877"/>
                  </a:cubicBezTo>
                  <a:cubicBezTo>
                    <a:pt x="261083" y="1933607"/>
                    <a:pt x="157146" y="1932337"/>
                    <a:pt x="49962" y="1932337"/>
                  </a:cubicBezTo>
                  <a:cubicBezTo>
                    <a:pt x="38100" y="1932337"/>
                    <a:pt x="29210" y="1932337"/>
                    <a:pt x="19050" y="1931067"/>
                  </a:cubicBezTo>
                  <a:cubicBezTo>
                    <a:pt x="10160" y="1929797"/>
                    <a:pt x="5080" y="1923447"/>
                    <a:pt x="7620" y="1914557"/>
                  </a:cubicBezTo>
                  <a:cubicBezTo>
                    <a:pt x="16510" y="1882707"/>
                    <a:pt x="12700" y="1846356"/>
                    <a:pt x="11430" y="1808551"/>
                  </a:cubicBezTo>
                  <a:cubicBezTo>
                    <a:pt x="10160" y="1731488"/>
                    <a:pt x="6350" y="1655878"/>
                    <a:pt x="7620" y="1578815"/>
                  </a:cubicBezTo>
                  <a:cubicBezTo>
                    <a:pt x="5080" y="1482849"/>
                    <a:pt x="0" y="294909"/>
                    <a:pt x="7620" y="197489"/>
                  </a:cubicBezTo>
                  <a:cubicBezTo>
                    <a:pt x="8890" y="178587"/>
                    <a:pt x="7620" y="158230"/>
                    <a:pt x="8890" y="139328"/>
                  </a:cubicBezTo>
                  <a:cubicBezTo>
                    <a:pt x="10160" y="108793"/>
                    <a:pt x="12700" y="75351"/>
                    <a:pt x="13970" y="44450"/>
                  </a:cubicBezTo>
                  <a:cubicBezTo>
                    <a:pt x="13970" y="41910"/>
                    <a:pt x="15240" y="39370"/>
                    <a:pt x="16510" y="38100"/>
                  </a:cubicBezTo>
                  <a:cubicBezTo>
                    <a:pt x="38100" y="35560"/>
                    <a:pt x="75946" y="30480"/>
                    <a:pt x="127914" y="29210"/>
                  </a:cubicBezTo>
                  <a:cubicBezTo>
                    <a:pt x="215611" y="25400"/>
                    <a:pt x="303307" y="22860"/>
                    <a:pt x="394251" y="20320"/>
                  </a:cubicBezTo>
                  <a:cubicBezTo>
                    <a:pt x="455964" y="17780"/>
                    <a:pt x="517676" y="16510"/>
                    <a:pt x="576140" y="13970"/>
                  </a:cubicBezTo>
                  <a:cubicBezTo>
                    <a:pt x="634604" y="11430"/>
                    <a:pt x="696317" y="8890"/>
                    <a:pt x="754781" y="8890"/>
                  </a:cubicBezTo>
                  <a:cubicBezTo>
                    <a:pt x="819741" y="7620"/>
                    <a:pt x="884701" y="10160"/>
                    <a:pt x="949662" y="8890"/>
                  </a:cubicBezTo>
                  <a:cubicBezTo>
                    <a:pt x="1030862" y="8890"/>
                    <a:pt x="2502212" y="6350"/>
                    <a:pt x="2583412" y="5080"/>
                  </a:cubicBezTo>
                  <a:cubicBezTo>
                    <a:pt x="2661364" y="3810"/>
                    <a:pt x="2739317" y="2540"/>
                    <a:pt x="2820517" y="2540"/>
                  </a:cubicBezTo>
                  <a:cubicBezTo>
                    <a:pt x="2953686" y="1270"/>
                    <a:pt x="3083606" y="0"/>
                    <a:pt x="3216775" y="0"/>
                  </a:cubicBezTo>
                  <a:cubicBezTo>
                    <a:pt x="3271991" y="0"/>
                    <a:pt x="3330455" y="2540"/>
                    <a:pt x="3385671" y="2540"/>
                  </a:cubicBezTo>
                  <a:cubicBezTo>
                    <a:pt x="3538328" y="3810"/>
                    <a:pt x="3694232" y="5080"/>
                    <a:pt x="3846889" y="7620"/>
                  </a:cubicBezTo>
                  <a:cubicBezTo>
                    <a:pt x="3928089" y="8890"/>
                    <a:pt x="4009290" y="12700"/>
                    <a:pt x="4090490" y="16510"/>
                  </a:cubicBezTo>
                  <a:lnTo>
                    <a:pt x="4141298" y="16510"/>
                  </a:lnTo>
                  <a:cubicBezTo>
                    <a:pt x="4152728" y="17780"/>
                    <a:pt x="4161618" y="20320"/>
                    <a:pt x="4171778" y="21590"/>
                  </a:cubicBezTo>
                  <a:close/>
                  <a:moveTo>
                    <a:pt x="4181938" y="1927257"/>
                  </a:moveTo>
                  <a:cubicBezTo>
                    <a:pt x="4183208" y="1910747"/>
                    <a:pt x="4184478" y="1898047"/>
                    <a:pt x="4184478" y="1885347"/>
                  </a:cubicBezTo>
                  <a:cubicBezTo>
                    <a:pt x="4183208" y="1802735"/>
                    <a:pt x="4181938" y="1725672"/>
                    <a:pt x="4181938" y="1642792"/>
                  </a:cubicBezTo>
                  <a:cubicBezTo>
                    <a:pt x="4181938" y="1604987"/>
                    <a:pt x="4184478" y="1567183"/>
                    <a:pt x="4183208" y="1529378"/>
                  </a:cubicBezTo>
                  <a:cubicBezTo>
                    <a:pt x="4183208" y="1494481"/>
                    <a:pt x="4181938" y="1458131"/>
                    <a:pt x="4180668" y="1423234"/>
                  </a:cubicBezTo>
                  <a:cubicBezTo>
                    <a:pt x="4175588" y="1369435"/>
                    <a:pt x="4164158" y="255650"/>
                    <a:pt x="4164158" y="201851"/>
                  </a:cubicBezTo>
                  <a:cubicBezTo>
                    <a:pt x="4161618" y="156776"/>
                    <a:pt x="4159078" y="110247"/>
                    <a:pt x="4156538" y="65173"/>
                  </a:cubicBezTo>
                  <a:cubicBezTo>
                    <a:pt x="4155268" y="44450"/>
                    <a:pt x="4153998" y="43180"/>
                    <a:pt x="4135962" y="41910"/>
                  </a:cubicBezTo>
                  <a:cubicBezTo>
                    <a:pt x="4126218" y="41910"/>
                    <a:pt x="4119722" y="41910"/>
                    <a:pt x="4109978" y="40640"/>
                  </a:cubicBezTo>
                  <a:cubicBezTo>
                    <a:pt x="4028778" y="36830"/>
                    <a:pt x="3944330" y="31750"/>
                    <a:pt x="3863129" y="30480"/>
                  </a:cubicBezTo>
                  <a:cubicBezTo>
                    <a:pt x="3665000" y="26670"/>
                    <a:pt x="3463624" y="25400"/>
                    <a:pt x="3265495" y="22860"/>
                  </a:cubicBezTo>
                  <a:lnTo>
                    <a:pt x="3031638" y="22860"/>
                  </a:lnTo>
                  <a:cubicBezTo>
                    <a:pt x="2927701" y="22860"/>
                    <a:pt x="2823765" y="22860"/>
                    <a:pt x="2723077" y="24130"/>
                  </a:cubicBezTo>
                  <a:cubicBezTo>
                    <a:pt x="2635380" y="25400"/>
                    <a:pt x="1157534" y="29210"/>
                    <a:pt x="1069838" y="29210"/>
                  </a:cubicBezTo>
                  <a:cubicBezTo>
                    <a:pt x="926925" y="29210"/>
                    <a:pt x="784013" y="26670"/>
                    <a:pt x="641100" y="33020"/>
                  </a:cubicBezTo>
                  <a:cubicBezTo>
                    <a:pt x="566396" y="36830"/>
                    <a:pt x="494940" y="36830"/>
                    <a:pt x="423483" y="38100"/>
                  </a:cubicBezTo>
                  <a:cubicBezTo>
                    <a:pt x="300059" y="41910"/>
                    <a:pt x="176634" y="45720"/>
                    <a:pt x="53210" y="50800"/>
                  </a:cubicBezTo>
                  <a:cubicBezTo>
                    <a:pt x="36830" y="50800"/>
                    <a:pt x="34290" y="53540"/>
                    <a:pt x="33020" y="70989"/>
                  </a:cubicBezTo>
                  <a:cubicBezTo>
                    <a:pt x="31750" y="97161"/>
                    <a:pt x="31750" y="123334"/>
                    <a:pt x="30480" y="149506"/>
                  </a:cubicBezTo>
                  <a:cubicBezTo>
                    <a:pt x="29210" y="193127"/>
                    <a:pt x="26670" y="235294"/>
                    <a:pt x="25400" y="278915"/>
                  </a:cubicBezTo>
                  <a:cubicBezTo>
                    <a:pt x="20320" y="325443"/>
                    <a:pt x="26670" y="1462493"/>
                    <a:pt x="29210" y="1509022"/>
                  </a:cubicBezTo>
                  <a:cubicBezTo>
                    <a:pt x="29210" y="1558459"/>
                    <a:pt x="29210" y="1609350"/>
                    <a:pt x="30480" y="1658787"/>
                  </a:cubicBezTo>
                  <a:cubicBezTo>
                    <a:pt x="30480" y="1695137"/>
                    <a:pt x="33020" y="1731488"/>
                    <a:pt x="33020" y="1767839"/>
                  </a:cubicBezTo>
                  <a:cubicBezTo>
                    <a:pt x="33020" y="1807097"/>
                    <a:pt x="33020" y="1846356"/>
                    <a:pt x="31750" y="1885347"/>
                  </a:cubicBezTo>
                  <a:lnTo>
                    <a:pt x="31750" y="1895507"/>
                  </a:lnTo>
                  <a:cubicBezTo>
                    <a:pt x="31750" y="1905667"/>
                    <a:pt x="35560" y="1909477"/>
                    <a:pt x="44450" y="1909477"/>
                  </a:cubicBezTo>
                  <a:cubicBezTo>
                    <a:pt x="82442" y="1909477"/>
                    <a:pt x="127914" y="1910747"/>
                    <a:pt x="170138" y="1910747"/>
                  </a:cubicBezTo>
                  <a:cubicBezTo>
                    <a:pt x="231851" y="1910747"/>
                    <a:pt x="296811" y="1908207"/>
                    <a:pt x="358523" y="1910747"/>
                  </a:cubicBezTo>
                  <a:cubicBezTo>
                    <a:pt x="459212" y="1914557"/>
                    <a:pt x="559900" y="1917097"/>
                    <a:pt x="660588" y="1915827"/>
                  </a:cubicBezTo>
                  <a:cubicBezTo>
                    <a:pt x="725549" y="1914557"/>
                    <a:pt x="787261" y="1917097"/>
                    <a:pt x="852221" y="1917097"/>
                  </a:cubicBezTo>
                  <a:cubicBezTo>
                    <a:pt x="946414" y="1917097"/>
                    <a:pt x="1040606" y="1915827"/>
                    <a:pt x="1134798" y="1917097"/>
                  </a:cubicBezTo>
                  <a:cubicBezTo>
                    <a:pt x="1274463" y="1918367"/>
                    <a:pt x="2807525" y="1908207"/>
                    <a:pt x="2950438" y="1910747"/>
                  </a:cubicBezTo>
                  <a:cubicBezTo>
                    <a:pt x="3012150" y="1912017"/>
                    <a:pt x="3073862" y="1913287"/>
                    <a:pt x="3132326" y="1913287"/>
                  </a:cubicBezTo>
                  <a:cubicBezTo>
                    <a:pt x="3239511" y="1915827"/>
                    <a:pt x="3343447" y="1912017"/>
                    <a:pt x="3450631" y="1915827"/>
                  </a:cubicBezTo>
                  <a:cubicBezTo>
                    <a:pt x="3538328" y="1918367"/>
                    <a:pt x="3626024" y="1918367"/>
                    <a:pt x="3713721" y="1920907"/>
                  </a:cubicBezTo>
                  <a:cubicBezTo>
                    <a:pt x="3843641" y="1924717"/>
                    <a:pt x="3973561" y="1927257"/>
                    <a:pt x="4103482" y="1928527"/>
                  </a:cubicBezTo>
                  <a:cubicBezTo>
                    <a:pt x="4143838" y="1928527"/>
                    <a:pt x="4161618" y="1927257"/>
                    <a:pt x="4181938" y="1927257"/>
                  </a:cubicBezTo>
                  <a:close/>
                </a:path>
              </a:pathLst>
            </a:custGeom>
            <a:solidFill>
              <a:srgbClr val="FAF3E2"/>
            </a:solidFill>
          </p:spPr>
        </p:sp>
      </p:grpSp>
      <p:sp>
        <p:nvSpPr>
          <p:cNvPr name="TextBox 9" id="9"/>
          <p:cNvSpPr txBox="true"/>
          <p:nvPr/>
        </p:nvSpPr>
        <p:spPr>
          <a:xfrm rot="0">
            <a:off x="3816778" y="3928976"/>
            <a:ext cx="10670092" cy="1793906"/>
          </a:xfrm>
          <a:prstGeom prst="rect">
            <a:avLst/>
          </a:prstGeom>
        </p:spPr>
        <p:txBody>
          <a:bodyPr anchor="t" rtlCol="false" tIns="0" lIns="0" bIns="0" rIns="0">
            <a:spAutoFit/>
          </a:bodyPr>
          <a:lstStyle/>
          <a:p>
            <a:pPr algn="ctr" marL="0" indent="0" lvl="0">
              <a:lnSpc>
                <a:spcPts val="13998"/>
              </a:lnSpc>
            </a:pPr>
            <a:r>
              <a:rPr lang="en-US" sz="9998">
                <a:solidFill>
                  <a:srgbClr val="D6583C"/>
                </a:solidFill>
                <a:latin typeface="Brasika"/>
              </a:rPr>
              <a:t>Thank you!</a:t>
            </a:r>
          </a:p>
        </p:txBody>
      </p:sp>
      <p:sp>
        <p:nvSpPr>
          <p:cNvPr name="Freeform 10" id="10"/>
          <p:cNvSpPr/>
          <p:nvPr/>
        </p:nvSpPr>
        <p:spPr>
          <a:xfrm flipH="false" flipV="false" rot="-961383">
            <a:off x="1428696" y="614210"/>
            <a:ext cx="2713616" cy="3280196"/>
          </a:xfrm>
          <a:custGeom>
            <a:avLst/>
            <a:gdLst/>
            <a:ahLst/>
            <a:cxnLst/>
            <a:rect r="r" b="b" t="t" l="l"/>
            <a:pathLst>
              <a:path h="3280196" w="2713616">
                <a:moveTo>
                  <a:pt x="0" y="0"/>
                </a:moveTo>
                <a:lnTo>
                  <a:pt x="2713616" y="0"/>
                </a:lnTo>
                <a:lnTo>
                  <a:pt x="2713616" y="3280196"/>
                </a:lnTo>
                <a:lnTo>
                  <a:pt x="0" y="328019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1" id="11"/>
          <p:cNvSpPr/>
          <p:nvPr/>
        </p:nvSpPr>
        <p:spPr>
          <a:xfrm flipH="false" flipV="false" rot="415474">
            <a:off x="14334463" y="1605781"/>
            <a:ext cx="2030644" cy="2454624"/>
          </a:xfrm>
          <a:custGeom>
            <a:avLst/>
            <a:gdLst/>
            <a:ahLst/>
            <a:cxnLst/>
            <a:rect r="r" b="b" t="t" l="l"/>
            <a:pathLst>
              <a:path h="2454624" w="2030644">
                <a:moveTo>
                  <a:pt x="0" y="0"/>
                </a:moveTo>
                <a:lnTo>
                  <a:pt x="2030644" y="0"/>
                </a:lnTo>
                <a:lnTo>
                  <a:pt x="2030644" y="2454624"/>
                </a:lnTo>
                <a:lnTo>
                  <a:pt x="0" y="245462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2" id="12"/>
          <p:cNvSpPr/>
          <p:nvPr/>
        </p:nvSpPr>
        <p:spPr>
          <a:xfrm flipH="false" flipV="false" rot="-1519715">
            <a:off x="1812530" y="6540100"/>
            <a:ext cx="2251371" cy="2481471"/>
          </a:xfrm>
          <a:custGeom>
            <a:avLst/>
            <a:gdLst/>
            <a:ahLst/>
            <a:cxnLst/>
            <a:rect r="r" b="b" t="t" l="l"/>
            <a:pathLst>
              <a:path h="2481471" w="2251371">
                <a:moveTo>
                  <a:pt x="0" y="0"/>
                </a:moveTo>
                <a:lnTo>
                  <a:pt x="2251371" y="0"/>
                </a:lnTo>
                <a:lnTo>
                  <a:pt x="2251371" y="2481471"/>
                </a:lnTo>
                <a:lnTo>
                  <a:pt x="0" y="248147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3" id="13"/>
          <p:cNvSpPr/>
          <p:nvPr/>
        </p:nvSpPr>
        <p:spPr>
          <a:xfrm flipH="false" flipV="false" rot="-572412">
            <a:off x="13488290" y="6768977"/>
            <a:ext cx="2628826" cy="2413740"/>
          </a:xfrm>
          <a:custGeom>
            <a:avLst/>
            <a:gdLst/>
            <a:ahLst/>
            <a:cxnLst/>
            <a:rect r="r" b="b" t="t" l="l"/>
            <a:pathLst>
              <a:path h="2413740" w="2628826">
                <a:moveTo>
                  <a:pt x="0" y="0"/>
                </a:moveTo>
                <a:lnTo>
                  <a:pt x="2628826" y="0"/>
                </a:lnTo>
                <a:lnTo>
                  <a:pt x="2628826" y="2413740"/>
                </a:lnTo>
                <a:lnTo>
                  <a:pt x="0" y="241374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7D5D46"/>
        </a:solidFill>
      </p:bgPr>
    </p:bg>
    <p:spTree>
      <p:nvGrpSpPr>
        <p:cNvPr id="1" name=""/>
        <p:cNvGrpSpPr/>
        <p:nvPr/>
      </p:nvGrpSpPr>
      <p:grpSpPr>
        <a:xfrm>
          <a:off x="0" y="0"/>
          <a:ext cx="0" cy="0"/>
          <a:chOff x="0" y="0"/>
          <a:chExt cx="0" cy="0"/>
        </a:xfrm>
      </p:grpSpPr>
      <p:grpSp>
        <p:nvGrpSpPr>
          <p:cNvPr name="Group 2" id="2"/>
          <p:cNvGrpSpPr/>
          <p:nvPr/>
        </p:nvGrpSpPr>
        <p:grpSpPr>
          <a:xfrm rot="0">
            <a:off x="-314115" y="-284689"/>
            <a:ext cx="18931877" cy="10856378"/>
            <a:chOff x="0" y="0"/>
            <a:chExt cx="25242502" cy="14475171"/>
          </a:xfrm>
        </p:grpSpPr>
        <p:sp>
          <p:nvSpPr>
            <p:cNvPr name="Freeform 3" id="3"/>
            <p:cNvSpPr/>
            <p:nvPr/>
          </p:nvSpPr>
          <p:spPr>
            <a:xfrm flipH="false" flipV="false" rot="0">
              <a:off x="0" y="0"/>
              <a:ext cx="12610820" cy="14475171"/>
            </a:xfrm>
            <a:custGeom>
              <a:avLst/>
              <a:gdLst/>
              <a:ahLst/>
              <a:cxnLst/>
              <a:rect r="r" b="b" t="t" l="l"/>
              <a:pathLst>
                <a:path h="14475171" w="12610820">
                  <a:moveTo>
                    <a:pt x="0" y="0"/>
                  </a:moveTo>
                  <a:lnTo>
                    <a:pt x="12610820" y="0"/>
                  </a:lnTo>
                  <a:lnTo>
                    <a:pt x="12610820" y="14475171"/>
                  </a:lnTo>
                  <a:lnTo>
                    <a:pt x="0" y="14475171"/>
                  </a:lnTo>
                  <a:lnTo>
                    <a:pt x="0" y="0"/>
                  </a:lnTo>
                  <a:close/>
                </a:path>
              </a:pathLst>
            </a:custGeom>
            <a:blipFill>
              <a:blip r:embed="rId2">
                <a:alphaModFix amt="25000"/>
                <a:extLst>
                  <a:ext uri="{96DAC541-7B7A-43D3-8B79-37D633B846F1}">
                    <asvg:svgBlip xmlns:asvg="http://schemas.microsoft.com/office/drawing/2016/SVG/main" r:embed="rId3"/>
                  </a:ext>
                </a:extLst>
              </a:blip>
              <a:stretch>
                <a:fillRect l="-14992" t="0" r="0" b="0"/>
              </a:stretch>
            </a:blipFill>
          </p:spPr>
        </p:sp>
        <p:sp>
          <p:nvSpPr>
            <p:cNvPr name="Freeform 4" id="4"/>
            <p:cNvSpPr/>
            <p:nvPr/>
          </p:nvSpPr>
          <p:spPr>
            <a:xfrm flipH="false" flipV="false" rot="0">
              <a:off x="12610820" y="0"/>
              <a:ext cx="12631682" cy="14475171"/>
            </a:xfrm>
            <a:custGeom>
              <a:avLst/>
              <a:gdLst/>
              <a:ahLst/>
              <a:cxnLst/>
              <a:rect r="r" b="b" t="t" l="l"/>
              <a:pathLst>
                <a:path h="14475171" w="12631682">
                  <a:moveTo>
                    <a:pt x="0" y="0"/>
                  </a:moveTo>
                  <a:lnTo>
                    <a:pt x="12631682" y="0"/>
                  </a:lnTo>
                  <a:lnTo>
                    <a:pt x="12631682" y="14475171"/>
                  </a:lnTo>
                  <a:lnTo>
                    <a:pt x="0" y="14475171"/>
                  </a:lnTo>
                  <a:lnTo>
                    <a:pt x="0" y="0"/>
                  </a:lnTo>
                  <a:close/>
                </a:path>
              </a:pathLst>
            </a:custGeom>
            <a:blipFill>
              <a:blip r:embed="rId2">
                <a:alphaModFix amt="25000"/>
                <a:extLst>
                  <a:ext uri="{96DAC541-7B7A-43D3-8B79-37D633B846F1}">
                    <asvg:svgBlip xmlns:asvg="http://schemas.microsoft.com/office/drawing/2016/SVG/main" r:embed="rId3"/>
                  </a:ext>
                </a:extLst>
              </a:blip>
              <a:stretch>
                <a:fillRect l="0" t="0" r="-14802" b="0"/>
              </a:stretch>
            </a:blipFill>
          </p:spPr>
        </p:sp>
      </p:grpSp>
      <p:grpSp>
        <p:nvGrpSpPr>
          <p:cNvPr name="Group 5" id="5"/>
          <p:cNvGrpSpPr/>
          <p:nvPr/>
        </p:nvGrpSpPr>
        <p:grpSpPr>
          <a:xfrm rot="0">
            <a:off x="3914855" y="3399254"/>
            <a:ext cx="10458290" cy="5859046"/>
            <a:chOff x="0" y="0"/>
            <a:chExt cx="3570889" cy="2000518"/>
          </a:xfrm>
        </p:grpSpPr>
        <p:sp>
          <p:nvSpPr>
            <p:cNvPr name="Freeform 6" id="6"/>
            <p:cNvSpPr/>
            <p:nvPr/>
          </p:nvSpPr>
          <p:spPr>
            <a:xfrm flipH="false" flipV="false" rot="0">
              <a:off x="38100" y="44450"/>
              <a:ext cx="3534059" cy="1956068"/>
            </a:xfrm>
            <a:custGeom>
              <a:avLst/>
              <a:gdLst/>
              <a:ahLst/>
              <a:cxnLst/>
              <a:rect r="r" b="b" t="t" l="l"/>
              <a:pathLst>
                <a:path h="1956068" w="3534059">
                  <a:moveTo>
                    <a:pt x="2540" y="1925588"/>
                  </a:moveTo>
                  <a:cubicBezTo>
                    <a:pt x="0" y="1934478"/>
                    <a:pt x="5080" y="1940828"/>
                    <a:pt x="23908" y="1942098"/>
                  </a:cubicBezTo>
                  <a:cubicBezTo>
                    <a:pt x="45656" y="1943368"/>
                    <a:pt x="64686" y="1943368"/>
                    <a:pt x="86434" y="1943368"/>
                  </a:cubicBezTo>
                  <a:cubicBezTo>
                    <a:pt x="173428" y="1944638"/>
                    <a:pt x="260421" y="1944638"/>
                    <a:pt x="350134" y="1945908"/>
                  </a:cubicBezTo>
                  <a:cubicBezTo>
                    <a:pt x="399067" y="1947178"/>
                    <a:pt x="448001" y="1948448"/>
                    <a:pt x="494217" y="1949718"/>
                  </a:cubicBezTo>
                  <a:cubicBezTo>
                    <a:pt x="575773" y="1950988"/>
                    <a:pt x="654611" y="1950988"/>
                    <a:pt x="736168" y="1952258"/>
                  </a:cubicBezTo>
                  <a:cubicBezTo>
                    <a:pt x="768790" y="1952258"/>
                    <a:pt x="798694" y="1952258"/>
                    <a:pt x="831317" y="1950988"/>
                  </a:cubicBezTo>
                  <a:cubicBezTo>
                    <a:pt x="844909" y="1950988"/>
                    <a:pt x="861221" y="1949718"/>
                    <a:pt x="874814" y="1949718"/>
                  </a:cubicBezTo>
                  <a:cubicBezTo>
                    <a:pt x="929184" y="1950988"/>
                    <a:pt x="2016604" y="1942098"/>
                    <a:pt x="2070975" y="1943368"/>
                  </a:cubicBezTo>
                  <a:cubicBezTo>
                    <a:pt x="2147095" y="1944638"/>
                    <a:pt x="2356423" y="1944638"/>
                    <a:pt x="2432542" y="1944638"/>
                  </a:cubicBezTo>
                  <a:cubicBezTo>
                    <a:pt x="2462446" y="1944638"/>
                    <a:pt x="2489632" y="1943368"/>
                    <a:pt x="2519536" y="1943368"/>
                  </a:cubicBezTo>
                  <a:lnTo>
                    <a:pt x="2666337" y="1947178"/>
                  </a:lnTo>
                  <a:cubicBezTo>
                    <a:pt x="2772361" y="1949718"/>
                    <a:pt x="2875666" y="1947178"/>
                    <a:pt x="2981689" y="1950988"/>
                  </a:cubicBezTo>
                  <a:cubicBezTo>
                    <a:pt x="3158395" y="1956068"/>
                    <a:pt x="3337819" y="1949718"/>
                    <a:pt x="3469289" y="1954798"/>
                  </a:cubicBezTo>
                  <a:cubicBezTo>
                    <a:pt x="3489609" y="1956068"/>
                    <a:pt x="3509928" y="1954798"/>
                    <a:pt x="3532789" y="1954798"/>
                  </a:cubicBezTo>
                  <a:lnTo>
                    <a:pt x="3532789" y="1895108"/>
                  </a:lnTo>
                  <a:cubicBezTo>
                    <a:pt x="3531519" y="1824461"/>
                    <a:pt x="3530248" y="1753619"/>
                    <a:pt x="3530248" y="1678348"/>
                  </a:cubicBezTo>
                  <a:cubicBezTo>
                    <a:pt x="3530248" y="1591271"/>
                    <a:pt x="3534059" y="1502717"/>
                    <a:pt x="3527709" y="1415639"/>
                  </a:cubicBezTo>
                  <a:cubicBezTo>
                    <a:pt x="3520089" y="1358080"/>
                    <a:pt x="3508659" y="223118"/>
                    <a:pt x="3508659" y="165559"/>
                  </a:cubicBezTo>
                  <a:cubicBezTo>
                    <a:pt x="3506119" y="125710"/>
                    <a:pt x="3504848" y="84385"/>
                    <a:pt x="3502309" y="44535"/>
                  </a:cubicBezTo>
                  <a:cubicBezTo>
                    <a:pt x="3502309" y="32728"/>
                    <a:pt x="3501039" y="20921"/>
                    <a:pt x="3499769" y="6350"/>
                  </a:cubicBezTo>
                  <a:cubicBezTo>
                    <a:pt x="3489609" y="3810"/>
                    <a:pt x="3480719" y="2540"/>
                    <a:pt x="3470559" y="1270"/>
                  </a:cubicBezTo>
                  <a:cubicBezTo>
                    <a:pt x="3462939" y="0"/>
                    <a:pt x="3455319" y="1270"/>
                    <a:pt x="3448969" y="1270"/>
                  </a:cubicBezTo>
                  <a:lnTo>
                    <a:pt x="10315" y="6350"/>
                  </a:lnTo>
                  <a:lnTo>
                    <a:pt x="2540" y="1925588"/>
                  </a:lnTo>
                  <a:close/>
                </a:path>
              </a:pathLst>
            </a:custGeom>
            <a:solidFill>
              <a:srgbClr val="2E2C2B"/>
            </a:solidFill>
          </p:spPr>
        </p:sp>
        <p:sp>
          <p:nvSpPr>
            <p:cNvPr name="Freeform 7" id="7"/>
            <p:cNvSpPr/>
            <p:nvPr/>
          </p:nvSpPr>
          <p:spPr>
            <a:xfrm flipH="false" flipV="false" rot="0">
              <a:off x="11430" y="16510"/>
              <a:ext cx="3509929" cy="1945908"/>
            </a:xfrm>
            <a:custGeom>
              <a:avLst/>
              <a:gdLst/>
              <a:ahLst/>
              <a:cxnLst/>
              <a:rect r="r" b="b" t="t" l="l"/>
              <a:pathLst>
                <a:path h="1945908" w="3509929">
                  <a:moveTo>
                    <a:pt x="3509929" y="1945908"/>
                  </a:moveTo>
                  <a:lnTo>
                    <a:pt x="0" y="1938288"/>
                  </a:lnTo>
                  <a:lnTo>
                    <a:pt x="0" y="689398"/>
                  </a:lnTo>
                  <a:lnTo>
                    <a:pt x="7620" y="20320"/>
                  </a:lnTo>
                  <a:lnTo>
                    <a:pt x="1757827" y="0"/>
                  </a:lnTo>
                  <a:lnTo>
                    <a:pt x="3488339" y="8890"/>
                  </a:lnTo>
                  <a:close/>
                </a:path>
              </a:pathLst>
            </a:custGeom>
            <a:solidFill>
              <a:srgbClr val="FAF3E2"/>
            </a:solidFill>
          </p:spPr>
        </p:sp>
        <p:sp>
          <p:nvSpPr>
            <p:cNvPr name="Freeform 8" id="8"/>
            <p:cNvSpPr/>
            <p:nvPr/>
          </p:nvSpPr>
          <p:spPr>
            <a:xfrm flipH="false" flipV="false" rot="0">
              <a:off x="-3810" y="0"/>
              <a:ext cx="3539138" cy="1972578"/>
            </a:xfrm>
            <a:custGeom>
              <a:avLst/>
              <a:gdLst/>
              <a:ahLst/>
              <a:cxnLst/>
              <a:rect r="r" b="b" t="t" l="l"/>
              <a:pathLst>
                <a:path h="1972578" w="3539138">
                  <a:moveTo>
                    <a:pt x="3504849" y="21590"/>
                  </a:moveTo>
                  <a:cubicBezTo>
                    <a:pt x="3506119" y="34290"/>
                    <a:pt x="3506119" y="44450"/>
                    <a:pt x="3507388" y="55040"/>
                  </a:cubicBezTo>
                  <a:cubicBezTo>
                    <a:pt x="3509929" y="94889"/>
                    <a:pt x="3511199" y="136214"/>
                    <a:pt x="3513738" y="176063"/>
                  </a:cubicBezTo>
                  <a:cubicBezTo>
                    <a:pt x="3513738" y="233623"/>
                    <a:pt x="3526438" y="1368584"/>
                    <a:pt x="3532788" y="1426144"/>
                  </a:cubicBezTo>
                  <a:cubicBezTo>
                    <a:pt x="3539138" y="1513221"/>
                    <a:pt x="3535329" y="1601775"/>
                    <a:pt x="3535329" y="1688853"/>
                  </a:cubicBezTo>
                  <a:cubicBezTo>
                    <a:pt x="3535329" y="1765599"/>
                    <a:pt x="3536599" y="1836442"/>
                    <a:pt x="3537869" y="1911618"/>
                  </a:cubicBezTo>
                  <a:lnTo>
                    <a:pt x="3537869" y="1971308"/>
                  </a:lnTo>
                  <a:cubicBezTo>
                    <a:pt x="3515008" y="1971308"/>
                    <a:pt x="3494688" y="1972578"/>
                    <a:pt x="3474369" y="1971308"/>
                  </a:cubicBezTo>
                  <a:cubicBezTo>
                    <a:pt x="3300891" y="1966228"/>
                    <a:pt x="3121467" y="1972578"/>
                    <a:pt x="2944761" y="1967498"/>
                  </a:cubicBezTo>
                  <a:cubicBezTo>
                    <a:pt x="2838738" y="1963688"/>
                    <a:pt x="2735433" y="1966228"/>
                    <a:pt x="2629409" y="1963688"/>
                  </a:cubicBezTo>
                  <a:lnTo>
                    <a:pt x="2482608" y="1959878"/>
                  </a:lnTo>
                  <a:cubicBezTo>
                    <a:pt x="2452704" y="1959878"/>
                    <a:pt x="2425518" y="1961148"/>
                    <a:pt x="2395614" y="1961148"/>
                  </a:cubicBezTo>
                  <a:cubicBezTo>
                    <a:pt x="2319495" y="1959878"/>
                    <a:pt x="2110167" y="1961148"/>
                    <a:pt x="2034047" y="1959878"/>
                  </a:cubicBezTo>
                  <a:cubicBezTo>
                    <a:pt x="1979676" y="1958608"/>
                    <a:pt x="892257" y="1967498"/>
                    <a:pt x="837886" y="1966228"/>
                  </a:cubicBezTo>
                  <a:cubicBezTo>
                    <a:pt x="824293" y="1966228"/>
                    <a:pt x="807982" y="1967498"/>
                    <a:pt x="794389" y="1967498"/>
                  </a:cubicBezTo>
                  <a:cubicBezTo>
                    <a:pt x="761766" y="1967498"/>
                    <a:pt x="731862" y="1968768"/>
                    <a:pt x="699240" y="1968768"/>
                  </a:cubicBezTo>
                  <a:cubicBezTo>
                    <a:pt x="617683" y="1968768"/>
                    <a:pt x="538845" y="1967498"/>
                    <a:pt x="457289" y="1966228"/>
                  </a:cubicBezTo>
                  <a:cubicBezTo>
                    <a:pt x="408355" y="1964958"/>
                    <a:pt x="359421" y="1963688"/>
                    <a:pt x="313206" y="1962418"/>
                  </a:cubicBezTo>
                  <a:cubicBezTo>
                    <a:pt x="226212" y="1961148"/>
                    <a:pt x="139218" y="1959878"/>
                    <a:pt x="49506" y="1959878"/>
                  </a:cubicBezTo>
                  <a:cubicBezTo>
                    <a:pt x="38100" y="1959878"/>
                    <a:pt x="29210" y="1959878"/>
                    <a:pt x="19050" y="1958608"/>
                  </a:cubicBezTo>
                  <a:cubicBezTo>
                    <a:pt x="10160" y="1957338"/>
                    <a:pt x="5080" y="1950988"/>
                    <a:pt x="7620" y="1942098"/>
                  </a:cubicBezTo>
                  <a:cubicBezTo>
                    <a:pt x="16510" y="1910236"/>
                    <a:pt x="12700" y="1873339"/>
                    <a:pt x="11430" y="1834966"/>
                  </a:cubicBezTo>
                  <a:cubicBezTo>
                    <a:pt x="10160" y="1756744"/>
                    <a:pt x="6350" y="1679997"/>
                    <a:pt x="7620" y="1601775"/>
                  </a:cubicBezTo>
                  <a:cubicBezTo>
                    <a:pt x="5080" y="1504366"/>
                    <a:pt x="0" y="298562"/>
                    <a:pt x="7620" y="199677"/>
                  </a:cubicBezTo>
                  <a:cubicBezTo>
                    <a:pt x="8890" y="180491"/>
                    <a:pt x="7620" y="159828"/>
                    <a:pt x="8890" y="140642"/>
                  </a:cubicBezTo>
                  <a:cubicBezTo>
                    <a:pt x="10160" y="109648"/>
                    <a:pt x="12700" y="75702"/>
                    <a:pt x="13970" y="44450"/>
                  </a:cubicBezTo>
                  <a:cubicBezTo>
                    <a:pt x="13970" y="41910"/>
                    <a:pt x="15240" y="39370"/>
                    <a:pt x="16510" y="38100"/>
                  </a:cubicBezTo>
                  <a:cubicBezTo>
                    <a:pt x="38100" y="35560"/>
                    <a:pt x="71255" y="30480"/>
                    <a:pt x="114752" y="29210"/>
                  </a:cubicBezTo>
                  <a:cubicBezTo>
                    <a:pt x="188152" y="25400"/>
                    <a:pt x="261553" y="22860"/>
                    <a:pt x="337673" y="20320"/>
                  </a:cubicBezTo>
                  <a:cubicBezTo>
                    <a:pt x="389325" y="17780"/>
                    <a:pt x="440977" y="16510"/>
                    <a:pt x="489911" y="13970"/>
                  </a:cubicBezTo>
                  <a:cubicBezTo>
                    <a:pt x="538845" y="11430"/>
                    <a:pt x="590498" y="8890"/>
                    <a:pt x="639432" y="8890"/>
                  </a:cubicBezTo>
                  <a:cubicBezTo>
                    <a:pt x="693803" y="7620"/>
                    <a:pt x="748173" y="10160"/>
                    <a:pt x="802544" y="8890"/>
                  </a:cubicBezTo>
                  <a:cubicBezTo>
                    <a:pt x="870508" y="8890"/>
                    <a:pt x="2102011" y="6350"/>
                    <a:pt x="2169975" y="5080"/>
                  </a:cubicBezTo>
                  <a:cubicBezTo>
                    <a:pt x="2235220" y="3810"/>
                    <a:pt x="2300465" y="2540"/>
                    <a:pt x="2368429" y="2540"/>
                  </a:cubicBezTo>
                  <a:cubicBezTo>
                    <a:pt x="2479889" y="1270"/>
                    <a:pt x="2588631" y="0"/>
                    <a:pt x="2700092" y="0"/>
                  </a:cubicBezTo>
                  <a:cubicBezTo>
                    <a:pt x="2746307" y="0"/>
                    <a:pt x="2795241" y="2540"/>
                    <a:pt x="2841456" y="2540"/>
                  </a:cubicBezTo>
                  <a:cubicBezTo>
                    <a:pt x="2969228" y="3810"/>
                    <a:pt x="3099719" y="5080"/>
                    <a:pt x="3227490" y="7620"/>
                  </a:cubicBezTo>
                  <a:cubicBezTo>
                    <a:pt x="3295454" y="8890"/>
                    <a:pt x="3363418" y="12700"/>
                    <a:pt x="3431381" y="16510"/>
                  </a:cubicBezTo>
                  <a:lnTo>
                    <a:pt x="3474369" y="16510"/>
                  </a:lnTo>
                  <a:cubicBezTo>
                    <a:pt x="3485799" y="17780"/>
                    <a:pt x="3494688" y="20320"/>
                    <a:pt x="3504849" y="21590"/>
                  </a:cubicBezTo>
                  <a:close/>
                  <a:moveTo>
                    <a:pt x="3515008" y="1954798"/>
                  </a:moveTo>
                  <a:cubicBezTo>
                    <a:pt x="3516279" y="1938288"/>
                    <a:pt x="3517549" y="1925588"/>
                    <a:pt x="3517549" y="1912888"/>
                  </a:cubicBezTo>
                  <a:cubicBezTo>
                    <a:pt x="3516279" y="1829062"/>
                    <a:pt x="3515008" y="1750840"/>
                    <a:pt x="3515008" y="1666714"/>
                  </a:cubicBezTo>
                  <a:cubicBezTo>
                    <a:pt x="3515008" y="1628341"/>
                    <a:pt x="3517549" y="1589968"/>
                    <a:pt x="3516279" y="1551595"/>
                  </a:cubicBezTo>
                  <a:cubicBezTo>
                    <a:pt x="3516279" y="1516173"/>
                    <a:pt x="3515008" y="1479276"/>
                    <a:pt x="3513738" y="1443855"/>
                  </a:cubicBezTo>
                  <a:cubicBezTo>
                    <a:pt x="3508658" y="1389247"/>
                    <a:pt x="3497229" y="258713"/>
                    <a:pt x="3497229" y="204105"/>
                  </a:cubicBezTo>
                  <a:cubicBezTo>
                    <a:pt x="3494688" y="158352"/>
                    <a:pt x="3492149" y="111124"/>
                    <a:pt x="3489608" y="65371"/>
                  </a:cubicBezTo>
                  <a:cubicBezTo>
                    <a:pt x="3488338" y="44450"/>
                    <a:pt x="3487069" y="43180"/>
                    <a:pt x="3469441" y="41910"/>
                  </a:cubicBezTo>
                  <a:cubicBezTo>
                    <a:pt x="3461285" y="41910"/>
                    <a:pt x="3455849" y="41910"/>
                    <a:pt x="3447693" y="40640"/>
                  </a:cubicBezTo>
                  <a:cubicBezTo>
                    <a:pt x="3379729" y="36830"/>
                    <a:pt x="3309047" y="31750"/>
                    <a:pt x="3241083" y="30480"/>
                  </a:cubicBezTo>
                  <a:cubicBezTo>
                    <a:pt x="3075251" y="26670"/>
                    <a:pt x="2906701" y="25400"/>
                    <a:pt x="2740870" y="22860"/>
                  </a:cubicBezTo>
                  <a:lnTo>
                    <a:pt x="2545135" y="22860"/>
                  </a:lnTo>
                  <a:cubicBezTo>
                    <a:pt x="2458141" y="22860"/>
                    <a:pt x="2371147" y="22860"/>
                    <a:pt x="2286872" y="24130"/>
                  </a:cubicBezTo>
                  <a:cubicBezTo>
                    <a:pt x="2213471" y="25400"/>
                    <a:pt x="976532" y="29210"/>
                    <a:pt x="903131" y="29210"/>
                  </a:cubicBezTo>
                  <a:cubicBezTo>
                    <a:pt x="783515" y="29210"/>
                    <a:pt x="663898" y="26670"/>
                    <a:pt x="544282" y="33020"/>
                  </a:cubicBezTo>
                  <a:cubicBezTo>
                    <a:pt x="481756" y="36830"/>
                    <a:pt x="421948" y="36830"/>
                    <a:pt x="362140" y="38100"/>
                  </a:cubicBezTo>
                  <a:cubicBezTo>
                    <a:pt x="258835" y="41910"/>
                    <a:pt x="155530" y="45720"/>
                    <a:pt x="52225" y="50800"/>
                  </a:cubicBezTo>
                  <a:cubicBezTo>
                    <a:pt x="36830" y="50800"/>
                    <a:pt x="34290" y="53564"/>
                    <a:pt x="33020" y="71275"/>
                  </a:cubicBezTo>
                  <a:cubicBezTo>
                    <a:pt x="31750" y="97841"/>
                    <a:pt x="31750" y="124407"/>
                    <a:pt x="30480" y="150973"/>
                  </a:cubicBezTo>
                  <a:cubicBezTo>
                    <a:pt x="29210" y="195250"/>
                    <a:pt x="26670" y="238051"/>
                    <a:pt x="25400" y="282327"/>
                  </a:cubicBezTo>
                  <a:cubicBezTo>
                    <a:pt x="20320" y="329556"/>
                    <a:pt x="26670" y="1483704"/>
                    <a:pt x="29210" y="1530932"/>
                  </a:cubicBezTo>
                  <a:cubicBezTo>
                    <a:pt x="29210" y="1581113"/>
                    <a:pt x="29210" y="1632769"/>
                    <a:pt x="30480" y="1682949"/>
                  </a:cubicBezTo>
                  <a:cubicBezTo>
                    <a:pt x="30480" y="1719846"/>
                    <a:pt x="33020" y="1756744"/>
                    <a:pt x="33020" y="1793641"/>
                  </a:cubicBezTo>
                  <a:cubicBezTo>
                    <a:pt x="33020" y="1833490"/>
                    <a:pt x="33020" y="1873339"/>
                    <a:pt x="31750" y="1912888"/>
                  </a:cubicBezTo>
                  <a:lnTo>
                    <a:pt x="31750" y="1923048"/>
                  </a:lnTo>
                  <a:cubicBezTo>
                    <a:pt x="31750" y="1933208"/>
                    <a:pt x="35560" y="1937018"/>
                    <a:pt x="44450" y="1937018"/>
                  </a:cubicBezTo>
                  <a:cubicBezTo>
                    <a:pt x="76692" y="1937018"/>
                    <a:pt x="114752" y="1938288"/>
                    <a:pt x="150093" y="1938288"/>
                  </a:cubicBezTo>
                  <a:cubicBezTo>
                    <a:pt x="201745" y="1938288"/>
                    <a:pt x="256116" y="1935748"/>
                    <a:pt x="307769" y="1938288"/>
                  </a:cubicBezTo>
                  <a:cubicBezTo>
                    <a:pt x="392044" y="1942098"/>
                    <a:pt x="476319" y="1944638"/>
                    <a:pt x="560594" y="1943368"/>
                  </a:cubicBezTo>
                  <a:cubicBezTo>
                    <a:pt x="614965" y="1942098"/>
                    <a:pt x="666617" y="1944638"/>
                    <a:pt x="720988" y="1944638"/>
                  </a:cubicBezTo>
                  <a:cubicBezTo>
                    <a:pt x="799826" y="1944638"/>
                    <a:pt x="878664" y="1943368"/>
                    <a:pt x="957502" y="1944638"/>
                  </a:cubicBezTo>
                  <a:cubicBezTo>
                    <a:pt x="1074399" y="1945908"/>
                    <a:pt x="2357555" y="1935748"/>
                    <a:pt x="2477171" y="1938288"/>
                  </a:cubicBezTo>
                  <a:cubicBezTo>
                    <a:pt x="2528823" y="1939558"/>
                    <a:pt x="2580476" y="1940828"/>
                    <a:pt x="2629409" y="1940828"/>
                  </a:cubicBezTo>
                  <a:cubicBezTo>
                    <a:pt x="2719122" y="1943368"/>
                    <a:pt x="2806115" y="1939558"/>
                    <a:pt x="2895827" y="1943368"/>
                  </a:cubicBezTo>
                  <a:cubicBezTo>
                    <a:pt x="2969228" y="1945908"/>
                    <a:pt x="3042629" y="1945908"/>
                    <a:pt x="3116030" y="1948448"/>
                  </a:cubicBezTo>
                  <a:cubicBezTo>
                    <a:pt x="3224772" y="1952258"/>
                    <a:pt x="3333514" y="1954798"/>
                    <a:pt x="3442256" y="1956068"/>
                  </a:cubicBezTo>
                  <a:cubicBezTo>
                    <a:pt x="3476908" y="1956068"/>
                    <a:pt x="3494688" y="1954798"/>
                    <a:pt x="3515008" y="1954798"/>
                  </a:cubicBezTo>
                  <a:close/>
                </a:path>
              </a:pathLst>
            </a:custGeom>
            <a:solidFill>
              <a:srgbClr val="FAF3E2"/>
            </a:solidFill>
          </p:spPr>
        </p:sp>
      </p:grpSp>
      <p:grpSp>
        <p:nvGrpSpPr>
          <p:cNvPr name="Group 9" id="9"/>
          <p:cNvGrpSpPr/>
          <p:nvPr/>
        </p:nvGrpSpPr>
        <p:grpSpPr>
          <a:xfrm rot="0">
            <a:off x="4151790" y="822499"/>
            <a:ext cx="10458290" cy="2100229"/>
            <a:chOff x="0" y="0"/>
            <a:chExt cx="3570889" cy="717104"/>
          </a:xfrm>
        </p:grpSpPr>
        <p:sp>
          <p:nvSpPr>
            <p:cNvPr name="Freeform 10" id="10"/>
            <p:cNvSpPr/>
            <p:nvPr/>
          </p:nvSpPr>
          <p:spPr>
            <a:xfrm flipH="false" flipV="false" rot="0">
              <a:off x="38100" y="44450"/>
              <a:ext cx="3534059" cy="672654"/>
            </a:xfrm>
            <a:custGeom>
              <a:avLst/>
              <a:gdLst/>
              <a:ahLst/>
              <a:cxnLst/>
              <a:rect r="r" b="b" t="t" l="l"/>
              <a:pathLst>
                <a:path h="672654" w="3534059">
                  <a:moveTo>
                    <a:pt x="2540" y="642174"/>
                  </a:moveTo>
                  <a:cubicBezTo>
                    <a:pt x="0" y="651064"/>
                    <a:pt x="5080" y="657414"/>
                    <a:pt x="23908" y="658684"/>
                  </a:cubicBezTo>
                  <a:cubicBezTo>
                    <a:pt x="45656" y="659954"/>
                    <a:pt x="64686" y="659954"/>
                    <a:pt x="86434" y="659954"/>
                  </a:cubicBezTo>
                  <a:cubicBezTo>
                    <a:pt x="173428" y="661224"/>
                    <a:pt x="260421" y="661224"/>
                    <a:pt x="350134" y="662494"/>
                  </a:cubicBezTo>
                  <a:cubicBezTo>
                    <a:pt x="399067" y="663764"/>
                    <a:pt x="448001" y="665034"/>
                    <a:pt x="494217" y="666304"/>
                  </a:cubicBezTo>
                  <a:cubicBezTo>
                    <a:pt x="575773" y="667574"/>
                    <a:pt x="654611" y="667574"/>
                    <a:pt x="736168" y="668844"/>
                  </a:cubicBezTo>
                  <a:cubicBezTo>
                    <a:pt x="768790" y="668844"/>
                    <a:pt x="798694" y="668844"/>
                    <a:pt x="831317" y="667574"/>
                  </a:cubicBezTo>
                  <a:cubicBezTo>
                    <a:pt x="844909" y="667574"/>
                    <a:pt x="861221" y="666304"/>
                    <a:pt x="874814" y="666304"/>
                  </a:cubicBezTo>
                  <a:cubicBezTo>
                    <a:pt x="929184" y="667574"/>
                    <a:pt x="2016604" y="658684"/>
                    <a:pt x="2070975" y="659954"/>
                  </a:cubicBezTo>
                  <a:cubicBezTo>
                    <a:pt x="2147095" y="661224"/>
                    <a:pt x="2356423" y="661224"/>
                    <a:pt x="2432542" y="661224"/>
                  </a:cubicBezTo>
                  <a:cubicBezTo>
                    <a:pt x="2462446" y="661224"/>
                    <a:pt x="2489632" y="659954"/>
                    <a:pt x="2519536" y="659954"/>
                  </a:cubicBezTo>
                  <a:lnTo>
                    <a:pt x="2666337" y="663764"/>
                  </a:lnTo>
                  <a:cubicBezTo>
                    <a:pt x="2772361" y="666304"/>
                    <a:pt x="2875666" y="663764"/>
                    <a:pt x="2981689" y="667574"/>
                  </a:cubicBezTo>
                  <a:cubicBezTo>
                    <a:pt x="3158395" y="672654"/>
                    <a:pt x="3337819" y="666304"/>
                    <a:pt x="3469289" y="671384"/>
                  </a:cubicBezTo>
                  <a:cubicBezTo>
                    <a:pt x="3489609" y="672654"/>
                    <a:pt x="3509928" y="671384"/>
                    <a:pt x="3532789" y="671384"/>
                  </a:cubicBezTo>
                  <a:lnTo>
                    <a:pt x="3532789" y="611694"/>
                  </a:lnTo>
                  <a:cubicBezTo>
                    <a:pt x="3531519" y="570130"/>
                    <a:pt x="3530248" y="548193"/>
                    <a:pt x="3530248" y="524886"/>
                  </a:cubicBezTo>
                  <a:cubicBezTo>
                    <a:pt x="3530248" y="497922"/>
                    <a:pt x="3534059" y="470501"/>
                    <a:pt x="3527709" y="443538"/>
                  </a:cubicBezTo>
                  <a:cubicBezTo>
                    <a:pt x="3520089" y="425714"/>
                    <a:pt x="3508659" y="74272"/>
                    <a:pt x="3508659" y="56449"/>
                  </a:cubicBezTo>
                  <a:cubicBezTo>
                    <a:pt x="3506119" y="44109"/>
                    <a:pt x="3504848" y="31313"/>
                    <a:pt x="3502309" y="18974"/>
                  </a:cubicBezTo>
                  <a:cubicBezTo>
                    <a:pt x="3502309" y="15318"/>
                    <a:pt x="3501039" y="11661"/>
                    <a:pt x="3499769" y="6350"/>
                  </a:cubicBezTo>
                  <a:cubicBezTo>
                    <a:pt x="3489609" y="3810"/>
                    <a:pt x="3480719" y="2540"/>
                    <a:pt x="3470559" y="1270"/>
                  </a:cubicBezTo>
                  <a:cubicBezTo>
                    <a:pt x="3462939" y="0"/>
                    <a:pt x="3455319" y="1270"/>
                    <a:pt x="3448969" y="1270"/>
                  </a:cubicBezTo>
                  <a:lnTo>
                    <a:pt x="10315" y="6350"/>
                  </a:lnTo>
                  <a:lnTo>
                    <a:pt x="2540" y="642174"/>
                  </a:lnTo>
                  <a:close/>
                </a:path>
              </a:pathLst>
            </a:custGeom>
            <a:solidFill>
              <a:srgbClr val="2E2C2B"/>
            </a:solidFill>
          </p:spPr>
        </p:sp>
        <p:sp>
          <p:nvSpPr>
            <p:cNvPr name="Freeform 11" id="11"/>
            <p:cNvSpPr/>
            <p:nvPr/>
          </p:nvSpPr>
          <p:spPr>
            <a:xfrm flipH="false" flipV="false" rot="0">
              <a:off x="11430" y="16510"/>
              <a:ext cx="3509929" cy="662494"/>
            </a:xfrm>
            <a:custGeom>
              <a:avLst/>
              <a:gdLst/>
              <a:ahLst/>
              <a:cxnLst/>
              <a:rect r="r" b="b" t="t" l="l"/>
              <a:pathLst>
                <a:path h="662494" w="3509929">
                  <a:moveTo>
                    <a:pt x="3509929" y="662494"/>
                  </a:moveTo>
                  <a:lnTo>
                    <a:pt x="0" y="654874"/>
                  </a:lnTo>
                  <a:lnTo>
                    <a:pt x="0" y="237945"/>
                  </a:lnTo>
                  <a:lnTo>
                    <a:pt x="7620" y="20320"/>
                  </a:lnTo>
                  <a:lnTo>
                    <a:pt x="1757827" y="0"/>
                  </a:lnTo>
                  <a:lnTo>
                    <a:pt x="3488339" y="8890"/>
                  </a:lnTo>
                  <a:close/>
                </a:path>
              </a:pathLst>
            </a:custGeom>
            <a:solidFill>
              <a:srgbClr val="FAF3E2"/>
            </a:solidFill>
          </p:spPr>
        </p:sp>
        <p:sp>
          <p:nvSpPr>
            <p:cNvPr name="Freeform 12" id="12"/>
            <p:cNvSpPr/>
            <p:nvPr/>
          </p:nvSpPr>
          <p:spPr>
            <a:xfrm flipH="false" flipV="false" rot="0">
              <a:off x="-3810" y="0"/>
              <a:ext cx="3539138" cy="689164"/>
            </a:xfrm>
            <a:custGeom>
              <a:avLst/>
              <a:gdLst/>
              <a:ahLst/>
              <a:cxnLst/>
              <a:rect r="r" b="b" t="t" l="l"/>
              <a:pathLst>
                <a:path h="689164" w="3539138">
                  <a:moveTo>
                    <a:pt x="3504849" y="21590"/>
                  </a:moveTo>
                  <a:cubicBezTo>
                    <a:pt x="3506119" y="34290"/>
                    <a:pt x="3506119" y="44450"/>
                    <a:pt x="3507388" y="52912"/>
                  </a:cubicBezTo>
                  <a:cubicBezTo>
                    <a:pt x="3509929" y="65252"/>
                    <a:pt x="3511199" y="78048"/>
                    <a:pt x="3513738" y="90387"/>
                  </a:cubicBezTo>
                  <a:cubicBezTo>
                    <a:pt x="3513738" y="108211"/>
                    <a:pt x="3526438" y="459653"/>
                    <a:pt x="3532788" y="477476"/>
                  </a:cubicBezTo>
                  <a:cubicBezTo>
                    <a:pt x="3539138" y="504440"/>
                    <a:pt x="3535329" y="531861"/>
                    <a:pt x="3535329" y="558824"/>
                  </a:cubicBezTo>
                  <a:cubicBezTo>
                    <a:pt x="3535329" y="582589"/>
                    <a:pt x="3536599" y="604526"/>
                    <a:pt x="3537869" y="628204"/>
                  </a:cubicBezTo>
                  <a:lnTo>
                    <a:pt x="3537869" y="687894"/>
                  </a:lnTo>
                  <a:cubicBezTo>
                    <a:pt x="3515008" y="687894"/>
                    <a:pt x="3494688" y="689164"/>
                    <a:pt x="3474369" y="687894"/>
                  </a:cubicBezTo>
                  <a:cubicBezTo>
                    <a:pt x="3300891" y="682814"/>
                    <a:pt x="3121467" y="689164"/>
                    <a:pt x="2944761" y="684084"/>
                  </a:cubicBezTo>
                  <a:cubicBezTo>
                    <a:pt x="2838738" y="680274"/>
                    <a:pt x="2735433" y="682814"/>
                    <a:pt x="2629409" y="680274"/>
                  </a:cubicBezTo>
                  <a:lnTo>
                    <a:pt x="2482608" y="676464"/>
                  </a:lnTo>
                  <a:cubicBezTo>
                    <a:pt x="2452704" y="676464"/>
                    <a:pt x="2425518" y="677734"/>
                    <a:pt x="2395614" y="677734"/>
                  </a:cubicBezTo>
                  <a:cubicBezTo>
                    <a:pt x="2319495" y="676464"/>
                    <a:pt x="2110167" y="677734"/>
                    <a:pt x="2034047" y="676464"/>
                  </a:cubicBezTo>
                  <a:cubicBezTo>
                    <a:pt x="1979676" y="675194"/>
                    <a:pt x="892257" y="684084"/>
                    <a:pt x="837886" y="682814"/>
                  </a:cubicBezTo>
                  <a:cubicBezTo>
                    <a:pt x="824293" y="682814"/>
                    <a:pt x="807982" y="684084"/>
                    <a:pt x="794389" y="684084"/>
                  </a:cubicBezTo>
                  <a:cubicBezTo>
                    <a:pt x="761766" y="684084"/>
                    <a:pt x="731862" y="685354"/>
                    <a:pt x="699240" y="685354"/>
                  </a:cubicBezTo>
                  <a:cubicBezTo>
                    <a:pt x="617683" y="685354"/>
                    <a:pt x="538845" y="684084"/>
                    <a:pt x="457289" y="682814"/>
                  </a:cubicBezTo>
                  <a:cubicBezTo>
                    <a:pt x="408355" y="681544"/>
                    <a:pt x="359421" y="680274"/>
                    <a:pt x="313206" y="679004"/>
                  </a:cubicBezTo>
                  <a:cubicBezTo>
                    <a:pt x="226212" y="677734"/>
                    <a:pt x="139218" y="676464"/>
                    <a:pt x="49506" y="676464"/>
                  </a:cubicBezTo>
                  <a:cubicBezTo>
                    <a:pt x="38100" y="676464"/>
                    <a:pt x="29210" y="676464"/>
                    <a:pt x="19050" y="675194"/>
                  </a:cubicBezTo>
                  <a:cubicBezTo>
                    <a:pt x="10160" y="673924"/>
                    <a:pt x="5080" y="667574"/>
                    <a:pt x="7620" y="658684"/>
                  </a:cubicBezTo>
                  <a:cubicBezTo>
                    <a:pt x="16510" y="627376"/>
                    <a:pt x="12700" y="615951"/>
                    <a:pt x="11430" y="604069"/>
                  </a:cubicBezTo>
                  <a:cubicBezTo>
                    <a:pt x="10160" y="579847"/>
                    <a:pt x="6350" y="556082"/>
                    <a:pt x="7620" y="531861"/>
                  </a:cubicBezTo>
                  <a:cubicBezTo>
                    <a:pt x="5080" y="501698"/>
                    <a:pt x="0" y="128319"/>
                    <a:pt x="7620" y="97699"/>
                  </a:cubicBezTo>
                  <a:cubicBezTo>
                    <a:pt x="8890" y="91758"/>
                    <a:pt x="7620" y="85360"/>
                    <a:pt x="8890" y="79419"/>
                  </a:cubicBezTo>
                  <a:cubicBezTo>
                    <a:pt x="10160" y="69822"/>
                    <a:pt x="12700" y="59310"/>
                    <a:pt x="13970" y="44450"/>
                  </a:cubicBezTo>
                  <a:cubicBezTo>
                    <a:pt x="13970" y="41910"/>
                    <a:pt x="15240" y="39370"/>
                    <a:pt x="16510" y="38100"/>
                  </a:cubicBezTo>
                  <a:cubicBezTo>
                    <a:pt x="38100" y="35560"/>
                    <a:pt x="71255" y="30480"/>
                    <a:pt x="114752" y="29210"/>
                  </a:cubicBezTo>
                  <a:cubicBezTo>
                    <a:pt x="188152" y="25400"/>
                    <a:pt x="261553" y="22860"/>
                    <a:pt x="337673" y="20320"/>
                  </a:cubicBezTo>
                  <a:cubicBezTo>
                    <a:pt x="389325" y="17780"/>
                    <a:pt x="440977" y="16510"/>
                    <a:pt x="489911" y="13970"/>
                  </a:cubicBezTo>
                  <a:cubicBezTo>
                    <a:pt x="538845" y="11430"/>
                    <a:pt x="590498" y="8890"/>
                    <a:pt x="639432" y="8890"/>
                  </a:cubicBezTo>
                  <a:cubicBezTo>
                    <a:pt x="693803" y="7620"/>
                    <a:pt x="748173" y="10160"/>
                    <a:pt x="802544" y="8890"/>
                  </a:cubicBezTo>
                  <a:cubicBezTo>
                    <a:pt x="870508" y="8890"/>
                    <a:pt x="2102011" y="6350"/>
                    <a:pt x="2169975" y="5080"/>
                  </a:cubicBezTo>
                  <a:cubicBezTo>
                    <a:pt x="2235220" y="3810"/>
                    <a:pt x="2300465" y="2540"/>
                    <a:pt x="2368429" y="2540"/>
                  </a:cubicBezTo>
                  <a:cubicBezTo>
                    <a:pt x="2479889" y="1270"/>
                    <a:pt x="2588631" y="0"/>
                    <a:pt x="2700092" y="0"/>
                  </a:cubicBezTo>
                  <a:cubicBezTo>
                    <a:pt x="2746307" y="0"/>
                    <a:pt x="2795241" y="2540"/>
                    <a:pt x="2841456" y="2540"/>
                  </a:cubicBezTo>
                  <a:cubicBezTo>
                    <a:pt x="2969228" y="3810"/>
                    <a:pt x="3099719" y="5080"/>
                    <a:pt x="3227490" y="7620"/>
                  </a:cubicBezTo>
                  <a:cubicBezTo>
                    <a:pt x="3295454" y="8890"/>
                    <a:pt x="3363418" y="12700"/>
                    <a:pt x="3431381" y="16510"/>
                  </a:cubicBezTo>
                  <a:lnTo>
                    <a:pt x="3474369" y="16510"/>
                  </a:lnTo>
                  <a:cubicBezTo>
                    <a:pt x="3485799" y="17780"/>
                    <a:pt x="3494688" y="20320"/>
                    <a:pt x="3504849" y="21590"/>
                  </a:cubicBezTo>
                  <a:close/>
                  <a:moveTo>
                    <a:pt x="3515008" y="671384"/>
                  </a:moveTo>
                  <a:cubicBezTo>
                    <a:pt x="3516279" y="654874"/>
                    <a:pt x="3517549" y="642174"/>
                    <a:pt x="3517549" y="629474"/>
                  </a:cubicBezTo>
                  <a:cubicBezTo>
                    <a:pt x="3516279" y="602241"/>
                    <a:pt x="3515008" y="578019"/>
                    <a:pt x="3515008" y="551969"/>
                  </a:cubicBezTo>
                  <a:cubicBezTo>
                    <a:pt x="3515008" y="540087"/>
                    <a:pt x="3517549" y="528205"/>
                    <a:pt x="3516279" y="516322"/>
                  </a:cubicBezTo>
                  <a:cubicBezTo>
                    <a:pt x="3516279" y="505354"/>
                    <a:pt x="3515008" y="493929"/>
                    <a:pt x="3513738" y="482960"/>
                  </a:cubicBezTo>
                  <a:cubicBezTo>
                    <a:pt x="3508658" y="466051"/>
                    <a:pt x="3497229" y="115980"/>
                    <a:pt x="3497229" y="99071"/>
                  </a:cubicBezTo>
                  <a:cubicBezTo>
                    <a:pt x="3494688" y="84903"/>
                    <a:pt x="3492149" y="70279"/>
                    <a:pt x="3489608" y="56111"/>
                  </a:cubicBezTo>
                  <a:cubicBezTo>
                    <a:pt x="3488338" y="44450"/>
                    <a:pt x="3487069" y="43180"/>
                    <a:pt x="3469441" y="41910"/>
                  </a:cubicBezTo>
                  <a:cubicBezTo>
                    <a:pt x="3461285" y="41910"/>
                    <a:pt x="3455849" y="41910"/>
                    <a:pt x="3447693" y="40640"/>
                  </a:cubicBezTo>
                  <a:cubicBezTo>
                    <a:pt x="3379729" y="36830"/>
                    <a:pt x="3309047" y="31750"/>
                    <a:pt x="3241083" y="30480"/>
                  </a:cubicBezTo>
                  <a:cubicBezTo>
                    <a:pt x="3075251" y="26670"/>
                    <a:pt x="2906701" y="25400"/>
                    <a:pt x="2740870" y="22860"/>
                  </a:cubicBezTo>
                  <a:lnTo>
                    <a:pt x="2545135" y="22860"/>
                  </a:lnTo>
                  <a:cubicBezTo>
                    <a:pt x="2458141" y="22860"/>
                    <a:pt x="2371147" y="22860"/>
                    <a:pt x="2286872" y="24130"/>
                  </a:cubicBezTo>
                  <a:cubicBezTo>
                    <a:pt x="2213471" y="25400"/>
                    <a:pt x="976532" y="29210"/>
                    <a:pt x="903131" y="29210"/>
                  </a:cubicBezTo>
                  <a:cubicBezTo>
                    <a:pt x="783515" y="29210"/>
                    <a:pt x="663898" y="26670"/>
                    <a:pt x="544282" y="33020"/>
                  </a:cubicBezTo>
                  <a:cubicBezTo>
                    <a:pt x="481756" y="36830"/>
                    <a:pt x="421948" y="36830"/>
                    <a:pt x="362140" y="38100"/>
                  </a:cubicBezTo>
                  <a:cubicBezTo>
                    <a:pt x="258835" y="41910"/>
                    <a:pt x="155530" y="45720"/>
                    <a:pt x="52225" y="50800"/>
                  </a:cubicBezTo>
                  <a:cubicBezTo>
                    <a:pt x="36830" y="50800"/>
                    <a:pt x="34290" y="52455"/>
                    <a:pt x="33020" y="57939"/>
                  </a:cubicBezTo>
                  <a:cubicBezTo>
                    <a:pt x="31750" y="66166"/>
                    <a:pt x="31750" y="74392"/>
                    <a:pt x="30480" y="82618"/>
                  </a:cubicBezTo>
                  <a:cubicBezTo>
                    <a:pt x="29210" y="96328"/>
                    <a:pt x="26670" y="109582"/>
                    <a:pt x="25400" y="123292"/>
                  </a:cubicBezTo>
                  <a:cubicBezTo>
                    <a:pt x="20320" y="137917"/>
                    <a:pt x="26670" y="495300"/>
                    <a:pt x="29210" y="509924"/>
                  </a:cubicBezTo>
                  <a:cubicBezTo>
                    <a:pt x="29210" y="525463"/>
                    <a:pt x="29210" y="541458"/>
                    <a:pt x="30480" y="556996"/>
                  </a:cubicBezTo>
                  <a:cubicBezTo>
                    <a:pt x="30480" y="568422"/>
                    <a:pt x="33020" y="579847"/>
                    <a:pt x="33020" y="591272"/>
                  </a:cubicBezTo>
                  <a:cubicBezTo>
                    <a:pt x="33020" y="603612"/>
                    <a:pt x="33020" y="615951"/>
                    <a:pt x="31750" y="629474"/>
                  </a:cubicBezTo>
                  <a:lnTo>
                    <a:pt x="31750" y="639634"/>
                  </a:lnTo>
                  <a:cubicBezTo>
                    <a:pt x="31750" y="649794"/>
                    <a:pt x="35560" y="653604"/>
                    <a:pt x="44450" y="653604"/>
                  </a:cubicBezTo>
                  <a:cubicBezTo>
                    <a:pt x="76692" y="653604"/>
                    <a:pt x="114752" y="654874"/>
                    <a:pt x="150093" y="654874"/>
                  </a:cubicBezTo>
                  <a:cubicBezTo>
                    <a:pt x="201745" y="654874"/>
                    <a:pt x="256116" y="652334"/>
                    <a:pt x="307769" y="654874"/>
                  </a:cubicBezTo>
                  <a:cubicBezTo>
                    <a:pt x="392044" y="658684"/>
                    <a:pt x="476319" y="661224"/>
                    <a:pt x="560594" y="659954"/>
                  </a:cubicBezTo>
                  <a:cubicBezTo>
                    <a:pt x="614965" y="658684"/>
                    <a:pt x="666617" y="661224"/>
                    <a:pt x="720988" y="661224"/>
                  </a:cubicBezTo>
                  <a:cubicBezTo>
                    <a:pt x="799826" y="661224"/>
                    <a:pt x="878664" y="659954"/>
                    <a:pt x="957502" y="661224"/>
                  </a:cubicBezTo>
                  <a:cubicBezTo>
                    <a:pt x="1074399" y="662494"/>
                    <a:pt x="2357555" y="652334"/>
                    <a:pt x="2477171" y="654874"/>
                  </a:cubicBezTo>
                  <a:cubicBezTo>
                    <a:pt x="2528823" y="656144"/>
                    <a:pt x="2580476" y="657414"/>
                    <a:pt x="2629409" y="657414"/>
                  </a:cubicBezTo>
                  <a:cubicBezTo>
                    <a:pt x="2719122" y="659954"/>
                    <a:pt x="2806115" y="656144"/>
                    <a:pt x="2895827" y="659954"/>
                  </a:cubicBezTo>
                  <a:cubicBezTo>
                    <a:pt x="2969228" y="662494"/>
                    <a:pt x="3042629" y="662494"/>
                    <a:pt x="3116030" y="665034"/>
                  </a:cubicBezTo>
                  <a:cubicBezTo>
                    <a:pt x="3224772" y="668844"/>
                    <a:pt x="3333514" y="671384"/>
                    <a:pt x="3442256" y="672654"/>
                  </a:cubicBezTo>
                  <a:cubicBezTo>
                    <a:pt x="3476908" y="672654"/>
                    <a:pt x="3494688" y="671384"/>
                    <a:pt x="3515008" y="671384"/>
                  </a:cubicBezTo>
                  <a:close/>
                </a:path>
              </a:pathLst>
            </a:custGeom>
            <a:solidFill>
              <a:srgbClr val="FAF3E2"/>
            </a:solidFill>
          </p:spPr>
        </p:sp>
      </p:grpSp>
      <p:sp>
        <p:nvSpPr>
          <p:cNvPr name="TextBox 13" id="13"/>
          <p:cNvSpPr txBox="true"/>
          <p:nvPr/>
        </p:nvSpPr>
        <p:spPr>
          <a:xfrm rot="0">
            <a:off x="4473985" y="1082039"/>
            <a:ext cx="9340031" cy="1362075"/>
          </a:xfrm>
          <a:prstGeom prst="rect">
            <a:avLst/>
          </a:prstGeom>
        </p:spPr>
        <p:txBody>
          <a:bodyPr anchor="t" rtlCol="false" tIns="0" lIns="0" bIns="0" rIns="0">
            <a:spAutoFit/>
          </a:bodyPr>
          <a:lstStyle/>
          <a:p>
            <a:pPr algn="ctr" marL="0" indent="0" lvl="0">
              <a:lnSpc>
                <a:spcPts val="10500"/>
              </a:lnSpc>
            </a:pPr>
            <a:r>
              <a:rPr lang="en-US" sz="7500">
                <a:solidFill>
                  <a:srgbClr val="D6583C"/>
                </a:solidFill>
                <a:latin typeface="Brasika"/>
              </a:rPr>
              <a:t>Content </a:t>
            </a:r>
          </a:p>
        </p:txBody>
      </p:sp>
      <p:sp>
        <p:nvSpPr>
          <p:cNvPr name="TextBox 14" id="14"/>
          <p:cNvSpPr txBox="true"/>
          <p:nvPr/>
        </p:nvSpPr>
        <p:spPr>
          <a:xfrm rot="0">
            <a:off x="4775181" y="3899231"/>
            <a:ext cx="7434505" cy="1685925"/>
          </a:xfrm>
          <a:prstGeom prst="rect">
            <a:avLst/>
          </a:prstGeom>
        </p:spPr>
        <p:txBody>
          <a:bodyPr anchor="t" rtlCol="false" tIns="0" lIns="0" bIns="0" rIns="0">
            <a:spAutoFit/>
          </a:bodyPr>
          <a:lstStyle/>
          <a:p>
            <a:pPr marL="1187449" indent="-593725" lvl="1">
              <a:lnSpc>
                <a:spcPts val="6599"/>
              </a:lnSpc>
              <a:buFont typeface="Arial"/>
              <a:buChar char="•"/>
            </a:pPr>
            <a:r>
              <a:rPr lang="en-US" sz="5499">
                <a:solidFill>
                  <a:srgbClr val="404040"/>
                </a:solidFill>
                <a:latin typeface="Bubblebody Neue"/>
              </a:rPr>
              <a:t>Overview</a:t>
            </a:r>
          </a:p>
          <a:p>
            <a:pPr algn="l">
              <a:lnSpc>
                <a:spcPts val="6599"/>
              </a:lnSpc>
            </a:pPr>
          </a:p>
        </p:txBody>
      </p:sp>
      <p:sp>
        <p:nvSpPr>
          <p:cNvPr name="TextBox 15" id="15"/>
          <p:cNvSpPr txBox="true"/>
          <p:nvPr/>
        </p:nvSpPr>
        <p:spPr>
          <a:xfrm rot="0">
            <a:off x="4775181" y="4814773"/>
            <a:ext cx="7492962" cy="857250"/>
          </a:xfrm>
          <a:prstGeom prst="rect">
            <a:avLst/>
          </a:prstGeom>
        </p:spPr>
        <p:txBody>
          <a:bodyPr anchor="t" rtlCol="false" tIns="0" lIns="0" bIns="0" rIns="0">
            <a:spAutoFit/>
          </a:bodyPr>
          <a:lstStyle/>
          <a:p>
            <a:pPr algn="just" marL="1187449" indent="-593725" lvl="1">
              <a:lnSpc>
                <a:spcPts val="6599"/>
              </a:lnSpc>
              <a:buFont typeface="Arial"/>
              <a:buChar char="•"/>
            </a:pPr>
            <a:r>
              <a:rPr lang="en-US" sz="5499">
                <a:solidFill>
                  <a:srgbClr val="404040"/>
                </a:solidFill>
                <a:latin typeface="Bubblebody Neue"/>
              </a:rPr>
              <a:t>Data Analysis</a:t>
            </a:r>
          </a:p>
        </p:txBody>
      </p:sp>
      <p:sp>
        <p:nvSpPr>
          <p:cNvPr name="TextBox 16" id="16"/>
          <p:cNvSpPr txBox="true"/>
          <p:nvPr/>
        </p:nvSpPr>
        <p:spPr>
          <a:xfrm rot="0">
            <a:off x="4775181" y="5690502"/>
            <a:ext cx="9340031" cy="857250"/>
          </a:xfrm>
          <a:prstGeom prst="rect">
            <a:avLst/>
          </a:prstGeom>
        </p:spPr>
        <p:txBody>
          <a:bodyPr anchor="t" rtlCol="false" tIns="0" lIns="0" bIns="0" rIns="0">
            <a:spAutoFit/>
          </a:bodyPr>
          <a:lstStyle/>
          <a:p>
            <a:pPr algn="l" marL="1187449" indent="-593725" lvl="1">
              <a:lnSpc>
                <a:spcPts val="6599"/>
              </a:lnSpc>
              <a:buFont typeface="Arial"/>
              <a:buChar char="•"/>
            </a:pPr>
            <a:r>
              <a:rPr lang="en-US" sz="5499">
                <a:solidFill>
                  <a:srgbClr val="404040"/>
                </a:solidFill>
                <a:latin typeface="Bubblebody Neue"/>
              </a:rPr>
              <a:t>UML Diagrams</a:t>
            </a:r>
          </a:p>
        </p:txBody>
      </p:sp>
      <p:sp>
        <p:nvSpPr>
          <p:cNvPr name="TextBox 17" id="17"/>
          <p:cNvSpPr txBox="true"/>
          <p:nvPr/>
        </p:nvSpPr>
        <p:spPr>
          <a:xfrm rot="0">
            <a:off x="4775181" y="6566802"/>
            <a:ext cx="9340031" cy="857250"/>
          </a:xfrm>
          <a:prstGeom prst="rect">
            <a:avLst/>
          </a:prstGeom>
        </p:spPr>
        <p:txBody>
          <a:bodyPr anchor="t" rtlCol="false" tIns="0" lIns="0" bIns="0" rIns="0">
            <a:spAutoFit/>
          </a:bodyPr>
          <a:lstStyle/>
          <a:p>
            <a:pPr algn="l" marL="1187449" indent="-593725" lvl="1">
              <a:lnSpc>
                <a:spcPts val="6599"/>
              </a:lnSpc>
              <a:buFont typeface="Arial"/>
              <a:buChar char="•"/>
            </a:pPr>
            <a:r>
              <a:rPr lang="en-US" sz="5499">
                <a:solidFill>
                  <a:srgbClr val="404040"/>
                </a:solidFill>
                <a:latin typeface="Bubblebody Neue"/>
              </a:rPr>
              <a:t>Design Analysis</a:t>
            </a:r>
          </a:p>
        </p:txBody>
      </p:sp>
      <p:sp>
        <p:nvSpPr>
          <p:cNvPr name="TextBox 18" id="18"/>
          <p:cNvSpPr txBox="true"/>
          <p:nvPr/>
        </p:nvSpPr>
        <p:spPr>
          <a:xfrm rot="0">
            <a:off x="4775181" y="7528827"/>
            <a:ext cx="9340031" cy="857250"/>
          </a:xfrm>
          <a:prstGeom prst="rect">
            <a:avLst/>
          </a:prstGeom>
        </p:spPr>
        <p:txBody>
          <a:bodyPr anchor="t" rtlCol="false" tIns="0" lIns="0" bIns="0" rIns="0">
            <a:spAutoFit/>
          </a:bodyPr>
          <a:lstStyle/>
          <a:p>
            <a:pPr algn="l" marL="1187449" indent="-593725" lvl="1">
              <a:lnSpc>
                <a:spcPts val="6599"/>
              </a:lnSpc>
              <a:buFont typeface="Arial"/>
              <a:buChar char="•"/>
            </a:pPr>
            <a:r>
              <a:rPr lang="en-US" sz="5499">
                <a:solidFill>
                  <a:srgbClr val="404040"/>
                </a:solidFill>
                <a:latin typeface="Bubblebody Neue"/>
              </a:rPr>
              <a:t>OOP Techniques</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7D5D46"/>
        </a:solidFill>
      </p:bgPr>
    </p:bg>
    <p:spTree>
      <p:nvGrpSpPr>
        <p:cNvPr id="1" name=""/>
        <p:cNvGrpSpPr/>
        <p:nvPr/>
      </p:nvGrpSpPr>
      <p:grpSpPr>
        <a:xfrm>
          <a:off x="0" y="0"/>
          <a:ext cx="0" cy="0"/>
          <a:chOff x="0" y="0"/>
          <a:chExt cx="0" cy="0"/>
        </a:xfrm>
      </p:grpSpPr>
      <p:grpSp>
        <p:nvGrpSpPr>
          <p:cNvPr name="Group 2" id="2"/>
          <p:cNvGrpSpPr/>
          <p:nvPr/>
        </p:nvGrpSpPr>
        <p:grpSpPr>
          <a:xfrm rot="0">
            <a:off x="-314115" y="-284689"/>
            <a:ext cx="18931877" cy="10856378"/>
            <a:chOff x="0" y="0"/>
            <a:chExt cx="25242502" cy="14475171"/>
          </a:xfrm>
        </p:grpSpPr>
        <p:sp>
          <p:nvSpPr>
            <p:cNvPr name="Freeform 3" id="3"/>
            <p:cNvSpPr/>
            <p:nvPr/>
          </p:nvSpPr>
          <p:spPr>
            <a:xfrm flipH="false" flipV="false" rot="0">
              <a:off x="0" y="0"/>
              <a:ext cx="12610820" cy="14475171"/>
            </a:xfrm>
            <a:custGeom>
              <a:avLst/>
              <a:gdLst/>
              <a:ahLst/>
              <a:cxnLst/>
              <a:rect r="r" b="b" t="t" l="l"/>
              <a:pathLst>
                <a:path h="14475171" w="12610820">
                  <a:moveTo>
                    <a:pt x="0" y="0"/>
                  </a:moveTo>
                  <a:lnTo>
                    <a:pt x="12610820" y="0"/>
                  </a:lnTo>
                  <a:lnTo>
                    <a:pt x="12610820" y="14475171"/>
                  </a:lnTo>
                  <a:lnTo>
                    <a:pt x="0" y="14475171"/>
                  </a:lnTo>
                  <a:lnTo>
                    <a:pt x="0" y="0"/>
                  </a:lnTo>
                  <a:close/>
                </a:path>
              </a:pathLst>
            </a:custGeom>
            <a:blipFill>
              <a:blip r:embed="rId2">
                <a:alphaModFix amt="25000"/>
                <a:extLst>
                  <a:ext uri="{96DAC541-7B7A-43D3-8B79-37D633B846F1}">
                    <asvg:svgBlip xmlns:asvg="http://schemas.microsoft.com/office/drawing/2016/SVG/main" r:embed="rId3"/>
                  </a:ext>
                </a:extLst>
              </a:blip>
              <a:stretch>
                <a:fillRect l="-14992" t="0" r="0" b="0"/>
              </a:stretch>
            </a:blipFill>
          </p:spPr>
        </p:sp>
        <p:sp>
          <p:nvSpPr>
            <p:cNvPr name="Freeform 4" id="4"/>
            <p:cNvSpPr/>
            <p:nvPr/>
          </p:nvSpPr>
          <p:spPr>
            <a:xfrm flipH="false" flipV="false" rot="0">
              <a:off x="12610820" y="0"/>
              <a:ext cx="12631682" cy="14475171"/>
            </a:xfrm>
            <a:custGeom>
              <a:avLst/>
              <a:gdLst/>
              <a:ahLst/>
              <a:cxnLst/>
              <a:rect r="r" b="b" t="t" l="l"/>
              <a:pathLst>
                <a:path h="14475171" w="12631682">
                  <a:moveTo>
                    <a:pt x="0" y="0"/>
                  </a:moveTo>
                  <a:lnTo>
                    <a:pt x="12631682" y="0"/>
                  </a:lnTo>
                  <a:lnTo>
                    <a:pt x="12631682" y="14475171"/>
                  </a:lnTo>
                  <a:lnTo>
                    <a:pt x="0" y="14475171"/>
                  </a:lnTo>
                  <a:lnTo>
                    <a:pt x="0" y="0"/>
                  </a:lnTo>
                  <a:close/>
                </a:path>
              </a:pathLst>
            </a:custGeom>
            <a:blipFill>
              <a:blip r:embed="rId2">
                <a:alphaModFix amt="25000"/>
                <a:extLst>
                  <a:ext uri="{96DAC541-7B7A-43D3-8B79-37D633B846F1}">
                    <asvg:svgBlip xmlns:asvg="http://schemas.microsoft.com/office/drawing/2016/SVG/main" r:embed="rId3"/>
                  </a:ext>
                </a:extLst>
              </a:blip>
              <a:stretch>
                <a:fillRect l="0" t="0" r="-14802" b="0"/>
              </a:stretch>
            </a:blipFill>
          </p:spPr>
        </p:sp>
      </p:grpSp>
      <p:grpSp>
        <p:nvGrpSpPr>
          <p:cNvPr name="Group 5" id="5"/>
          <p:cNvGrpSpPr/>
          <p:nvPr/>
        </p:nvGrpSpPr>
        <p:grpSpPr>
          <a:xfrm rot="0">
            <a:off x="1028700" y="1028700"/>
            <a:ext cx="16230600" cy="1806592"/>
            <a:chOff x="0" y="0"/>
            <a:chExt cx="5541791" cy="616844"/>
          </a:xfrm>
        </p:grpSpPr>
        <p:sp>
          <p:nvSpPr>
            <p:cNvPr name="Freeform 6" id="6"/>
            <p:cNvSpPr/>
            <p:nvPr/>
          </p:nvSpPr>
          <p:spPr>
            <a:xfrm flipH="false" flipV="false" rot="0">
              <a:off x="38100" y="44450"/>
              <a:ext cx="5504962" cy="572394"/>
            </a:xfrm>
            <a:custGeom>
              <a:avLst/>
              <a:gdLst/>
              <a:ahLst/>
              <a:cxnLst/>
              <a:rect r="r" b="b" t="t" l="l"/>
              <a:pathLst>
                <a:path h="572394" w="5504962">
                  <a:moveTo>
                    <a:pt x="2540" y="541914"/>
                  </a:moveTo>
                  <a:cubicBezTo>
                    <a:pt x="0" y="550804"/>
                    <a:pt x="5080" y="557154"/>
                    <a:pt x="34642" y="558424"/>
                  </a:cubicBezTo>
                  <a:cubicBezTo>
                    <a:pt x="68908" y="559694"/>
                    <a:pt x="98890" y="559694"/>
                    <a:pt x="133156" y="559694"/>
                  </a:cubicBezTo>
                  <a:cubicBezTo>
                    <a:pt x="270219" y="560964"/>
                    <a:pt x="407282" y="560964"/>
                    <a:pt x="548628" y="562234"/>
                  </a:cubicBezTo>
                  <a:cubicBezTo>
                    <a:pt x="625726" y="563504"/>
                    <a:pt x="702824" y="564774"/>
                    <a:pt x="775638" y="566044"/>
                  </a:cubicBezTo>
                  <a:cubicBezTo>
                    <a:pt x="904135" y="567314"/>
                    <a:pt x="1028348" y="567314"/>
                    <a:pt x="1156844" y="568584"/>
                  </a:cubicBezTo>
                  <a:cubicBezTo>
                    <a:pt x="1208243" y="568584"/>
                    <a:pt x="1255358" y="568584"/>
                    <a:pt x="1306757" y="567314"/>
                  </a:cubicBezTo>
                  <a:cubicBezTo>
                    <a:pt x="1328173" y="567314"/>
                    <a:pt x="1353872" y="566044"/>
                    <a:pt x="1375288" y="566044"/>
                  </a:cubicBezTo>
                  <a:cubicBezTo>
                    <a:pt x="1460952" y="567314"/>
                    <a:pt x="3174238" y="558424"/>
                    <a:pt x="3259903" y="559694"/>
                  </a:cubicBezTo>
                  <a:cubicBezTo>
                    <a:pt x="3379833" y="560964"/>
                    <a:pt x="3709640" y="560964"/>
                    <a:pt x="3829571" y="560964"/>
                  </a:cubicBezTo>
                  <a:cubicBezTo>
                    <a:pt x="3876686" y="560964"/>
                    <a:pt x="3919518" y="559694"/>
                    <a:pt x="3966633" y="559694"/>
                  </a:cubicBezTo>
                  <a:lnTo>
                    <a:pt x="4197927" y="563504"/>
                  </a:lnTo>
                  <a:cubicBezTo>
                    <a:pt x="4364972" y="566044"/>
                    <a:pt x="4527734" y="563504"/>
                    <a:pt x="4694780" y="567314"/>
                  </a:cubicBezTo>
                  <a:cubicBezTo>
                    <a:pt x="4973189" y="572394"/>
                    <a:pt x="5255881" y="566044"/>
                    <a:pt x="5440192" y="571124"/>
                  </a:cubicBezTo>
                  <a:cubicBezTo>
                    <a:pt x="5460512" y="572394"/>
                    <a:pt x="5480831" y="571124"/>
                    <a:pt x="5503692" y="571124"/>
                  </a:cubicBezTo>
                  <a:lnTo>
                    <a:pt x="5503692" y="511434"/>
                  </a:lnTo>
                  <a:cubicBezTo>
                    <a:pt x="5502422" y="472142"/>
                    <a:pt x="5501151" y="454026"/>
                    <a:pt x="5501151" y="434778"/>
                  </a:cubicBezTo>
                  <a:cubicBezTo>
                    <a:pt x="5501151" y="412510"/>
                    <a:pt x="5504962" y="389865"/>
                    <a:pt x="5498612" y="367597"/>
                  </a:cubicBezTo>
                  <a:cubicBezTo>
                    <a:pt x="5490992" y="352878"/>
                    <a:pt x="5479562" y="62644"/>
                    <a:pt x="5479562" y="47925"/>
                  </a:cubicBezTo>
                  <a:cubicBezTo>
                    <a:pt x="5477022" y="37735"/>
                    <a:pt x="5475751" y="27167"/>
                    <a:pt x="5473212" y="16977"/>
                  </a:cubicBezTo>
                  <a:cubicBezTo>
                    <a:pt x="5473212" y="13957"/>
                    <a:pt x="5471942" y="10938"/>
                    <a:pt x="5470672" y="6350"/>
                  </a:cubicBezTo>
                  <a:cubicBezTo>
                    <a:pt x="5460512" y="3810"/>
                    <a:pt x="5451622" y="2540"/>
                    <a:pt x="5441462" y="1270"/>
                  </a:cubicBezTo>
                  <a:cubicBezTo>
                    <a:pt x="5433842" y="0"/>
                    <a:pt x="5426222" y="1270"/>
                    <a:pt x="5419872" y="1270"/>
                  </a:cubicBezTo>
                  <a:lnTo>
                    <a:pt x="13226" y="6350"/>
                  </a:lnTo>
                  <a:lnTo>
                    <a:pt x="2540" y="541914"/>
                  </a:lnTo>
                  <a:close/>
                </a:path>
              </a:pathLst>
            </a:custGeom>
            <a:solidFill>
              <a:srgbClr val="2E2C2B"/>
            </a:solidFill>
          </p:spPr>
        </p:sp>
        <p:sp>
          <p:nvSpPr>
            <p:cNvPr name="Freeform 7" id="7"/>
            <p:cNvSpPr/>
            <p:nvPr/>
          </p:nvSpPr>
          <p:spPr>
            <a:xfrm flipH="false" flipV="false" rot="0">
              <a:off x="11430" y="16510"/>
              <a:ext cx="5480832" cy="562234"/>
            </a:xfrm>
            <a:custGeom>
              <a:avLst/>
              <a:gdLst/>
              <a:ahLst/>
              <a:cxnLst/>
              <a:rect r="r" b="b" t="t" l="l"/>
              <a:pathLst>
                <a:path h="562234" w="5480832">
                  <a:moveTo>
                    <a:pt x="5480832" y="562234"/>
                  </a:moveTo>
                  <a:lnTo>
                    <a:pt x="0" y="554614"/>
                  </a:lnTo>
                  <a:lnTo>
                    <a:pt x="0" y="202677"/>
                  </a:lnTo>
                  <a:lnTo>
                    <a:pt x="7620" y="20320"/>
                  </a:lnTo>
                  <a:lnTo>
                    <a:pt x="2751171" y="0"/>
                  </a:lnTo>
                  <a:lnTo>
                    <a:pt x="5459242" y="8890"/>
                  </a:lnTo>
                  <a:close/>
                </a:path>
              </a:pathLst>
            </a:custGeom>
            <a:solidFill>
              <a:srgbClr val="FAF3E2"/>
            </a:solidFill>
          </p:spPr>
        </p:sp>
        <p:sp>
          <p:nvSpPr>
            <p:cNvPr name="Freeform 8" id="8"/>
            <p:cNvSpPr/>
            <p:nvPr/>
          </p:nvSpPr>
          <p:spPr>
            <a:xfrm flipH="false" flipV="false" rot="0">
              <a:off x="-3810" y="0"/>
              <a:ext cx="5510041" cy="588904"/>
            </a:xfrm>
            <a:custGeom>
              <a:avLst/>
              <a:gdLst/>
              <a:ahLst/>
              <a:cxnLst/>
              <a:rect r="r" b="b" t="t" l="l"/>
              <a:pathLst>
                <a:path h="588904" w="5510041">
                  <a:moveTo>
                    <a:pt x="5475752" y="21590"/>
                  </a:moveTo>
                  <a:cubicBezTo>
                    <a:pt x="5477021" y="34290"/>
                    <a:pt x="5477021" y="44450"/>
                    <a:pt x="5478291" y="52746"/>
                  </a:cubicBezTo>
                  <a:cubicBezTo>
                    <a:pt x="5480832" y="62936"/>
                    <a:pt x="5482102" y="73504"/>
                    <a:pt x="5484641" y="83694"/>
                  </a:cubicBezTo>
                  <a:cubicBezTo>
                    <a:pt x="5484641" y="98414"/>
                    <a:pt x="5497341" y="388648"/>
                    <a:pt x="5503691" y="403367"/>
                  </a:cubicBezTo>
                  <a:cubicBezTo>
                    <a:pt x="5510041" y="425634"/>
                    <a:pt x="5506232" y="448279"/>
                    <a:pt x="5506232" y="470547"/>
                  </a:cubicBezTo>
                  <a:cubicBezTo>
                    <a:pt x="5506232" y="490173"/>
                    <a:pt x="5507502" y="508289"/>
                    <a:pt x="5508771" y="527944"/>
                  </a:cubicBezTo>
                  <a:lnTo>
                    <a:pt x="5508771" y="587634"/>
                  </a:lnTo>
                  <a:cubicBezTo>
                    <a:pt x="5485911" y="587634"/>
                    <a:pt x="5465591" y="588904"/>
                    <a:pt x="5445271" y="587634"/>
                  </a:cubicBezTo>
                  <a:cubicBezTo>
                    <a:pt x="5173578" y="582554"/>
                    <a:pt x="4890885" y="588904"/>
                    <a:pt x="4612477" y="583824"/>
                  </a:cubicBezTo>
                  <a:cubicBezTo>
                    <a:pt x="4445431" y="580014"/>
                    <a:pt x="4282669" y="582554"/>
                    <a:pt x="4115624" y="580014"/>
                  </a:cubicBezTo>
                  <a:lnTo>
                    <a:pt x="3884330" y="576204"/>
                  </a:lnTo>
                  <a:cubicBezTo>
                    <a:pt x="3837215" y="576204"/>
                    <a:pt x="3794383" y="577474"/>
                    <a:pt x="3747267" y="577474"/>
                  </a:cubicBezTo>
                  <a:cubicBezTo>
                    <a:pt x="3627337" y="576204"/>
                    <a:pt x="3297529" y="577474"/>
                    <a:pt x="3177600" y="576204"/>
                  </a:cubicBezTo>
                  <a:cubicBezTo>
                    <a:pt x="3091935" y="574934"/>
                    <a:pt x="1378649" y="583824"/>
                    <a:pt x="1292985" y="582554"/>
                  </a:cubicBezTo>
                  <a:cubicBezTo>
                    <a:pt x="1271569" y="582554"/>
                    <a:pt x="1245870" y="583824"/>
                    <a:pt x="1224454" y="583824"/>
                  </a:cubicBezTo>
                  <a:cubicBezTo>
                    <a:pt x="1173055" y="583824"/>
                    <a:pt x="1125940" y="585094"/>
                    <a:pt x="1074541" y="585094"/>
                  </a:cubicBezTo>
                  <a:cubicBezTo>
                    <a:pt x="946045" y="585094"/>
                    <a:pt x="821831" y="583824"/>
                    <a:pt x="693335" y="582554"/>
                  </a:cubicBezTo>
                  <a:cubicBezTo>
                    <a:pt x="616237" y="581284"/>
                    <a:pt x="539139" y="580014"/>
                    <a:pt x="466325" y="578744"/>
                  </a:cubicBezTo>
                  <a:cubicBezTo>
                    <a:pt x="329262" y="577474"/>
                    <a:pt x="192199" y="576204"/>
                    <a:pt x="50853" y="576204"/>
                  </a:cubicBezTo>
                  <a:cubicBezTo>
                    <a:pt x="38100" y="576204"/>
                    <a:pt x="29210" y="576204"/>
                    <a:pt x="19050" y="574934"/>
                  </a:cubicBezTo>
                  <a:cubicBezTo>
                    <a:pt x="10160" y="573664"/>
                    <a:pt x="5080" y="567314"/>
                    <a:pt x="7620" y="558424"/>
                  </a:cubicBezTo>
                  <a:cubicBezTo>
                    <a:pt x="16510" y="527160"/>
                    <a:pt x="12700" y="517724"/>
                    <a:pt x="11430" y="507911"/>
                  </a:cubicBezTo>
                  <a:cubicBezTo>
                    <a:pt x="10160" y="487908"/>
                    <a:pt x="6350" y="468283"/>
                    <a:pt x="7620" y="448279"/>
                  </a:cubicBezTo>
                  <a:cubicBezTo>
                    <a:pt x="5080" y="423370"/>
                    <a:pt x="0" y="115020"/>
                    <a:pt x="7620" y="89733"/>
                  </a:cubicBezTo>
                  <a:cubicBezTo>
                    <a:pt x="8890" y="84827"/>
                    <a:pt x="7620" y="79543"/>
                    <a:pt x="8890" y="74636"/>
                  </a:cubicBezTo>
                  <a:cubicBezTo>
                    <a:pt x="10160" y="66711"/>
                    <a:pt x="12700" y="58030"/>
                    <a:pt x="13970" y="44450"/>
                  </a:cubicBezTo>
                  <a:cubicBezTo>
                    <a:pt x="13970" y="41910"/>
                    <a:pt x="15240" y="39370"/>
                    <a:pt x="16510" y="38100"/>
                  </a:cubicBezTo>
                  <a:cubicBezTo>
                    <a:pt x="38100" y="35560"/>
                    <a:pt x="85118" y="30480"/>
                    <a:pt x="153650" y="29210"/>
                  </a:cubicBezTo>
                  <a:cubicBezTo>
                    <a:pt x="269297" y="25400"/>
                    <a:pt x="384943" y="22860"/>
                    <a:pt x="504874" y="20320"/>
                  </a:cubicBezTo>
                  <a:cubicBezTo>
                    <a:pt x="586255" y="17780"/>
                    <a:pt x="667636" y="16510"/>
                    <a:pt x="744734" y="13970"/>
                  </a:cubicBezTo>
                  <a:cubicBezTo>
                    <a:pt x="821831" y="11430"/>
                    <a:pt x="903212" y="8890"/>
                    <a:pt x="980310" y="8890"/>
                  </a:cubicBezTo>
                  <a:cubicBezTo>
                    <a:pt x="1065975" y="7620"/>
                    <a:pt x="1151639" y="10160"/>
                    <a:pt x="1237303" y="8890"/>
                  </a:cubicBezTo>
                  <a:cubicBezTo>
                    <a:pt x="1344384" y="8890"/>
                    <a:pt x="3284680" y="6350"/>
                    <a:pt x="3391760" y="5080"/>
                  </a:cubicBezTo>
                  <a:cubicBezTo>
                    <a:pt x="3494557" y="3810"/>
                    <a:pt x="3597355" y="2540"/>
                    <a:pt x="3704435" y="2540"/>
                  </a:cubicBezTo>
                  <a:cubicBezTo>
                    <a:pt x="3880047" y="1270"/>
                    <a:pt x="4051375" y="0"/>
                    <a:pt x="4226987" y="0"/>
                  </a:cubicBezTo>
                  <a:cubicBezTo>
                    <a:pt x="4299802" y="0"/>
                    <a:pt x="4376900" y="2540"/>
                    <a:pt x="4449715" y="2540"/>
                  </a:cubicBezTo>
                  <a:cubicBezTo>
                    <a:pt x="4651026" y="3810"/>
                    <a:pt x="4856620" y="5080"/>
                    <a:pt x="5057931" y="7620"/>
                  </a:cubicBezTo>
                  <a:cubicBezTo>
                    <a:pt x="5165011" y="8890"/>
                    <a:pt x="5272092" y="12700"/>
                    <a:pt x="5379172" y="16510"/>
                  </a:cubicBezTo>
                  <a:lnTo>
                    <a:pt x="5445271" y="16510"/>
                  </a:lnTo>
                  <a:cubicBezTo>
                    <a:pt x="5456702" y="17780"/>
                    <a:pt x="5465591" y="20320"/>
                    <a:pt x="5475752" y="21590"/>
                  </a:cubicBezTo>
                  <a:close/>
                  <a:moveTo>
                    <a:pt x="5485911" y="571124"/>
                  </a:moveTo>
                  <a:cubicBezTo>
                    <a:pt x="5487182" y="554614"/>
                    <a:pt x="5488452" y="541914"/>
                    <a:pt x="5488452" y="529214"/>
                  </a:cubicBezTo>
                  <a:cubicBezTo>
                    <a:pt x="5487182" y="506402"/>
                    <a:pt x="5485911" y="486399"/>
                    <a:pt x="5485911" y="464886"/>
                  </a:cubicBezTo>
                  <a:cubicBezTo>
                    <a:pt x="5485911" y="455073"/>
                    <a:pt x="5488452" y="445260"/>
                    <a:pt x="5487182" y="435447"/>
                  </a:cubicBezTo>
                  <a:cubicBezTo>
                    <a:pt x="5487182" y="426389"/>
                    <a:pt x="5485911" y="416954"/>
                    <a:pt x="5484641" y="407896"/>
                  </a:cubicBezTo>
                  <a:cubicBezTo>
                    <a:pt x="5479561" y="393931"/>
                    <a:pt x="5468132" y="104830"/>
                    <a:pt x="5468132" y="90865"/>
                  </a:cubicBezTo>
                  <a:cubicBezTo>
                    <a:pt x="5465591" y="79165"/>
                    <a:pt x="5463052" y="67088"/>
                    <a:pt x="5460511" y="55388"/>
                  </a:cubicBezTo>
                  <a:cubicBezTo>
                    <a:pt x="5459241" y="44450"/>
                    <a:pt x="5457971" y="43180"/>
                    <a:pt x="5439137" y="41910"/>
                  </a:cubicBezTo>
                  <a:cubicBezTo>
                    <a:pt x="5426288" y="41910"/>
                    <a:pt x="5417721" y="41910"/>
                    <a:pt x="5404871" y="40640"/>
                  </a:cubicBezTo>
                  <a:cubicBezTo>
                    <a:pt x="5297791" y="36830"/>
                    <a:pt x="5186427" y="31750"/>
                    <a:pt x="5079347" y="30480"/>
                  </a:cubicBezTo>
                  <a:cubicBezTo>
                    <a:pt x="4818071" y="26670"/>
                    <a:pt x="4552511" y="25400"/>
                    <a:pt x="4291236" y="22860"/>
                  </a:cubicBezTo>
                  <a:lnTo>
                    <a:pt x="3982844" y="22860"/>
                  </a:lnTo>
                  <a:cubicBezTo>
                    <a:pt x="3845781" y="22860"/>
                    <a:pt x="3708718" y="22860"/>
                    <a:pt x="3575938" y="24130"/>
                  </a:cubicBezTo>
                  <a:cubicBezTo>
                    <a:pt x="3460292" y="25400"/>
                    <a:pt x="1511429" y="29210"/>
                    <a:pt x="1395782" y="29210"/>
                  </a:cubicBezTo>
                  <a:cubicBezTo>
                    <a:pt x="1207321" y="29210"/>
                    <a:pt x="1018859" y="26670"/>
                    <a:pt x="830398" y="33020"/>
                  </a:cubicBezTo>
                  <a:cubicBezTo>
                    <a:pt x="731884" y="36830"/>
                    <a:pt x="637653" y="36830"/>
                    <a:pt x="543422" y="38100"/>
                  </a:cubicBezTo>
                  <a:cubicBezTo>
                    <a:pt x="380660" y="41910"/>
                    <a:pt x="217898" y="45720"/>
                    <a:pt x="55136" y="50800"/>
                  </a:cubicBezTo>
                  <a:cubicBezTo>
                    <a:pt x="36830" y="50800"/>
                    <a:pt x="34290" y="52369"/>
                    <a:pt x="33020" y="56898"/>
                  </a:cubicBezTo>
                  <a:cubicBezTo>
                    <a:pt x="31750" y="63691"/>
                    <a:pt x="31750" y="70485"/>
                    <a:pt x="30480" y="77278"/>
                  </a:cubicBezTo>
                  <a:cubicBezTo>
                    <a:pt x="29210" y="88601"/>
                    <a:pt x="26670" y="99546"/>
                    <a:pt x="25400" y="110868"/>
                  </a:cubicBezTo>
                  <a:cubicBezTo>
                    <a:pt x="20320" y="122946"/>
                    <a:pt x="26670" y="418086"/>
                    <a:pt x="29210" y="430163"/>
                  </a:cubicBezTo>
                  <a:cubicBezTo>
                    <a:pt x="29210" y="442996"/>
                    <a:pt x="29210" y="456205"/>
                    <a:pt x="30480" y="469037"/>
                  </a:cubicBezTo>
                  <a:cubicBezTo>
                    <a:pt x="30480" y="478473"/>
                    <a:pt x="33020" y="487908"/>
                    <a:pt x="33020" y="497344"/>
                  </a:cubicBezTo>
                  <a:cubicBezTo>
                    <a:pt x="33020" y="507534"/>
                    <a:pt x="33020" y="517724"/>
                    <a:pt x="31750" y="529214"/>
                  </a:cubicBezTo>
                  <a:lnTo>
                    <a:pt x="31750" y="539374"/>
                  </a:lnTo>
                  <a:cubicBezTo>
                    <a:pt x="31750" y="549534"/>
                    <a:pt x="35560" y="553344"/>
                    <a:pt x="44450" y="553344"/>
                  </a:cubicBezTo>
                  <a:cubicBezTo>
                    <a:pt x="93685" y="553344"/>
                    <a:pt x="153650" y="554614"/>
                    <a:pt x="209332" y="554614"/>
                  </a:cubicBezTo>
                  <a:cubicBezTo>
                    <a:pt x="290713" y="554614"/>
                    <a:pt x="376377" y="552074"/>
                    <a:pt x="457758" y="554614"/>
                  </a:cubicBezTo>
                  <a:cubicBezTo>
                    <a:pt x="590538" y="558424"/>
                    <a:pt x="723317" y="560964"/>
                    <a:pt x="856097" y="559694"/>
                  </a:cubicBezTo>
                  <a:cubicBezTo>
                    <a:pt x="941761" y="558424"/>
                    <a:pt x="1023143" y="560964"/>
                    <a:pt x="1108807" y="560964"/>
                  </a:cubicBezTo>
                  <a:cubicBezTo>
                    <a:pt x="1233020" y="560964"/>
                    <a:pt x="1357233" y="559694"/>
                    <a:pt x="1481447" y="560964"/>
                  </a:cubicBezTo>
                  <a:cubicBezTo>
                    <a:pt x="1665625" y="562234"/>
                    <a:pt x="3687302" y="552074"/>
                    <a:pt x="3875764" y="554614"/>
                  </a:cubicBezTo>
                  <a:cubicBezTo>
                    <a:pt x="3957145" y="555884"/>
                    <a:pt x="4038526" y="557154"/>
                    <a:pt x="4115624" y="557154"/>
                  </a:cubicBezTo>
                  <a:cubicBezTo>
                    <a:pt x="4256970" y="559694"/>
                    <a:pt x="4394033" y="555884"/>
                    <a:pt x="4535379" y="559694"/>
                  </a:cubicBezTo>
                  <a:cubicBezTo>
                    <a:pt x="4651026" y="562234"/>
                    <a:pt x="4766672" y="562234"/>
                    <a:pt x="4882319" y="564774"/>
                  </a:cubicBezTo>
                  <a:cubicBezTo>
                    <a:pt x="5053648" y="568584"/>
                    <a:pt x="5224977" y="571124"/>
                    <a:pt x="5396305" y="572394"/>
                  </a:cubicBezTo>
                  <a:cubicBezTo>
                    <a:pt x="5447811" y="572394"/>
                    <a:pt x="5465591" y="571124"/>
                    <a:pt x="5485911" y="571124"/>
                  </a:cubicBezTo>
                  <a:close/>
                </a:path>
              </a:pathLst>
            </a:custGeom>
            <a:solidFill>
              <a:srgbClr val="FAF3E2"/>
            </a:solidFill>
          </p:spPr>
        </p:sp>
      </p:grpSp>
      <p:grpSp>
        <p:nvGrpSpPr>
          <p:cNvPr name="Group 9" id="9"/>
          <p:cNvGrpSpPr/>
          <p:nvPr/>
        </p:nvGrpSpPr>
        <p:grpSpPr>
          <a:xfrm rot="0">
            <a:off x="1028700" y="3399254"/>
            <a:ext cx="16230600" cy="5859046"/>
            <a:chOff x="0" y="0"/>
            <a:chExt cx="5541791" cy="2000518"/>
          </a:xfrm>
        </p:grpSpPr>
        <p:sp>
          <p:nvSpPr>
            <p:cNvPr name="Freeform 10" id="10"/>
            <p:cNvSpPr/>
            <p:nvPr/>
          </p:nvSpPr>
          <p:spPr>
            <a:xfrm flipH="false" flipV="false" rot="0">
              <a:off x="38100" y="44450"/>
              <a:ext cx="5504962" cy="1956068"/>
            </a:xfrm>
            <a:custGeom>
              <a:avLst/>
              <a:gdLst/>
              <a:ahLst/>
              <a:cxnLst/>
              <a:rect r="r" b="b" t="t" l="l"/>
              <a:pathLst>
                <a:path h="1956068" w="5504962">
                  <a:moveTo>
                    <a:pt x="2540" y="1925588"/>
                  </a:moveTo>
                  <a:cubicBezTo>
                    <a:pt x="0" y="1934478"/>
                    <a:pt x="5080" y="1940828"/>
                    <a:pt x="34642" y="1942098"/>
                  </a:cubicBezTo>
                  <a:cubicBezTo>
                    <a:pt x="68908" y="1943368"/>
                    <a:pt x="98890" y="1943368"/>
                    <a:pt x="133156" y="1943368"/>
                  </a:cubicBezTo>
                  <a:cubicBezTo>
                    <a:pt x="270219" y="1944638"/>
                    <a:pt x="407282" y="1944638"/>
                    <a:pt x="548628" y="1945908"/>
                  </a:cubicBezTo>
                  <a:cubicBezTo>
                    <a:pt x="625726" y="1947178"/>
                    <a:pt x="702824" y="1948448"/>
                    <a:pt x="775638" y="1949718"/>
                  </a:cubicBezTo>
                  <a:cubicBezTo>
                    <a:pt x="904135" y="1950988"/>
                    <a:pt x="1028348" y="1950988"/>
                    <a:pt x="1156844" y="1952258"/>
                  </a:cubicBezTo>
                  <a:cubicBezTo>
                    <a:pt x="1208243" y="1952258"/>
                    <a:pt x="1255358" y="1952258"/>
                    <a:pt x="1306757" y="1950988"/>
                  </a:cubicBezTo>
                  <a:cubicBezTo>
                    <a:pt x="1328173" y="1950988"/>
                    <a:pt x="1353872" y="1949718"/>
                    <a:pt x="1375288" y="1949718"/>
                  </a:cubicBezTo>
                  <a:cubicBezTo>
                    <a:pt x="1460952" y="1950988"/>
                    <a:pt x="3174238" y="1942098"/>
                    <a:pt x="3259903" y="1943368"/>
                  </a:cubicBezTo>
                  <a:cubicBezTo>
                    <a:pt x="3379833" y="1944638"/>
                    <a:pt x="3709640" y="1944638"/>
                    <a:pt x="3829571" y="1944638"/>
                  </a:cubicBezTo>
                  <a:cubicBezTo>
                    <a:pt x="3876686" y="1944638"/>
                    <a:pt x="3919518" y="1943368"/>
                    <a:pt x="3966633" y="1943368"/>
                  </a:cubicBezTo>
                  <a:lnTo>
                    <a:pt x="4197927" y="1947178"/>
                  </a:lnTo>
                  <a:cubicBezTo>
                    <a:pt x="4364972" y="1949718"/>
                    <a:pt x="4527734" y="1947178"/>
                    <a:pt x="4694780" y="1950988"/>
                  </a:cubicBezTo>
                  <a:cubicBezTo>
                    <a:pt x="4973189" y="1956068"/>
                    <a:pt x="5255881" y="1949718"/>
                    <a:pt x="5440192" y="1954798"/>
                  </a:cubicBezTo>
                  <a:cubicBezTo>
                    <a:pt x="5460512" y="1956068"/>
                    <a:pt x="5480831" y="1954798"/>
                    <a:pt x="5503692" y="1954798"/>
                  </a:cubicBezTo>
                  <a:lnTo>
                    <a:pt x="5503692" y="1895108"/>
                  </a:lnTo>
                  <a:cubicBezTo>
                    <a:pt x="5502422" y="1824461"/>
                    <a:pt x="5501151" y="1753619"/>
                    <a:pt x="5501151" y="1678348"/>
                  </a:cubicBezTo>
                  <a:cubicBezTo>
                    <a:pt x="5501151" y="1591271"/>
                    <a:pt x="5504962" y="1502717"/>
                    <a:pt x="5498612" y="1415639"/>
                  </a:cubicBezTo>
                  <a:cubicBezTo>
                    <a:pt x="5490992" y="1358080"/>
                    <a:pt x="5479562" y="223118"/>
                    <a:pt x="5479562" y="165559"/>
                  </a:cubicBezTo>
                  <a:cubicBezTo>
                    <a:pt x="5477022" y="125710"/>
                    <a:pt x="5475751" y="84385"/>
                    <a:pt x="5473212" y="44535"/>
                  </a:cubicBezTo>
                  <a:cubicBezTo>
                    <a:pt x="5473212" y="32728"/>
                    <a:pt x="5471942" y="20921"/>
                    <a:pt x="5470672" y="6350"/>
                  </a:cubicBezTo>
                  <a:cubicBezTo>
                    <a:pt x="5460512" y="3810"/>
                    <a:pt x="5451622" y="2540"/>
                    <a:pt x="5441462" y="1270"/>
                  </a:cubicBezTo>
                  <a:cubicBezTo>
                    <a:pt x="5433842" y="0"/>
                    <a:pt x="5426222" y="1270"/>
                    <a:pt x="5419872" y="1270"/>
                  </a:cubicBezTo>
                  <a:lnTo>
                    <a:pt x="13226" y="6350"/>
                  </a:lnTo>
                  <a:lnTo>
                    <a:pt x="2540" y="1925588"/>
                  </a:lnTo>
                  <a:close/>
                </a:path>
              </a:pathLst>
            </a:custGeom>
            <a:solidFill>
              <a:srgbClr val="2E2C2B"/>
            </a:solidFill>
          </p:spPr>
        </p:sp>
        <p:sp>
          <p:nvSpPr>
            <p:cNvPr name="Freeform 11" id="11"/>
            <p:cNvSpPr/>
            <p:nvPr/>
          </p:nvSpPr>
          <p:spPr>
            <a:xfrm flipH="false" flipV="false" rot="0">
              <a:off x="11430" y="16510"/>
              <a:ext cx="5480832" cy="1945908"/>
            </a:xfrm>
            <a:custGeom>
              <a:avLst/>
              <a:gdLst/>
              <a:ahLst/>
              <a:cxnLst/>
              <a:rect r="r" b="b" t="t" l="l"/>
              <a:pathLst>
                <a:path h="1945908" w="5480832">
                  <a:moveTo>
                    <a:pt x="5480832" y="1945908"/>
                  </a:moveTo>
                  <a:lnTo>
                    <a:pt x="0" y="1938288"/>
                  </a:lnTo>
                  <a:lnTo>
                    <a:pt x="0" y="689398"/>
                  </a:lnTo>
                  <a:lnTo>
                    <a:pt x="7620" y="20320"/>
                  </a:lnTo>
                  <a:lnTo>
                    <a:pt x="2751171" y="0"/>
                  </a:lnTo>
                  <a:lnTo>
                    <a:pt x="5459242" y="8890"/>
                  </a:lnTo>
                  <a:close/>
                </a:path>
              </a:pathLst>
            </a:custGeom>
            <a:solidFill>
              <a:srgbClr val="FAF3E2"/>
            </a:solidFill>
          </p:spPr>
        </p:sp>
        <p:sp>
          <p:nvSpPr>
            <p:cNvPr name="Freeform 12" id="12"/>
            <p:cNvSpPr/>
            <p:nvPr/>
          </p:nvSpPr>
          <p:spPr>
            <a:xfrm flipH="false" flipV="false" rot="0">
              <a:off x="-3810" y="0"/>
              <a:ext cx="5510041" cy="1972578"/>
            </a:xfrm>
            <a:custGeom>
              <a:avLst/>
              <a:gdLst/>
              <a:ahLst/>
              <a:cxnLst/>
              <a:rect r="r" b="b" t="t" l="l"/>
              <a:pathLst>
                <a:path h="1972578" w="5510041">
                  <a:moveTo>
                    <a:pt x="5475752" y="21590"/>
                  </a:moveTo>
                  <a:cubicBezTo>
                    <a:pt x="5477021" y="34290"/>
                    <a:pt x="5477021" y="44450"/>
                    <a:pt x="5478291" y="55040"/>
                  </a:cubicBezTo>
                  <a:cubicBezTo>
                    <a:pt x="5480832" y="94889"/>
                    <a:pt x="5482102" y="136214"/>
                    <a:pt x="5484641" y="176063"/>
                  </a:cubicBezTo>
                  <a:cubicBezTo>
                    <a:pt x="5484641" y="233623"/>
                    <a:pt x="5497341" y="1368584"/>
                    <a:pt x="5503691" y="1426144"/>
                  </a:cubicBezTo>
                  <a:cubicBezTo>
                    <a:pt x="5510041" y="1513221"/>
                    <a:pt x="5506232" y="1601775"/>
                    <a:pt x="5506232" y="1688853"/>
                  </a:cubicBezTo>
                  <a:cubicBezTo>
                    <a:pt x="5506232" y="1765599"/>
                    <a:pt x="5507502" y="1836442"/>
                    <a:pt x="5508771" y="1911618"/>
                  </a:cubicBezTo>
                  <a:lnTo>
                    <a:pt x="5508771" y="1971308"/>
                  </a:lnTo>
                  <a:cubicBezTo>
                    <a:pt x="5485911" y="1971308"/>
                    <a:pt x="5465591" y="1972578"/>
                    <a:pt x="5445271" y="1971308"/>
                  </a:cubicBezTo>
                  <a:cubicBezTo>
                    <a:pt x="5173578" y="1966228"/>
                    <a:pt x="4890885" y="1972578"/>
                    <a:pt x="4612477" y="1967498"/>
                  </a:cubicBezTo>
                  <a:cubicBezTo>
                    <a:pt x="4445431" y="1963688"/>
                    <a:pt x="4282669" y="1966228"/>
                    <a:pt x="4115624" y="1963688"/>
                  </a:cubicBezTo>
                  <a:lnTo>
                    <a:pt x="3884330" y="1959878"/>
                  </a:lnTo>
                  <a:cubicBezTo>
                    <a:pt x="3837215" y="1959878"/>
                    <a:pt x="3794383" y="1961148"/>
                    <a:pt x="3747267" y="1961148"/>
                  </a:cubicBezTo>
                  <a:cubicBezTo>
                    <a:pt x="3627337" y="1959878"/>
                    <a:pt x="3297529" y="1961148"/>
                    <a:pt x="3177600" y="1959878"/>
                  </a:cubicBezTo>
                  <a:cubicBezTo>
                    <a:pt x="3091935" y="1958608"/>
                    <a:pt x="1378649" y="1967498"/>
                    <a:pt x="1292985" y="1966228"/>
                  </a:cubicBezTo>
                  <a:cubicBezTo>
                    <a:pt x="1271569" y="1966228"/>
                    <a:pt x="1245870" y="1967498"/>
                    <a:pt x="1224454" y="1967498"/>
                  </a:cubicBezTo>
                  <a:cubicBezTo>
                    <a:pt x="1173055" y="1967498"/>
                    <a:pt x="1125940" y="1968768"/>
                    <a:pt x="1074541" y="1968768"/>
                  </a:cubicBezTo>
                  <a:cubicBezTo>
                    <a:pt x="946045" y="1968768"/>
                    <a:pt x="821831" y="1967498"/>
                    <a:pt x="693335" y="1966228"/>
                  </a:cubicBezTo>
                  <a:cubicBezTo>
                    <a:pt x="616237" y="1964958"/>
                    <a:pt x="539139" y="1963688"/>
                    <a:pt x="466325" y="1962418"/>
                  </a:cubicBezTo>
                  <a:cubicBezTo>
                    <a:pt x="329262" y="1961148"/>
                    <a:pt x="192199" y="1959878"/>
                    <a:pt x="50853" y="1959878"/>
                  </a:cubicBezTo>
                  <a:cubicBezTo>
                    <a:pt x="38100" y="1959878"/>
                    <a:pt x="29210" y="1959878"/>
                    <a:pt x="19050" y="1958608"/>
                  </a:cubicBezTo>
                  <a:cubicBezTo>
                    <a:pt x="10160" y="1957338"/>
                    <a:pt x="5080" y="1950988"/>
                    <a:pt x="7620" y="1942098"/>
                  </a:cubicBezTo>
                  <a:cubicBezTo>
                    <a:pt x="16510" y="1910236"/>
                    <a:pt x="12700" y="1873339"/>
                    <a:pt x="11430" y="1834966"/>
                  </a:cubicBezTo>
                  <a:cubicBezTo>
                    <a:pt x="10160" y="1756744"/>
                    <a:pt x="6350" y="1679997"/>
                    <a:pt x="7620" y="1601775"/>
                  </a:cubicBezTo>
                  <a:cubicBezTo>
                    <a:pt x="5080" y="1504366"/>
                    <a:pt x="0" y="298562"/>
                    <a:pt x="7620" y="199677"/>
                  </a:cubicBezTo>
                  <a:cubicBezTo>
                    <a:pt x="8890" y="180491"/>
                    <a:pt x="7620" y="159828"/>
                    <a:pt x="8890" y="140642"/>
                  </a:cubicBezTo>
                  <a:cubicBezTo>
                    <a:pt x="10160" y="109648"/>
                    <a:pt x="12700" y="75702"/>
                    <a:pt x="13970" y="44450"/>
                  </a:cubicBezTo>
                  <a:cubicBezTo>
                    <a:pt x="13970" y="41910"/>
                    <a:pt x="15240" y="39370"/>
                    <a:pt x="16510" y="38100"/>
                  </a:cubicBezTo>
                  <a:cubicBezTo>
                    <a:pt x="38100" y="35560"/>
                    <a:pt x="85118" y="30480"/>
                    <a:pt x="153650" y="29210"/>
                  </a:cubicBezTo>
                  <a:cubicBezTo>
                    <a:pt x="269297" y="25400"/>
                    <a:pt x="384943" y="22860"/>
                    <a:pt x="504874" y="20320"/>
                  </a:cubicBezTo>
                  <a:cubicBezTo>
                    <a:pt x="586255" y="17780"/>
                    <a:pt x="667636" y="16510"/>
                    <a:pt x="744734" y="13970"/>
                  </a:cubicBezTo>
                  <a:cubicBezTo>
                    <a:pt x="821831" y="11430"/>
                    <a:pt x="903212" y="8890"/>
                    <a:pt x="980310" y="8890"/>
                  </a:cubicBezTo>
                  <a:cubicBezTo>
                    <a:pt x="1065975" y="7620"/>
                    <a:pt x="1151639" y="10160"/>
                    <a:pt x="1237303" y="8890"/>
                  </a:cubicBezTo>
                  <a:cubicBezTo>
                    <a:pt x="1344384" y="8890"/>
                    <a:pt x="3284680" y="6350"/>
                    <a:pt x="3391760" y="5080"/>
                  </a:cubicBezTo>
                  <a:cubicBezTo>
                    <a:pt x="3494557" y="3810"/>
                    <a:pt x="3597355" y="2540"/>
                    <a:pt x="3704435" y="2540"/>
                  </a:cubicBezTo>
                  <a:cubicBezTo>
                    <a:pt x="3880047" y="1270"/>
                    <a:pt x="4051375" y="0"/>
                    <a:pt x="4226987" y="0"/>
                  </a:cubicBezTo>
                  <a:cubicBezTo>
                    <a:pt x="4299802" y="0"/>
                    <a:pt x="4376900" y="2540"/>
                    <a:pt x="4449715" y="2540"/>
                  </a:cubicBezTo>
                  <a:cubicBezTo>
                    <a:pt x="4651026" y="3810"/>
                    <a:pt x="4856620" y="5080"/>
                    <a:pt x="5057931" y="7620"/>
                  </a:cubicBezTo>
                  <a:cubicBezTo>
                    <a:pt x="5165011" y="8890"/>
                    <a:pt x="5272092" y="12700"/>
                    <a:pt x="5379172" y="16510"/>
                  </a:cubicBezTo>
                  <a:lnTo>
                    <a:pt x="5445271" y="16510"/>
                  </a:lnTo>
                  <a:cubicBezTo>
                    <a:pt x="5456702" y="17780"/>
                    <a:pt x="5465591" y="20320"/>
                    <a:pt x="5475752" y="21590"/>
                  </a:cubicBezTo>
                  <a:close/>
                  <a:moveTo>
                    <a:pt x="5485911" y="1954798"/>
                  </a:moveTo>
                  <a:cubicBezTo>
                    <a:pt x="5487182" y="1938288"/>
                    <a:pt x="5488452" y="1925588"/>
                    <a:pt x="5488452" y="1912888"/>
                  </a:cubicBezTo>
                  <a:cubicBezTo>
                    <a:pt x="5487182" y="1829062"/>
                    <a:pt x="5485911" y="1750840"/>
                    <a:pt x="5485911" y="1666714"/>
                  </a:cubicBezTo>
                  <a:cubicBezTo>
                    <a:pt x="5485911" y="1628341"/>
                    <a:pt x="5488452" y="1589968"/>
                    <a:pt x="5487182" y="1551595"/>
                  </a:cubicBezTo>
                  <a:cubicBezTo>
                    <a:pt x="5487182" y="1516173"/>
                    <a:pt x="5485911" y="1479276"/>
                    <a:pt x="5484641" y="1443855"/>
                  </a:cubicBezTo>
                  <a:cubicBezTo>
                    <a:pt x="5479561" y="1389247"/>
                    <a:pt x="5468132" y="258713"/>
                    <a:pt x="5468132" y="204105"/>
                  </a:cubicBezTo>
                  <a:cubicBezTo>
                    <a:pt x="5465591" y="158352"/>
                    <a:pt x="5463052" y="111124"/>
                    <a:pt x="5460511" y="65371"/>
                  </a:cubicBezTo>
                  <a:cubicBezTo>
                    <a:pt x="5459241" y="44450"/>
                    <a:pt x="5457971" y="43180"/>
                    <a:pt x="5439137" y="41910"/>
                  </a:cubicBezTo>
                  <a:cubicBezTo>
                    <a:pt x="5426288" y="41910"/>
                    <a:pt x="5417721" y="41910"/>
                    <a:pt x="5404871" y="40640"/>
                  </a:cubicBezTo>
                  <a:cubicBezTo>
                    <a:pt x="5297791" y="36830"/>
                    <a:pt x="5186427" y="31750"/>
                    <a:pt x="5079347" y="30480"/>
                  </a:cubicBezTo>
                  <a:cubicBezTo>
                    <a:pt x="4818071" y="26670"/>
                    <a:pt x="4552511" y="25400"/>
                    <a:pt x="4291236" y="22860"/>
                  </a:cubicBezTo>
                  <a:lnTo>
                    <a:pt x="3982844" y="22860"/>
                  </a:lnTo>
                  <a:cubicBezTo>
                    <a:pt x="3845781" y="22860"/>
                    <a:pt x="3708718" y="22860"/>
                    <a:pt x="3575938" y="24130"/>
                  </a:cubicBezTo>
                  <a:cubicBezTo>
                    <a:pt x="3460292" y="25400"/>
                    <a:pt x="1511429" y="29210"/>
                    <a:pt x="1395782" y="29210"/>
                  </a:cubicBezTo>
                  <a:cubicBezTo>
                    <a:pt x="1207321" y="29210"/>
                    <a:pt x="1018859" y="26670"/>
                    <a:pt x="830398" y="33020"/>
                  </a:cubicBezTo>
                  <a:cubicBezTo>
                    <a:pt x="731884" y="36830"/>
                    <a:pt x="637653" y="36830"/>
                    <a:pt x="543422" y="38100"/>
                  </a:cubicBezTo>
                  <a:cubicBezTo>
                    <a:pt x="380660" y="41910"/>
                    <a:pt x="217898" y="45720"/>
                    <a:pt x="55136" y="50800"/>
                  </a:cubicBezTo>
                  <a:cubicBezTo>
                    <a:pt x="36830" y="50800"/>
                    <a:pt x="34290" y="53564"/>
                    <a:pt x="33020" y="71275"/>
                  </a:cubicBezTo>
                  <a:cubicBezTo>
                    <a:pt x="31750" y="97841"/>
                    <a:pt x="31750" y="124407"/>
                    <a:pt x="30480" y="150973"/>
                  </a:cubicBezTo>
                  <a:cubicBezTo>
                    <a:pt x="29210" y="195250"/>
                    <a:pt x="26670" y="238051"/>
                    <a:pt x="25400" y="282327"/>
                  </a:cubicBezTo>
                  <a:cubicBezTo>
                    <a:pt x="20320" y="329556"/>
                    <a:pt x="26670" y="1483704"/>
                    <a:pt x="29210" y="1530932"/>
                  </a:cubicBezTo>
                  <a:cubicBezTo>
                    <a:pt x="29210" y="1581113"/>
                    <a:pt x="29210" y="1632769"/>
                    <a:pt x="30480" y="1682949"/>
                  </a:cubicBezTo>
                  <a:cubicBezTo>
                    <a:pt x="30480" y="1719846"/>
                    <a:pt x="33020" y="1756744"/>
                    <a:pt x="33020" y="1793641"/>
                  </a:cubicBezTo>
                  <a:cubicBezTo>
                    <a:pt x="33020" y="1833490"/>
                    <a:pt x="33020" y="1873339"/>
                    <a:pt x="31750" y="1912888"/>
                  </a:cubicBezTo>
                  <a:lnTo>
                    <a:pt x="31750" y="1923048"/>
                  </a:lnTo>
                  <a:cubicBezTo>
                    <a:pt x="31750" y="1933208"/>
                    <a:pt x="35560" y="1937018"/>
                    <a:pt x="44450" y="1937018"/>
                  </a:cubicBezTo>
                  <a:cubicBezTo>
                    <a:pt x="93685" y="1937018"/>
                    <a:pt x="153650" y="1938288"/>
                    <a:pt x="209332" y="1938288"/>
                  </a:cubicBezTo>
                  <a:cubicBezTo>
                    <a:pt x="290713" y="1938288"/>
                    <a:pt x="376377" y="1935748"/>
                    <a:pt x="457758" y="1938288"/>
                  </a:cubicBezTo>
                  <a:cubicBezTo>
                    <a:pt x="590538" y="1942098"/>
                    <a:pt x="723317" y="1944638"/>
                    <a:pt x="856097" y="1943368"/>
                  </a:cubicBezTo>
                  <a:cubicBezTo>
                    <a:pt x="941761" y="1942098"/>
                    <a:pt x="1023143" y="1944638"/>
                    <a:pt x="1108807" y="1944638"/>
                  </a:cubicBezTo>
                  <a:cubicBezTo>
                    <a:pt x="1233020" y="1944638"/>
                    <a:pt x="1357233" y="1943368"/>
                    <a:pt x="1481447" y="1944638"/>
                  </a:cubicBezTo>
                  <a:cubicBezTo>
                    <a:pt x="1665625" y="1945908"/>
                    <a:pt x="3687302" y="1935748"/>
                    <a:pt x="3875764" y="1938288"/>
                  </a:cubicBezTo>
                  <a:cubicBezTo>
                    <a:pt x="3957145" y="1939558"/>
                    <a:pt x="4038526" y="1940828"/>
                    <a:pt x="4115624" y="1940828"/>
                  </a:cubicBezTo>
                  <a:cubicBezTo>
                    <a:pt x="4256970" y="1943368"/>
                    <a:pt x="4394033" y="1939558"/>
                    <a:pt x="4535379" y="1943368"/>
                  </a:cubicBezTo>
                  <a:cubicBezTo>
                    <a:pt x="4651026" y="1945908"/>
                    <a:pt x="4766672" y="1945908"/>
                    <a:pt x="4882319" y="1948448"/>
                  </a:cubicBezTo>
                  <a:cubicBezTo>
                    <a:pt x="5053648" y="1952258"/>
                    <a:pt x="5224977" y="1954798"/>
                    <a:pt x="5396305" y="1956068"/>
                  </a:cubicBezTo>
                  <a:cubicBezTo>
                    <a:pt x="5447811" y="1956068"/>
                    <a:pt x="5465591" y="1954798"/>
                    <a:pt x="5485911" y="1954798"/>
                  </a:cubicBezTo>
                  <a:close/>
                </a:path>
              </a:pathLst>
            </a:custGeom>
            <a:solidFill>
              <a:srgbClr val="FAF3E2"/>
            </a:solidFill>
          </p:spPr>
        </p:sp>
      </p:grpSp>
      <p:sp>
        <p:nvSpPr>
          <p:cNvPr name="TextBox 13" id="13"/>
          <p:cNvSpPr txBox="true"/>
          <p:nvPr/>
        </p:nvSpPr>
        <p:spPr>
          <a:xfrm rot="0">
            <a:off x="1661249" y="3851821"/>
            <a:ext cx="14825945" cy="4381500"/>
          </a:xfrm>
          <a:prstGeom prst="rect">
            <a:avLst/>
          </a:prstGeom>
        </p:spPr>
        <p:txBody>
          <a:bodyPr anchor="t" rtlCol="false" tIns="0" lIns="0" bIns="0" rIns="0">
            <a:spAutoFit/>
          </a:bodyPr>
          <a:lstStyle/>
          <a:p>
            <a:pPr>
              <a:lnSpc>
                <a:spcPts val="4949"/>
              </a:lnSpc>
            </a:pPr>
            <a:r>
              <a:rPr lang="en-US" sz="4499">
                <a:solidFill>
                  <a:srgbClr val="404040"/>
                </a:solidFill>
                <a:latin typeface="Bubblebody Neue"/>
              </a:rPr>
              <a:t>Building a History Search Application that contains the information of Vietnam's dynasties, events, festivals, figures, relics. This project is created in order to collect data automatically and link those data to make an application which is able to search for information that is related to Vietnam. And the data source is taken from legitimate websites such as nguoikesu.com, Wikipedia, ...</a:t>
            </a:r>
          </a:p>
        </p:txBody>
      </p:sp>
      <p:sp>
        <p:nvSpPr>
          <p:cNvPr name="TextBox 14" id="14"/>
          <p:cNvSpPr txBox="true"/>
          <p:nvPr/>
        </p:nvSpPr>
        <p:spPr>
          <a:xfrm rot="0">
            <a:off x="1661249" y="1208096"/>
            <a:ext cx="14965502" cy="1177924"/>
          </a:xfrm>
          <a:prstGeom prst="rect">
            <a:avLst/>
          </a:prstGeom>
        </p:spPr>
        <p:txBody>
          <a:bodyPr anchor="t" rtlCol="false" tIns="0" lIns="0" bIns="0" rIns="0">
            <a:spAutoFit/>
          </a:bodyPr>
          <a:lstStyle/>
          <a:p>
            <a:pPr algn="ctr" marL="0" indent="0" lvl="0">
              <a:lnSpc>
                <a:spcPts val="9100"/>
              </a:lnSpc>
            </a:pPr>
            <a:r>
              <a:rPr lang="en-US" sz="6500">
                <a:solidFill>
                  <a:srgbClr val="D6583C"/>
                </a:solidFill>
                <a:latin typeface="Brasika"/>
              </a:rPr>
              <a:t>Overview</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7D5D46"/>
        </a:solidFill>
      </p:bgPr>
    </p:bg>
    <p:spTree>
      <p:nvGrpSpPr>
        <p:cNvPr id="1" name=""/>
        <p:cNvGrpSpPr/>
        <p:nvPr/>
      </p:nvGrpSpPr>
      <p:grpSpPr>
        <a:xfrm>
          <a:off x="0" y="0"/>
          <a:ext cx="0" cy="0"/>
          <a:chOff x="0" y="0"/>
          <a:chExt cx="0" cy="0"/>
        </a:xfrm>
      </p:grpSpPr>
      <p:grpSp>
        <p:nvGrpSpPr>
          <p:cNvPr name="Group 2" id="2"/>
          <p:cNvGrpSpPr/>
          <p:nvPr/>
        </p:nvGrpSpPr>
        <p:grpSpPr>
          <a:xfrm rot="0">
            <a:off x="-314115" y="-284689"/>
            <a:ext cx="18931877" cy="10856378"/>
            <a:chOff x="0" y="0"/>
            <a:chExt cx="25242502" cy="14475171"/>
          </a:xfrm>
        </p:grpSpPr>
        <p:sp>
          <p:nvSpPr>
            <p:cNvPr name="Freeform 3" id="3"/>
            <p:cNvSpPr/>
            <p:nvPr/>
          </p:nvSpPr>
          <p:spPr>
            <a:xfrm flipH="false" flipV="false" rot="0">
              <a:off x="0" y="0"/>
              <a:ext cx="12610820" cy="14475171"/>
            </a:xfrm>
            <a:custGeom>
              <a:avLst/>
              <a:gdLst/>
              <a:ahLst/>
              <a:cxnLst/>
              <a:rect r="r" b="b" t="t" l="l"/>
              <a:pathLst>
                <a:path h="14475171" w="12610820">
                  <a:moveTo>
                    <a:pt x="0" y="0"/>
                  </a:moveTo>
                  <a:lnTo>
                    <a:pt x="12610820" y="0"/>
                  </a:lnTo>
                  <a:lnTo>
                    <a:pt x="12610820" y="14475171"/>
                  </a:lnTo>
                  <a:lnTo>
                    <a:pt x="0" y="14475171"/>
                  </a:lnTo>
                  <a:lnTo>
                    <a:pt x="0" y="0"/>
                  </a:lnTo>
                  <a:close/>
                </a:path>
              </a:pathLst>
            </a:custGeom>
            <a:blipFill>
              <a:blip r:embed="rId2">
                <a:alphaModFix amt="25000"/>
                <a:extLst>
                  <a:ext uri="{96DAC541-7B7A-43D3-8B79-37D633B846F1}">
                    <asvg:svgBlip xmlns:asvg="http://schemas.microsoft.com/office/drawing/2016/SVG/main" r:embed="rId3"/>
                  </a:ext>
                </a:extLst>
              </a:blip>
              <a:stretch>
                <a:fillRect l="-14992" t="0" r="0" b="0"/>
              </a:stretch>
            </a:blipFill>
          </p:spPr>
        </p:sp>
        <p:sp>
          <p:nvSpPr>
            <p:cNvPr name="Freeform 4" id="4"/>
            <p:cNvSpPr/>
            <p:nvPr/>
          </p:nvSpPr>
          <p:spPr>
            <a:xfrm flipH="false" flipV="false" rot="0">
              <a:off x="12610820" y="0"/>
              <a:ext cx="12631682" cy="14475171"/>
            </a:xfrm>
            <a:custGeom>
              <a:avLst/>
              <a:gdLst/>
              <a:ahLst/>
              <a:cxnLst/>
              <a:rect r="r" b="b" t="t" l="l"/>
              <a:pathLst>
                <a:path h="14475171" w="12631682">
                  <a:moveTo>
                    <a:pt x="0" y="0"/>
                  </a:moveTo>
                  <a:lnTo>
                    <a:pt x="12631682" y="0"/>
                  </a:lnTo>
                  <a:lnTo>
                    <a:pt x="12631682" y="14475171"/>
                  </a:lnTo>
                  <a:lnTo>
                    <a:pt x="0" y="14475171"/>
                  </a:lnTo>
                  <a:lnTo>
                    <a:pt x="0" y="0"/>
                  </a:lnTo>
                  <a:close/>
                </a:path>
              </a:pathLst>
            </a:custGeom>
            <a:blipFill>
              <a:blip r:embed="rId2">
                <a:alphaModFix amt="25000"/>
                <a:extLst>
                  <a:ext uri="{96DAC541-7B7A-43D3-8B79-37D633B846F1}">
                    <asvg:svgBlip xmlns:asvg="http://schemas.microsoft.com/office/drawing/2016/SVG/main" r:embed="rId3"/>
                  </a:ext>
                </a:extLst>
              </a:blip>
              <a:stretch>
                <a:fillRect l="0" t="0" r="-14802" b="0"/>
              </a:stretch>
            </a:blipFill>
          </p:spPr>
        </p:sp>
      </p:grpSp>
      <p:grpSp>
        <p:nvGrpSpPr>
          <p:cNvPr name="Group 5" id="5"/>
          <p:cNvGrpSpPr/>
          <p:nvPr/>
        </p:nvGrpSpPr>
        <p:grpSpPr>
          <a:xfrm rot="0">
            <a:off x="1028700" y="3857187"/>
            <a:ext cx="7814995" cy="5401113"/>
            <a:chOff x="0" y="0"/>
            <a:chExt cx="2668359" cy="1844161"/>
          </a:xfrm>
        </p:grpSpPr>
        <p:sp>
          <p:nvSpPr>
            <p:cNvPr name="Freeform 6" id="6"/>
            <p:cNvSpPr/>
            <p:nvPr/>
          </p:nvSpPr>
          <p:spPr>
            <a:xfrm flipH="false" flipV="false" rot="0">
              <a:off x="38100" y="44450"/>
              <a:ext cx="2631529" cy="1799711"/>
            </a:xfrm>
            <a:custGeom>
              <a:avLst/>
              <a:gdLst/>
              <a:ahLst/>
              <a:cxnLst/>
              <a:rect r="r" b="b" t="t" l="l"/>
              <a:pathLst>
                <a:path h="1799711" w="2631529">
                  <a:moveTo>
                    <a:pt x="2540" y="1769231"/>
                  </a:moveTo>
                  <a:cubicBezTo>
                    <a:pt x="0" y="1778121"/>
                    <a:pt x="5080" y="1784471"/>
                    <a:pt x="18992" y="1785741"/>
                  </a:cubicBezTo>
                  <a:cubicBezTo>
                    <a:pt x="35009" y="1787011"/>
                    <a:pt x="49023" y="1787011"/>
                    <a:pt x="65039" y="1787011"/>
                  </a:cubicBezTo>
                  <a:cubicBezTo>
                    <a:pt x="129105" y="1788281"/>
                    <a:pt x="193170" y="1788281"/>
                    <a:pt x="259238" y="1789551"/>
                  </a:cubicBezTo>
                  <a:cubicBezTo>
                    <a:pt x="295275" y="1790821"/>
                    <a:pt x="331311" y="1792091"/>
                    <a:pt x="365346" y="1793361"/>
                  </a:cubicBezTo>
                  <a:cubicBezTo>
                    <a:pt x="425408" y="1794631"/>
                    <a:pt x="483467" y="1794631"/>
                    <a:pt x="543528" y="1795901"/>
                  </a:cubicBezTo>
                  <a:cubicBezTo>
                    <a:pt x="567553" y="1795901"/>
                    <a:pt x="589575" y="1795901"/>
                    <a:pt x="613600" y="1794631"/>
                  </a:cubicBezTo>
                  <a:cubicBezTo>
                    <a:pt x="623610" y="1794631"/>
                    <a:pt x="635623" y="1793361"/>
                    <a:pt x="645633" y="1793361"/>
                  </a:cubicBezTo>
                  <a:cubicBezTo>
                    <a:pt x="685674" y="1794631"/>
                    <a:pt x="1486492" y="1785741"/>
                    <a:pt x="1526533" y="1787011"/>
                  </a:cubicBezTo>
                  <a:cubicBezTo>
                    <a:pt x="1582591" y="1788281"/>
                    <a:pt x="1736748" y="1788281"/>
                    <a:pt x="1792805" y="1788281"/>
                  </a:cubicBezTo>
                  <a:cubicBezTo>
                    <a:pt x="1814828" y="1788281"/>
                    <a:pt x="1834848" y="1787011"/>
                    <a:pt x="1856871" y="1787011"/>
                  </a:cubicBezTo>
                  <a:lnTo>
                    <a:pt x="1964982" y="1790821"/>
                  </a:lnTo>
                  <a:cubicBezTo>
                    <a:pt x="2043061" y="1793361"/>
                    <a:pt x="2119139" y="1790821"/>
                    <a:pt x="2197219" y="1794631"/>
                  </a:cubicBezTo>
                  <a:cubicBezTo>
                    <a:pt x="2327352" y="1799711"/>
                    <a:pt x="2459487" y="1793361"/>
                    <a:pt x="2566759" y="1798441"/>
                  </a:cubicBezTo>
                  <a:cubicBezTo>
                    <a:pt x="2587079" y="1799711"/>
                    <a:pt x="2607399" y="1798441"/>
                    <a:pt x="2630259" y="1798441"/>
                  </a:cubicBezTo>
                  <a:lnTo>
                    <a:pt x="2630259" y="1738751"/>
                  </a:lnTo>
                  <a:cubicBezTo>
                    <a:pt x="2628989" y="1671647"/>
                    <a:pt x="2627719" y="1606763"/>
                    <a:pt x="2627719" y="1537823"/>
                  </a:cubicBezTo>
                  <a:cubicBezTo>
                    <a:pt x="2627719" y="1458069"/>
                    <a:pt x="2631529" y="1376963"/>
                    <a:pt x="2625179" y="1297209"/>
                  </a:cubicBezTo>
                  <a:cubicBezTo>
                    <a:pt x="2617559" y="1244490"/>
                    <a:pt x="2606129" y="204985"/>
                    <a:pt x="2606129" y="152266"/>
                  </a:cubicBezTo>
                  <a:cubicBezTo>
                    <a:pt x="2603589" y="115768"/>
                    <a:pt x="2602319" y="77919"/>
                    <a:pt x="2599779" y="41421"/>
                  </a:cubicBezTo>
                  <a:cubicBezTo>
                    <a:pt x="2599779" y="30607"/>
                    <a:pt x="2598509" y="19793"/>
                    <a:pt x="2597239" y="6350"/>
                  </a:cubicBezTo>
                  <a:cubicBezTo>
                    <a:pt x="2587079" y="3810"/>
                    <a:pt x="2578189" y="2540"/>
                    <a:pt x="2568029" y="1270"/>
                  </a:cubicBezTo>
                  <a:cubicBezTo>
                    <a:pt x="2560409" y="0"/>
                    <a:pt x="2552789" y="1270"/>
                    <a:pt x="2546439" y="1270"/>
                  </a:cubicBezTo>
                  <a:lnTo>
                    <a:pt x="8982" y="6350"/>
                  </a:lnTo>
                  <a:lnTo>
                    <a:pt x="2540" y="1769231"/>
                  </a:lnTo>
                  <a:close/>
                </a:path>
              </a:pathLst>
            </a:custGeom>
            <a:solidFill>
              <a:srgbClr val="2E2C2B"/>
            </a:solidFill>
          </p:spPr>
        </p:sp>
        <p:sp>
          <p:nvSpPr>
            <p:cNvPr name="Freeform 7" id="7"/>
            <p:cNvSpPr/>
            <p:nvPr/>
          </p:nvSpPr>
          <p:spPr>
            <a:xfrm flipH="false" flipV="false" rot="0">
              <a:off x="11430" y="16510"/>
              <a:ext cx="2607399" cy="1789551"/>
            </a:xfrm>
            <a:custGeom>
              <a:avLst/>
              <a:gdLst/>
              <a:ahLst/>
              <a:cxnLst/>
              <a:rect r="r" b="b" t="t" l="l"/>
              <a:pathLst>
                <a:path h="1789551" w="2607399">
                  <a:moveTo>
                    <a:pt x="2607399" y="1789551"/>
                  </a:moveTo>
                  <a:lnTo>
                    <a:pt x="0" y="1781931"/>
                  </a:lnTo>
                  <a:lnTo>
                    <a:pt x="0" y="634398"/>
                  </a:lnTo>
                  <a:lnTo>
                    <a:pt x="7620" y="20320"/>
                  </a:lnTo>
                  <a:lnTo>
                    <a:pt x="1302948" y="0"/>
                  </a:lnTo>
                  <a:lnTo>
                    <a:pt x="2585809" y="8890"/>
                  </a:lnTo>
                  <a:close/>
                </a:path>
              </a:pathLst>
            </a:custGeom>
            <a:solidFill>
              <a:srgbClr val="FAF3E2"/>
            </a:solidFill>
          </p:spPr>
        </p:sp>
        <p:sp>
          <p:nvSpPr>
            <p:cNvPr name="Freeform 8" id="8"/>
            <p:cNvSpPr/>
            <p:nvPr/>
          </p:nvSpPr>
          <p:spPr>
            <a:xfrm flipH="false" flipV="false" rot="0">
              <a:off x="-3810" y="0"/>
              <a:ext cx="2636609" cy="1816221"/>
            </a:xfrm>
            <a:custGeom>
              <a:avLst/>
              <a:gdLst/>
              <a:ahLst/>
              <a:cxnLst/>
              <a:rect r="r" b="b" t="t" l="l"/>
              <a:pathLst>
                <a:path h="1816221" w="2636609">
                  <a:moveTo>
                    <a:pt x="2602319" y="21590"/>
                  </a:moveTo>
                  <a:cubicBezTo>
                    <a:pt x="2603589" y="34290"/>
                    <a:pt x="2603589" y="44450"/>
                    <a:pt x="2604859" y="54781"/>
                  </a:cubicBezTo>
                  <a:cubicBezTo>
                    <a:pt x="2607399" y="91278"/>
                    <a:pt x="2608669" y="129128"/>
                    <a:pt x="2611209" y="165625"/>
                  </a:cubicBezTo>
                  <a:cubicBezTo>
                    <a:pt x="2611209" y="218344"/>
                    <a:pt x="2623909" y="1257850"/>
                    <a:pt x="2630259" y="1310568"/>
                  </a:cubicBezTo>
                  <a:cubicBezTo>
                    <a:pt x="2636609" y="1390322"/>
                    <a:pt x="2632799" y="1471428"/>
                    <a:pt x="2632799" y="1551182"/>
                  </a:cubicBezTo>
                  <a:cubicBezTo>
                    <a:pt x="2632799" y="1621474"/>
                    <a:pt x="2634069" y="1686358"/>
                    <a:pt x="2635339" y="1755261"/>
                  </a:cubicBezTo>
                  <a:lnTo>
                    <a:pt x="2635339" y="1814951"/>
                  </a:lnTo>
                  <a:cubicBezTo>
                    <a:pt x="2612479" y="1814951"/>
                    <a:pt x="2592159" y="1816221"/>
                    <a:pt x="2571839" y="1814951"/>
                  </a:cubicBezTo>
                  <a:cubicBezTo>
                    <a:pt x="2443338" y="1809871"/>
                    <a:pt x="2311203" y="1816221"/>
                    <a:pt x="2181070" y="1811141"/>
                  </a:cubicBezTo>
                  <a:cubicBezTo>
                    <a:pt x="2102990" y="1807331"/>
                    <a:pt x="2026912" y="1809871"/>
                    <a:pt x="1948832" y="1807331"/>
                  </a:cubicBezTo>
                  <a:lnTo>
                    <a:pt x="1840722" y="1803521"/>
                  </a:lnTo>
                  <a:cubicBezTo>
                    <a:pt x="1818699" y="1803521"/>
                    <a:pt x="1798679" y="1804791"/>
                    <a:pt x="1776656" y="1804791"/>
                  </a:cubicBezTo>
                  <a:cubicBezTo>
                    <a:pt x="1720599" y="1803521"/>
                    <a:pt x="1566441" y="1804791"/>
                    <a:pt x="1510384" y="1803521"/>
                  </a:cubicBezTo>
                  <a:cubicBezTo>
                    <a:pt x="1470343" y="1802251"/>
                    <a:pt x="669524" y="1811141"/>
                    <a:pt x="629483" y="1809871"/>
                  </a:cubicBezTo>
                  <a:cubicBezTo>
                    <a:pt x="619473" y="1809871"/>
                    <a:pt x="607461" y="1811141"/>
                    <a:pt x="597451" y="1811141"/>
                  </a:cubicBezTo>
                  <a:cubicBezTo>
                    <a:pt x="573426" y="1811141"/>
                    <a:pt x="551404" y="1812411"/>
                    <a:pt x="527379" y="1812411"/>
                  </a:cubicBezTo>
                  <a:cubicBezTo>
                    <a:pt x="467318" y="1812411"/>
                    <a:pt x="409258" y="1811141"/>
                    <a:pt x="349197" y="1809871"/>
                  </a:cubicBezTo>
                  <a:cubicBezTo>
                    <a:pt x="313160" y="1808601"/>
                    <a:pt x="277123" y="1807331"/>
                    <a:pt x="243088" y="1806061"/>
                  </a:cubicBezTo>
                  <a:cubicBezTo>
                    <a:pt x="179023" y="1804791"/>
                    <a:pt x="114957" y="1803521"/>
                    <a:pt x="48890" y="1803521"/>
                  </a:cubicBezTo>
                  <a:cubicBezTo>
                    <a:pt x="38100" y="1803521"/>
                    <a:pt x="29210" y="1803521"/>
                    <a:pt x="19050" y="1802251"/>
                  </a:cubicBezTo>
                  <a:cubicBezTo>
                    <a:pt x="10160" y="1800981"/>
                    <a:pt x="5080" y="1794631"/>
                    <a:pt x="7620" y="1785741"/>
                  </a:cubicBezTo>
                  <a:cubicBezTo>
                    <a:pt x="16510" y="1753947"/>
                    <a:pt x="12700" y="1720153"/>
                    <a:pt x="11430" y="1685007"/>
                  </a:cubicBezTo>
                  <a:cubicBezTo>
                    <a:pt x="10160" y="1613363"/>
                    <a:pt x="6350" y="1543072"/>
                    <a:pt x="7620" y="1471428"/>
                  </a:cubicBezTo>
                  <a:cubicBezTo>
                    <a:pt x="5080" y="1382212"/>
                    <a:pt x="0" y="277822"/>
                    <a:pt x="7620" y="187253"/>
                  </a:cubicBezTo>
                  <a:cubicBezTo>
                    <a:pt x="8890" y="169681"/>
                    <a:pt x="7620" y="150756"/>
                    <a:pt x="8890" y="133183"/>
                  </a:cubicBezTo>
                  <a:cubicBezTo>
                    <a:pt x="10160" y="104796"/>
                    <a:pt x="12700" y="73705"/>
                    <a:pt x="13970" y="44450"/>
                  </a:cubicBezTo>
                  <a:cubicBezTo>
                    <a:pt x="13970" y="41910"/>
                    <a:pt x="15240" y="39370"/>
                    <a:pt x="16510" y="38100"/>
                  </a:cubicBezTo>
                  <a:cubicBezTo>
                    <a:pt x="38100" y="35560"/>
                    <a:pt x="64906" y="30480"/>
                    <a:pt x="96939" y="29210"/>
                  </a:cubicBezTo>
                  <a:cubicBezTo>
                    <a:pt x="150994" y="25400"/>
                    <a:pt x="205050" y="22860"/>
                    <a:pt x="261107" y="20320"/>
                  </a:cubicBezTo>
                  <a:cubicBezTo>
                    <a:pt x="299146" y="17780"/>
                    <a:pt x="337185" y="16510"/>
                    <a:pt x="373221" y="13970"/>
                  </a:cubicBezTo>
                  <a:cubicBezTo>
                    <a:pt x="409258" y="11430"/>
                    <a:pt x="447297" y="8890"/>
                    <a:pt x="483334" y="8890"/>
                  </a:cubicBezTo>
                  <a:cubicBezTo>
                    <a:pt x="523375" y="7620"/>
                    <a:pt x="563416" y="10160"/>
                    <a:pt x="603457" y="8890"/>
                  </a:cubicBezTo>
                  <a:cubicBezTo>
                    <a:pt x="653508" y="8890"/>
                    <a:pt x="1560435" y="6350"/>
                    <a:pt x="1610486" y="5080"/>
                  </a:cubicBezTo>
                  <a:cubicBezTo>
                    <a:pt x="1658535" y="3810"/>
                    <a:pt x="1706585" y="2540"/>
                    <a:pt x="1756636" y="2540"/>
                  </a:cubicBezTo>
                  <a:cubicBezTo>
                    <a:pt x="1838720" y="1270"/>
                    <a:pt x="1918801" y="0"/>
                    <a:pt x="2000885" y="0"/>
                  </a:cubicBezTo>
                  <a:cubicBezTo>
                    <a:pt x="2034920" y="0"/>
                    <a:pt x="2070957" y="2540"/>
                    <a:pt x="2104992" y="2540"/>
                  </a:cubicBezTo>
                  <a:cubicBezTo>
                    <a:pt x="2199088" y="3810"/>
                    <a:pt x="2295186" y="5080"/>
                    <a:pt x="2389282" y="7620"/>
                  </a:cubicBezTo>
                  <a:cubicBezTo>
                    <a:pt x="2439334" y="8890"/>
                    <a:pt x="2489385" y="12700"/>
                    <a:pt x="2539436" y="16510"/>
                  </a:cubicBezTo>
                  <a:lnTo>
                    <a:pt x="2571839" y="16510"/>
                  </a:lnTo>
                  <a:cubicBezTo>
                    <a:pt x="2583269" y="17780"/>
                    <a:pt x="2592159" y="20320"/>
                    <a:pt x="2602319" y="21590"/>
                  </a:cubicBezTo>
                  <a:close/>
                  <a:moveTo>
                    <a:pt x="2612479" y="1798441"/>
                  </a:moveTo>
                  <a:cubicBezTo>
                    <a:pt x="2613749" y="1781931"/>
                    <a:pt x="2615019" y="1769231"/>
                    <a:pt x="2615019" y="1756531"/>
                  </a:cubicBezTo>
                  <a:cubicBezTo>
                    <a:pt x="2613749" y="1679600"/>
                    <a:pt x="2612479" y="1607956"/>
                    <a:pt x="2612479" y="1530906"/>
                  </a:cubicBezTo>
                  <a:cubicBezTo>
                    <a:pt x="2612479" y="1495760"/>
                    <a:pt x="2615019" y="1460614"/>
                    <a:pt x="2613749" y="1425468"/>
                  </a:cubicBezTo>
                  <a:cubicBezTo>
                    <a:pt x="2613749" y="1393026"/>
                    <a:pt x="2612479" y="1359232"/>
                    <a:pt x="2611209" y="1326790"/>
                  </a:cubicBezTo>
                  <a:cubicBezTo>
                    <a:pt x="2606129" y="1276774"/>
                    <a:pt x="2594699" y="241324"/>
                    <a:pt x="2594699" y="191309"/>
                  </a:cubicBezTo>
                  <a:cubicBezTo>
                    <a:pt x="2592159" y="149404"/>
                    <a:pt x="2589619" y="106148"/>
                    <a:pt x="2587079" y="64243"/>
                  </a:cubicBezTo>
                  <a:cubicBezTo>
                    <a:pt x="2585809" y="44450"/>
                    <a:pt x="2584539" y="43180"/>
                    <a:pt x="2567465" y="41910"/>
                  </a:cubicBezTo>
                  <a:cubicBezTo>
                    <a:pt x="2561459" y="41910"/>
                    <a:pt x="2557454" y="41910"/>
                    <a:pt x="2551448" y="40640"/>
                  </a:cubicBezTo>
                  <a:cubicBezTo>
                    <a:pt x="2501397" y="36830"/>
                    <a:pt x="2449344" y="31750"/>
                    <a:pt x="2399293" y="30480"/>
                  </a:cubicBezTo>
                  <a:cubicBezTo>
                    <a:pt x="2277168" y="26670"/>
                    <a:pt x="2153041" y="25400"/>
                    <a:pt x="2030916" y="22860"/>
                  </a:cubicBezTo>
                  <a:lnTo>
                    <a:pt x="1886769" y="22860"/>
                  </a:lnTo>
                  <a:cubicBezTo>
                    <a:pt x="1822703" y="22860"/>
                    <a:pt x="1758638" y="22860"/>
                    <a:pt x="1696574" y="24130"/>
                  </a:cubicBezTo>
                  <a:cubicBezTo>
                    <a:pt x="1642519" y="25400"/>
                    <a:pt x="731588" y="29210"/>
                    <a:pt x="677533" y="29210"/>
                  </a:cubicBezTo>
                  <a:cubicBezTo>
                    <a:pt x="589442" y="29210"/>
                    <a:pt x="501352" y="26670"/>
                    <a:pt x="413262" y="33020"/>
                  </a:cubicBezTo>
                  <a:cubicBezTo>
                    <a:pt x="367215" y="36830"/>
                    <a:pt x="323170" y="36830"/>
                    <a:pt x="279125" y="38100"/>
                  </a:cubicBezTo>
                  <a:cubicBezTo>
                    <a:pt x="203047" y="41910"/>
                    <a:pt x="126970" y="45720"/>
                    <a:pt x="50892" y="50800"/>
                  </a:cubicBezTo>
                  <a:cubicBezTo>
                    <a:pt x="36830" y="50800"/>
                    <a:pt x="34290" y="53429"/>
                    <a:pt x="33020" y="69650"/>
                  </a:cubicBezTo>
                  <a:cubicBezTo>
                    <a:pt x="31750" y="93982"/>
                    <a:pt x="31750" y="118314"/>
                    <a:pt x="30480" y="142645"/>
                  </a:cubicBezTo>
                  <a:cubicBezTo>
                    <a:pt x="29210" y="183198"/>
                    <a:pt x="26670" y="222399"/>
                    <a:pt x="25400" y="262952"/>
                  </a:cubicBezTo>
                  <a:cubicBezTo>
                    <a:pt x="20320" y="306209"/>
                    <a:pt x="26670" y="1363287"/>
                    <a:pt x="29210" y="1406544"/>
                  </a:cubicBezTo>
                  <a:cubicBezTo>
                    <a:pt x="29210" y="1452503"/>
                    <a:pt x="29210" y="1499815"/>
                    <a:pt x="30480" y="1545775"/>
                  </a:cubicBezTo>
                  <a:cubicBezTo>
                    <a:pt x="30480" y="1579569"/>
                    <a:pt x="33020" y="1613363"/>
                    <a:pt x="33020" y="1647157"/>
                  </a:cubicBezTo>
                  <a:cubicBezTo>
                    <a:pt x="33020" y="1683655"/>
                    <a:pt x="33020" y="1720153"/>
                    <a:pt x="31750" y="1756531"/>
                  </a:cubicBezTo>
                  <a:lnTo>
                    <a:pt x="31750" y="1766691"/>
                  </a:lnTo>
                  <a:cubicBezTo>
                    <a:pt x="31750" y="1776851"/>
                    <a:pt x="35560" y="1780661"/>
                    <a:pt x="44450" y="1780661"/>
                  </a:cubicBezTo>
                  <a:cubicBezTo>
                    <a:pt x="68910" y="1780661"/>
                    <a:pt x="96939" y="1781931"/>
                    <a:pt x="122966" y="1781931"/>
                  </a:cubicBezTo>
                  <a:cubicBezTo>
                    <a:pt x="161004" y="1781931"/>
                    <a:pt x="201045" y="1779391"/>
                    <a:pt x="239084" y="1781931"/>
                  </a:cubicBezTo>
                  <a:cubicBezTo>
                    <a:pt x="301148" y="1785741"/>
                    <a:pt x="363211" y="1788281"/>
                    <a:pt x="425275" y="1787011"/>
                  </a:cubicBezTo>
                  <a:cubicBezTo>
                    <a:pt x="465316" y="1785741"/>
                    <a:pt x="503355" y="1788281"/>
                    <a:pt x="543395" y="1788281"/>
                  </a:cubicBezTo>
                  <a:cubicBezTo>
                    <a:pt x="601455" y="1788281"/>
                    <a:pt x="659514" y="1787011"/>
                    <a:pt x="717574" y="1788281"/>
                  </a:cubicBezTo>
                  <a:cubicBezTo>
                    <a:pt x="803662" y="1789551"/>
                    <a:pt x="1748628" y="1779391"/>
                    <a:pt x="1836718" y="1781931"/>
                  </a:cubicBezTo>
                  <a:cubicBezTo>
                    <a:pt x="1874756" y="1783201"/>
                    <a:pt x="1912795" y="1784471"/>
                    <a:pt x="1948832" y="1784471"/>
                  </a:cubicBezTo>
                  <a:cubicBezTo>
                    <a:pt x="2014900" y="1787011"/>
                    <a:pt x="2078965" y="1783201"/>
                    <a:pt x="2145033" y="1787011"/>
                  </a:cubicBezTo>
                  <a:cubicBezTo>
                    <a:pt x="2199088" y="1789551"/>
                    <a:pt x="2253143" y="1789551"/>
                    <a:pt x="2307199" y="1792091"/>
                  </a:cubicBezTo>
                  <a:cubicBezTo>
                    <a:pt x="2387280" y="1795901"/>
                    <a:pt x="2467362" y="1798441"/>
                    <a:pt x="2547444" y="1799711"/>
                  </a:cubicBezTo>
                  <a:cubicBezTo>
                    <a:pt x="2574379" y="1799711"/>
                    <a:pt x="2592159" y="1798441"/>
                    <a:pt x="2612479" y="1798441"/>
                  </a:cubicBezTo>
                  <a:close/>
                </a:path>
              </a:pathLst>
            </a:custGeom>
            <a:solidFill>
              <a:srgbClr val="FAF3E2"/>
            </a:solidFill>
          </p:spPr>
        </p:sp>
      </p:grpSp>
      <p:grpSp>
        <p:nvGrpSpPr>
          <p:cNvPr name="Group 9" id="9"/>
          <p:cNvGrpSpPr/>
          <p:nvPr/>
        </p:nvGrpSpPr>
        <p:grpSpPr>
          <a:xfrm rot="0">
            <a:off x="9444305" y="3857187"/>
            <a:ext cx="7814995" cy="5401113"/>
            <a:chOff x="0" y="0"/>
            <a:chExt cx="2668359" cy="1844161"/>
          </a:xfrm>
        </p:grpSpPr>
        <p:sp>
          <p:nvSpPr>
            <p:cNvPr name="Freeform 10" id="10"/>
            <p:cNvSpPr/>
            <p:nvPr/>
          </p:nvSpPr>
          <p:spPr>
            <a:xfrm flipH="false" flipV="false" rot="0">
              <a:off x="38100" y="44450"/>
              <a:ext cx="2631529" cy="1799711"/>
            </a:xfrm>
            <a:custGeom>
              <a:avLst/>
              <a:gdLst/>
              <a:ahLst/>
              <a:cxnLst/>
              <a:rect r="r" b="b" t="t" l="l"/>
              <a:pathLst>
                <a:path h="1799711" w="2631529">
                  <a:moveTo>
                    <a:pt x="2540" y="1769231"/>
                  </a:moveTo>
                  <a:cubicBezTo>
                    <a:pt x="0" y="1778121"/>
                    <a:pt x="5080" y="1784471"/>
                    <a:pt x="18992" y="1785741"/>
                  </a:cubicBezTo>
                  <a:cubicBezTo>
                    <a:pt x="35009" y="1787011"/>
                    <a:pt x="49023" y="1787011"/>
                    <a:pt x="65039" y="1787011"/>
                  </a:cubicBezTo>
                  <a:cubicBezTo>
                    <a:pt x="129105" y="1788281"/>
                    <a:pt x="193170" y="1788281"/>
                    <a:pt x="259238" y="1789551"/>
                  </a:cubicBezTo>
                  <a:cubicBezTo>
                    <a:pt x="295275" y="1790821"/>
                    <a:pt x="331311" y="1792091"/>
                    <a:pt x="365346" y="1793361"/>
                  </a:cubicBezTo>
                  <a:cubicBezTo>
                    <a:pt x="425408" y="1794631"/>
                    <a:pt x="483467" y="1794631"/>
                    <a:pt x="543528" y="1795901"/>
                  </a:cubicBezTo>
                  <a:cubicBezTo>
                    <a:pt x="567553" y="1795901"/>
                    <a:pt x="589575" y="1795901"/>
                    <a:pt x="613600" y="1794631"/>
                  </a:cubicBezTo>
                  <a:cubicBezTo>
                    <a:pt x="623610" y="1794631"/>
                    <a:pt x="635623" y="1793361"/>
                    <a:pt x="645633" y="1793361"/>
                  </a:cubicBezTo>
                  <a:cubicBezTo>
                    <a:pt x="685674" y="1794631"/>
                    <a:pt x="1486492" y="1785741"/>
                    <a:pt x="1526533" y="1787011"/>
                  </a:cubicBezTo>
                  <a:cubicBezTo>
                    <a:pt x="1582591" y="1788281"/>
                    <a:pt x="1736748" y="1788281"/>
                    <a:pt x="1792805" y="1788281"/>
                  </a:cubicBezTo>
                  <a:cubicBezTo>
                    <a:pt x="1814828" y="1788281"/>
                    <a:pt x="1834848" y="1787011"/>
                    <a:pt x="1856871" y="1787011"/>
                  </a:cubicBezTo>
                  <a:lnTo>
                    <a:pt x="1964982" y="1790821"/>
                  </a:lnTo>
                  <a:cubicBezTo>
                    <a:pt x="2043061" y="1793361"/>
                    <a:pt x="2119139" y="1790821"/>
                    <a:pt x="2197219" y="1794631"/>
                  </a:cubicBezTo>
                  <a:cubicBezTo>
                    <a:pt x="2327352" y="1799711"/>
                    <a:pt x="2459487" y="1793361"/>
                    <a:pt x="2566759" y="1798441"/>
                  </a:cubicBezTo>
                  <a:cubicBezTo>
                    <a:pt x="2587079" y="1799711"/>
                    <a:pt x="2607399" y="1798441"/>
                    <a:pt x="2630259" y="1798441"/>
                  </a:cubicBezTo>
                  <a:lnTo>
                    <a:pt x="2630259" y="1738751"/>
                  </a:lnTo>
                  <a:cubicBezTo>
                    <a:pt x="2628989" y="1671647"/>
                    <a:pt x="2627719" y="1606763"/>
                    <a:pt x="2627719" y="1537823"/>
                  </a:cubicBezTo>
                  <a:cubicBezTo>
                    <a:pt x="2627719" y="1458069"/>
                    <a:pt x="2631529" y="1376963"/>
                    <a:pt x="2625179" y="1297209"/>
                  </a:cubicBezTo>
                  <a:cubicBezTo>
                    <a:pt x="2617559" y="1244490"/>
                    <a:pt x="2606129" y="204985"/>
                    <a:pt x="2606129" y="152266"/>
                  </a:cubicBezTo>
                  <a:cubicBezTo>
                    <a:pt x="2603589" y="115768"/>
                    <a:pt x="2602319" y="77919"/>
                    <a:pt x="2599779" y="41421"/>
                  </a:cubicBezTo>
                  <a:cubicBezTo>
                    <a:pt x="2599779" y="30607"/>
                    <a:pt x="2598509" y="19793"/>
                    <a:pt x="2597239" y="6350"/>
                  </a:cubicBezTo>
                  <a:cubicBezTo>
                    <a:pt x="2587079" y="3810"/>
                    <a:pt x="2578189" y="2540"/>
                    <a:pt x="2568029" y="1270"/>
                  </a:cubicBezTo>
                  <a:cubicBezTo>
                    <a:pt x="2560409" y="0"/>
                    <a:pt x="2552789" y="1270"/>
                    <a:pt x="2546439" y="1270"/>
                  </a:cubicBezTo>
                  <a:lnTo>
                    <a:pt x="8982" y="6350"/>
                  </a:lnTo>
                  <a:lnTo>
                    <a:pt x="2540" y="1769231"/>
                  </a:lnTo>
                  <a:close/>
                </a:path>
              </a:pathLst>
            </a:custGeom>
            <a:solidFill>
              <a:srgbClr val="2E2C2B"/>
            </a:solidFill>
          </p:spPr>
        </p:sp>
        <p:sp>
          <p:nvSpPr>
            <p:cNvPr name="Freeform 11" id="11"/>
            <p:cNvSpPr/>
            <p:nvPr/>
          </p:nvSpPr>
          <p:spPr>
            <a:xfrm flipH="false" flipV="false" rot="0">
              <a:off x="11430" y="16510"/>
              <a:ext cx="2607399" cy="1789551"/>
            </a:xfrm>
            <a:custGeom>
              <a:avLst/>
              <a:gdLst/>
              <a:ahLst/>
              <a:cxnLst/>
              <a:rect r="r" b="b" t="t" l="l"/>
              <a:pathLst>
                <a:path h="1789551" w="2607399">
                  <a:moveTo>
                    <a:pt x="2607399" y="1789551"/>
                  </a:moveTo>
                  <a:lnTo>
                    <a:pt x="0" y="1781931"/>
                  </a:lnTo>
                  <a:lnTo>
                    <a:pt x="0" y="634398"/>
                  </a:lnTo>
                  <a:lnTo>
                    <a:pt x="7620" y="20320"/>
                  </a:lnTo>
                  <a:lnTo>
                    <a:pt x="1302948" y="0"/>
                  </a:lnTo>
                  <a:lnTo>
                    <a:pt x="2585809" y="8890"/>
                  </a:lnTo>
                  <a:close/>
                </a:path>
              </a:pathLst>
            </a:custGeom>
            <a:solidFill>
              <a:srgbClr val="FAF3E2"/>
            </a:solidFill>
          </p:spPr>
        </p:sp>
        <p:sp>
          <p:nvSpPr>
            <p:cNvPr name="Freeform 12" id="12"/>
            <p:cNvSpPr/>
            <p:nvPr/>
          </p:nvSpPr>
          <p:spPr>
            <a:xfrm flipH="false" flipV="false" rot="0">
              <a:off x="-3810" y="0"/>
              <a:ext cx="2636609" cy="1816221"/>
            </a:xfrm>
            <a:custGeom>
              <a:avLst/>
              <a:gdLst/>
              <a:ahLst/>
              <a:cxnLst/>
              <a:rect r="r" b="b" t="t" l="l"/>
              <a:pathLst>
                <a:path h="1816221" w="2636609">
                  <a:moveTo>
                    <a:pt x="2602319" y="21590"/>
                  </a:moveTo>
                  <a:cubicBezTo>
                    <a:pt x="2603589" y="34290"/>
                    <a:pt x="2603589" y="44450"/>
                    <a:pt x="2604859" y="54781"/>
                  </a:cubicBezTo>
                  <a:cubicBezTo>
                    <a:pt x="2607399" y="91278"/>
                    <a:pt x="2608669" y="129128"/>
                    <a:pt x="2611209" y="165625"/>
                  </a:cubicBezTo>
                  <a:cubicBezTo>
                    <a:pt x="2611209" y="218344"/>
                    <a:pt x="2623909" y="1257850"/>
                    <a:pt x="2630259" y="1310568"/>
                  </a:cubicBezTo>
                  <a:cubicBezTo>
                    <a:pt x="2636609" y="1390322"/>
                    <a:pt x="2632799" y="1471428"/>
                    <a:pt x="2632799" y="1551182"/>
                  </a:cubicBezTo>
                  <a:cubicBezTo>
                    <a:pt x="2632799" y="1621474"/>
                    <a:pt x="2634069" y="1686358"/>
                    <a:pt x="2635339" y="1755261"/>
                  </a:cubicBezTo>
                  <a:lnTo>
                    <a:pt x="2635339" y="1814951"/>
                  </a:lnTo>
                  <a:cubicBezTo>
                    <a:pt x="2612479" y="1814951"/>
                    <a:pt x="2592159" y="1816221"/>
                    <a:pt x="2571839" y="1814951"/>
                  </a:cubicBezTo>
                  <a:cubicBezTo>
                    <a:pt x="2443338" y="1809871"/>
                    <a:pt x="2311203" y="1816221"/>
                    <a:pt x="2181070" y="1811141"/>
                  </a:cubicBezTo>
                  <a:cubicBezTo>
                    <a:pt x="2102990" y="1807331"/>
                    <a:pt x="2026912" y="1809871"/>
                    <a:pt x="1948832" y="1807331"/>
                  </a:cubicBezTo>
                  <a:lnTo>
                    <a:pt x="1840722" y="1803521"/>
                  </a:lnTo>
                  <a:cubicBezTo>
                    <a:pt x="1818699" y="1803521"/>
                    <a:pt x="1798679" y="1804791"/>
                    <a:pt x="1776656" y="1804791"/>
                  </a:cubicBezTo>
                  <a:cubicBezTo>
                    <a:pt x="1720599" y="1803521"/>
                    <a:pt x="1566441" y="1804791"/>
                    <a:pt x="1510384" y="1803521"/>
                  </a:cubicBezTo>
                  <a:cubicBezTo>
                    <a:pt x="1470343" y="1802251"/>
                    <a:pt x="669524" y="1811141"/>
                    <a:pt x="629483" y="1809871"/>
                  </a:cubicBezTo>
                  <a:cubicBezTo>
                    <a:pt x="619473" y="1809871"/>
                    <a:pt x="607461" y="1811141"/>
                    <a:pt x="597451" y="1811141"/>
                  </a:cubicBezTo>
                  <a:cubicBezTo>
                    <a:pt x="573426" y="1811141"/>
                    <a:pt x="551404" y="1812411"/>
                    <a:pt x="527379" y="1812411"/>
                  </a:cubicBezTo>
                  <a:cubicBezTo>
                    <a:pt x="467318" y="1812411"/>
                    <a:pt x="409258" y="1811141"/>
                    <a:pt x="349197" y="1809871"/>
                  </a:cubicBezTo>
                  <a:cubicBezTo>
                    <a:pt x="313160" y="1808601"/>
                    <a:pt x="277123" y="1807331"/>
                    <a:pt x="243088" y="1806061"/>
                  </a:cubicBezTo>
                  <a:cubicBezTo>
                    <a:pt x="179023" y="1804791"/>
                    <a:pt x="114957" y="1803521"/>
                    <a:pt x="48890" y="1803521"/>
                  </a:cubicBezTo>
                  <a:cubicBezTo>
                    <a:pt x="38100" y="1803521"/>
                    <a:pt x="29210" y="1803521"/>
                    <a:pt x="19050" y="1802251"/>
                  </a:cubicBezTo>
                  <a:cubicBezTo>
                    <a:pt x="10160" y="1800981"/>
                    <a:pt x="5080" y="1794631"/>
                    <a:pt x="7620" y="1785741"/>
                  </a:cubicBezTo>
                  <a:cubicBezTo>
                    <a:pt x="16510" y="1753947"/>
                    <a:pt x="12700" y="1720153"/>
                    <a:pt x="11430" y="1685007"/>
                  </a:cubicBezTo>
                  <a:cubicBezTo>
                    <a:pt x="10160" y="1613363"/>
                    <a:pt x="6350" y="1543072"/>
                    <a:pt x="7620" y="1471428"/>
                  </a:cubicBezTo>
                  <a:cubicBezTo>
                    <a:pt x="5080" y="1382212"/>
                    <a:pt x="0" y="277822"/>
                    <a:pt x="7620" y="187253"/>
                  </a:cubicBezTo>
                  <a:cubicBezTo>
                    <a:pt x="8890" y="169681"/>
                    <a:pt x="7620" y="150756"/>
                    <a:pt x="8890" y="133183"/>
                  </a:cubicBezTo>
                  <a:cubicBezTo>
                    <a:pt x="10160" y="104796"/>
                    <a:pt x="12700" y="73705"/>
                    <a:pt x="13970" y="44450"/>
                  </a:cubicBezTo>
                  <a:cubicBezTo>
                    <a:pt x="13970" y="41910"/>
                    <a:pt x="15240" y="39370"/>
                    <a:pt x="16510" y="38100"/>
                  </a:cubicBezTo>
                  <a:cubicBezTo>
                    <a:pt x="38100" y="35560"/>
                    <a:pt x="64906" y="30480"/>
                    <a:pt x="96939" y="29210"/>
                  </a:cubicBezTo>
                  <a:cubicBezTo>
                    <a:pt x="150994" y="25400"/>
                    <a:pt x="205050" y="22860"/>
                    <a:pt x="261107" y="20320"/>
                  </a:cubicBezTo>
                  <a:cubicBezTo>
                    <a:pt x="299146" y="17780"/>
                    <a:pt x="337185" y="16510"/>
                    <a:pt x="373221" y="13970"/>
                  </a:cubicBezTo>
                  <a:cubicBezTo>
                    <a:pt x="409258" y="11430"/>
                    <a:pt x="447297" y="8890"/>
                    <a:pt x="483334" y="8890"/>
                  </a:cubicBezTo>
                  <a:cubicBezTo>
                    <a:pt x="523375" y="7620"/>
                    <a:pt x="563416" y="10160"/>
                    <a:pt x="603457" y="8890"/>
                  </a:cubicBezTo>
                  <a:cubicBezTo>
                    <a:pt x="653508" y="8890"/>
                    <a:pt x="1560435" y="6350"/>
                    <a:pt x="1610486" y="5080"/>
                  </a:cubicBezTo>
                  <a:cubicBezTo>
                    <a:pt x="1658535" y="3810"/>
                    <a:pt x="1706585" y="2540"/>
                    <a:pt x="1756636" y="2540"/>
                  </a:cubicBezTo>
                  <a:cubicBezTo>
                    <a:pt x="1838720" y="1270"/>
                    <a:pt x="1918801" y="0"/>
                    <a:pt x="2000885" y="0"/>
                  </a:cubicBezTo>
                  <a:cubicBezTo>
                    <a:pt x="2034920" y="0"/>
                    <a:pt x="2070957" y="2540"/>
                    <a:pt x="2104992" y="2540"/>
                  </a:cubicBezTo>
                  <a:cubicBezTo>
                    <a:pt x="2199088" y="3810"/>
                    <a:pt x="2295186" y="5080"/>
                    <a:pt x="2389282" y="7620"/>
                  </a:cubicBezTo>
                  <a:cubicBezTo>
                    <a:pt x="2439334" y="8890"/>
                    <a:pt x="2489385" y="12700"/>
                    <a:pt x="2539436" y="16510"/>
                  </a:cubicBezTo>
                  <a:lnTo>
                    <a:pt x="2571839" y="16510"/>
                  </a:lnTo>
                  <a:cubicBezTo>
                    <a:pt x="2583269" y="17780"/>
                    <a:pt x="2592159" y="20320"/>
                    <a:pt x="2602319" y="21590"/>
                  </a:cubicBezTo>
                  <a:close/>
                  <a:moveTo>
                    <a:pt x="2612479" y="1798441"/>
                  </a:moveTo>
                  <a:cubicBezTo>
                    <a:pt x="2613749" y="1781931"/>
                    <a:pt x="2615019" y="1769231"/>
                    <a:pt x="2615019" y="1756531"/>
                  </a:cubicBezTo>
                  <a:cubicBezTo>
                    <a:pt x="2613749" y="1679600"/>
                    <a:pt x="2612479" y="1607956"/>
                    <a:pt x="2612479" y="1530906"/>
                  </a:cubicBezTo>
                  <a:cubicBezTo>
                    <a:pt x="2612479" y="1495760"/>
                    <a:pt x="2615019" y="1460614"/>
                    <a:pt x="2613749" y="1425468"/>
                  </a:cubicBezTo>
                  <a:cubicBezTo>
                    <a:pt x="2613749" y="1393026"/>
                    <a:pt x="2612479" y="1359232"/>
                    <a:pt x="2611209" y="1326790"/>
                  </a:cubicBezTo>
                  <a:cubicBezTo>
                    <a:pt x="2606129" y="1276774"/>
                    <a:pt x="2594699" y="241324"/>
                    <a:pt x="2594699" y="191309"/>
                  </a:cubicBezTo>
                  <a:cubicBezTo>
                    <a:pt x="2592159" y="149404"/>
                    <a:pt x="2589619" y="106148"/>
                    <a:pt x="2587079" y="64243"/>
                  </a:cubicBezTo>
                  <a:cubicBezTo>
                    <a:pt x="2585809" y="44450"/>
                    <a:pt x="2584539" y="43180"/>
                    <a:pt x="2567465" y="41910"/>
                  </a:cubicBezTo>
                  <a:cubicBezTo>
                    <a:pt x="2561459" y="41910"/>
                    <a:pt x="2557454" y="41910"/>
                    <a:pt x="2551448" y="40640"/>
                  </a:cubicBezTo>
                  <a:cubicBezTo>
                    <a:pt x="2501397" y="36830"/>
                    <a:pt x="2449344" y="31750"/>
                    <a:pt x="2399293" y="30480"/>
                  </a:cubicBezTo>
                  <a:cubicBezTo>
                    <a:pt x="2277168" y="26670"/>
                    <a:pt x="2153041" y="25400"/>
                    <a:pt x="2030916" y="22860"/>
                  </a:cubicBezTo>
                  <a:lnTo>
                    <a:pt x="1886769" y="22860"/>
                  </a:lnTo>
                  <a:cubicBezTo>
                    <a:pt x="1822703" y="22860"/>
                    <a:pt x="1758638" y="22860"/>
                    <a:pt x="1696574" y="24130"/>
                  </a:cubicBezTo>
                  <a:cubicBezTo>
                    <a:pt x="1642519" y="25400"/>
                    <a:pt x="731588" y="29210"/>
                    <a:pt x="677533" y="29210"/>
                  </a:cubicBezTo>
                  <a:cubicBezTo>
                    <a:pt x="589442" y="29210"/>
                    <a:pt x="501352" y="26670"/>
                    <a:pt x="413262" y="33020"/>
                  </a:cubicBezTo>
                  <a:cubicBezTo>
                    <a:pt x="367215" y="36830"/>
                    <a:pt x="323170" y="36830"/>
                    <a:pt x="279125" y="38100"/>
                  </a:cubicBezTo>
                  <a:cubicBezTo>
                    <a:pt x="203047" y="41910"/>
                    <a:pt x="126970" y="45720"/>
                    <a:pt x="50892" y="50800"/>
                  </a:cubicBezTo>
                  <a:cubicBezTo>
                    <a:pt x="36830" y="50800"/>
                    <a:pt x="34290" y="53429"/>
                    <a:pt x="33020" y="69650"/>
                  </a:cubicBezTo>
                  <a:cubicBezTo>
                    <a:pt x="31750" y="93982"/>
                    <a:pt x="31750" y="118314"/>
                    <a:pt x="30480" y="142645"/>
                  </a:cubicBezTo>
                  <a:cubicBezTo>
                    <a:pt x="29210" y="183198"/>
                    <a:pt x="26670" y="222399"/>
                    <a:pt x="25400" y="262952"/>
                  </a:cubicBezTo>
                  <a:cubicBezTo>
                    <a:pt x="20320" y="306209"/>
                    <a:pt x="26670" y="1363287"/>
                    <a:pt x="29210" y="1406544"/>
                  </a:cubicBezTo>
                  <a:cubicBezTo>
                    <a:pt x="29210" y="1452503"/>
                    <a:pt x="29210" y="1499815"/>
                    <a:pt x="30480" y="1545775"/>
                  </a:cubicBezTo>
                  <a:cubicBezTo>
                    <a:pt x="30480" y="1579569"/>
                    <a:pt x="33020" y="1613363"/>
                    <a:pt x="33020" y="1647157"/>
                  </a:cubicBezTo>
                  <a:cubicBezTo>
                    <a:pt x="33020" y="1683655"/>
                    <a:pt x="33020" y="1720153"/>
                    <a:pt x="31750" y="1756531"/>
                  </a:cubicBezTo>
                  <a:lnTo>
                    <a:pt x="31750" y="1766691"/>
                  </a:lnTo>
                  <a:cubicBezTo>
                    <a:pt x="31750" y="1776851"/>
                    <a:pt x="35560" y="1780661"/>
                    <a:pt x="44450" y="1780661"/>
                  </a:cubicBezTo>
                  <a:cubicBezTo>
                    <a:pt x="68910" y="1780661"/>
                    <a:pt x="96939" y="1781931"/>
                    <a:pt x="122966" y="1781931"/>
                  </a:cubicBezTo>
                  <a:cubicBezTo>
                    <a:pt x="161004" y="1781931"/>
                    <a:pt x="201045" y="1779391"/>
                    <a:pt x="239084" y="1781931"/>
                  </a:cubicBezTo>
                  <a:cubicBezTo>
                    <a:pt x="301148" y="1785741"/>
                    <a:pt x="363211" y="1788281"/>
                    <a:pt x="425275" y="1787011"/>
                  </a:cubicBezTo>
                  <a:cubicBezTo>
                    <a:pt x="465316" y="1785741"/>
                    <a:pt x="503355" y="1788281"/>
                    <a:pt x="543395" y="1788281"/>
                  </a:cubicBezTo>
                  <a:cubicBezTo>
                    <a:pt x="601455" y="1788281"/>
                    <a:pt x="659514" y="1787011"/>
                    <a:pt x="717574" y="1788281"/>
                  </a:cubicBezTo>
                  <a:cubicBezTo>
                    <a:pt x="803662" y="1789551"/>
                    <a:pt x="1748628" y="1779391"/>
                    <a:pt x="1836718" y="1781931"/>
                  </a:cubicBezTo>
                  <a:cubicBezTo>
                    <a:pt x="1874756" y="1783201"/>
                    <a:pt x="1912795" y="1784471"/>
                    <a:pt x="1948832" y="1784471"/>
                  </a:cubicBezTo>
                  <a:cubicBezTo>
                    <a:pt x="2014900" y="1787011"/>
                    <a:pt x="2078965" y="1783201"/>
                    <a:pt x="2145033" y="1787011"/>
                  </a:cubicBezTo>
                  <a:cubicBezTo>
                    <a:pt x="2199088" y="1789551"/>
                    <a:pt x="2253143" y="1789551"/>
                    <a:pt x="2307199" y="1792091"/>
                  </a:cubicBezTo>
                  <a:cubicBezTo>
                    <a:pt x="2387280" y="1795901"/>
                    <a:pt x="2467362" y="1798441"/>
                    <a:pt x="2547444" y="1799711"/>
                  </a:cubicBezTo>
                  <a:cubicBezTo>
                    <a:pt x="2574379" y="1799711"/>
                    <a:pt x="2592159" y="1798441"/>
                    <a:pt x="2612479" y="1798441"/>
                  </a:cubicBezTo>
                  <a:close/>
                </a:path>
              </a:pathLst>
            </a:custGeom>
            <a:solidFill>
              <a:srgbClr val="FAF3E2"/>
            </a:solidFill>
          </p:spPr>
        </p:sp>
      </p:grpSp>
      <p:grpSp>
        <p:nvGrpSpPr>
          <p:cNvPr name="Group 13" id="13"/>
          <p:cNvGrpSpPr/>
          <p:nvPr/>
        </p:nvGrpSpPr>
        <p:grpSpPr>
          <a:xfrm rot="0">
            <a:off x="4918688" y="1028700"/>
            <a:ext cx="7808011" cy="1921508"/>
            <a:chOff x="0" y="0"/>
            <a:chExt cx="2665975" cy="656082"/>
          </a:xfrm>
        </p:grpSpPr>
        <p:sp>
          <p:nvSpPr>
            <p:cNvPr name="Freeform 14" id="14"/>
            <p:cNvSpPr/>
            <p:nvPr/>
          </p:nvSpPr>
          <p:spPr>
            <a:xfrm flipH="false" flipV="false" rot="0">
              <a:off x="38100" y="44450"/>
              <a:ext cx="2629145" cy="611631"/>
            </a:xfrm>
            <a:custGeom>
              <a:avLst/>
              <a:gdLst/>
              <a:ahLst/>
              <a:cxnLst/>
              <a:rect r="r" b="b" t="t" l="l"/>
              <a:pathLst>
                <a:path h="611631" w="2629145">
                  <a:moveTo>
                    <a:pt x="2540" y="581151"/>
                  </a:moveTo>
                  <a:cubicBezTo>
                    <a:pt x="0" y="590042"/>
                    <a:pt x="5080" y="596392"/>
                    <a:pt x="18979" y="597661"/>
                  </a:cubicBezTo>
                  <a:cubicBezTo>
                    <a:pt x="34980" y="598932"/>
                    <a:pt x="48981" y="598932"/>
                    <a:pt x="64983" y="598932"/>
                  </a:cubicBezTo>
                  <a:cubicBezTo>
                    <a:pt x="128988" y="600201"/>
                    <a:pt x="192993" y="600201"/>
                    <a:pt x="258998" y="601471"/>
                  </a:cubicBezTo>
                  <a:cubicBezTo>
                    <a:pt x="295000" y="602742"/>
                    <a:pt x="331003" y="604011"/>
                    <a:pt x="365006" y="605282"/>
                  </a:cubicBezTo>
                  <a:cubicBezTo>
                    <a:pt x="425010" y="606551"/>
                    <a:pt x="483015" y="606551"/>
                    <a:pt x="543019" y="607821"/>
                  </a:cubicBezTo>
                  <a:cubicBezTo>
                    <a:pt x="567021" y="607821"/>
                    <a:pt x="589023" y="607821"/>
                    <a:pt x="613025" y="606551"/>
                  </a:cubicBezTo>
                  <a:cubicBezTo>
                    <a:pt x="623026" y="606551"/>
                    <a:pt x="635027" y="605282"/>
                    <a:pt x="645027" y="605282"/>
                  </a:cubicBezTo>
                  <a:cubicBezTo>
                    <a:pt x="685030" y="606551"/>
                    <a:pt x="1485092" y="597661"/>
                    <a:pt x="1525095" y="598932"/>
                  </a:cubicBezTo>
                  <a:cubicBezTo>
                    <a:pt x="1581099" y="600201"/>
                    <a:pt x="1735111" y="600201"/>
                    <a:pt x="1791115" y="600201"/>
                  </a:cubicBezTo>
                  <a:cubicBezTo>
                    <a:pt x="1813117" y="600201"/>
                    <a:pt x="1833119" y="598932"/>
                    <a:pt x="1855120" y="598932"/>
                  </a:cubicBezTo>
                  <a:lnTo>
                    <a:pt x="1963128" y="602742"/>
                  </a:lnTo>
                  <a:cubicBezTo>
                    <a:pt x="2041135" y="605282"/>
                    <a:pt x="2117140" y="602742"/>
                    <a:pt x="2195146" y="606551"/>
                  </a:cubicBezTo>
                  <a:cubicBezTo>
                    <a:pt x="2325156" y="611632"/>
                    <a:pt x="2457166" y="605282"/>
                    <a:pt x="2564375" y="610361"/>
                  </a:cubicBezTo>
                  <a:cubicBezTo>
                    <a:pt x="2584695" y="611632"/>
                    <a:pt x="2605015" y="610361"/>
                    <a:pt x="2627875" y="610361"/>
                  </a:cubicBezTo>
                  <a:lnTo>
                    <a:pt x="2627875" y="550671"/>
                  </a:lnTo>
                  <a:cubicBezTo>
                    <a:pt x="2626605" y="510490"/>
                    <a:pt x="2625335" y="490879"/>
                    <a:pt x="2625335" y="470042"/>
                  </a:cubicBezTo>
                  <a:cubicBezTo>
                    <a:pt x="2625335" y="445936"/>
                    <a:pt x="2629145" y="421422"/>
                    <a:pt x="2622795" y="397317"/>
                  </a:cubicBezTo>
                  <a:cubicBezTo>
                    <a:pt x="2615175" y="381383"/>
                    <a:pt x="2603745" y="67195"/>
                    <a:pt x="2603745" y="51261"/>
                  </a:cubicBezTo>
                  <a:cubicBezTo>
                    <a:pt x="2601205" y="40229"/>
                    <a:pt x="2599935" y="28790"/>
                    <a:pt x="2597395" y="17758"/>
                  </a:cubicBezTo>
                  <a:cubicBezTo>
                    <a:pt x="2597395" y="14490"/>
                    <a:pt x="2596125" y="11221"/>
                    <a:pt x="2594855" y="6350"/>
                  </a:cubicBezTo>
                  <a:cubicBezTo>
                    <a:pt x="2584695" y="3810"/>
                    <a:pt x="2575805" y="2540"/>
                    <a:pt x="2565645" y="1270"/>
                  </a:cubicBezTo>
                  <a:cubicBezTo>
                    <a:pt x="2558025" y="0"/>
                    <a:pt x="2550405" y="1270"/>
                    <a:pt x="2544055" y="1270"/>
                  </a:cubicBezTo>
                  <a:lnTo>
                    <a:pt x="8978" y="6350"/>
                  </a:lnTo>
                  <a:lnTo>
                    <a:pt x="2540" y="581151"/>
                  </a:lnTo>
                  <a:close/>
                </a:path>
              </a:pathLst>
            </a:custGeom>
            <a:solidFill>
              <a:srgbClr val="2E2C2B"/>
            </a:solidFill>
          </p:spPr>
        </p:sp>
        <p:sp>
          <p:nvSpPr>
            <p:cNvPr name="Freeform 15" id="15"/>
            <p:cNvSpPr/>
            <p:nvPr/>
          </p:nvSpPr>
          <p:spPr>
            <a:xfrm flipH="false" flipV="false" rot="0">
              <a:off x="11430" y="16510"/>
              <a:ext cx="2605015" cy="601472"/>
            </a:xfrm>
            <a:custGeom>
              <a:avLst/>
              <a:gdLst/>
              <a:ahLst/>
              <a:cxnLst/>
              <a:rect r="r" b="b" t="t" l="l"/>
              <a:pathLst>
                <a:path h="601472" w="2605015">
                  <a:moveTo>
                    <a:pt x="2605015" y="601472"/>
                  </a:moveTo>
                  <a:lnTo>
                    <a:pt x="0" y="593852"/>
                  </a:lnTo>
                  <a:lnTo>
                    <a:pt x="0" y="216479"/>
                  </a:lnTo>
                  <a:lnTo>
                    <a:pt x="7620" y="20320"/>
                  </a:lnTo>
                  <a:lnTo>
                    <a:pt x="1301746" y="0"/>
                  </a:lnTo>
                  <a:lnTo>
                    <a:pt x="2583425" y="8890"/>
                  </a:lnTo>
                  <a:close/>
                </a:path>
              </a:pathLst>
            </a:custGeom>
            <a:solidFill>
              <a:srgbClr val="FAF3E2"/>
            </a:solidFill>
          </p:spPr>
        </p:sp>
        <p:sp>
          <p:nvSpPr>
            <p:cNvPr name="Freeform 16" id="16"/>
            <p:cNvSpPr/>
            <p:nvPr/>
          </p:nvSpPr>
          <p:spPr>
            <a:xfrm flipH="false" flipV="false" rot="0">
              <a:off x="-3810" y="0"/>
              <a:ext cx="2634225" cy="628141"/>
            </a:xfrm>
            <a:custGeom>
              <a:avLst/>
              <a:gdLst/>
              <a:ahLst/>
              <a:cxnLst/>
              <a:rect r="r" b="b" t="t" l="l"/>
              <a:pathLst>
                <a:path h="628141" w="2634225">
                  <a:moveTo>
                    <a:pt x="2599935" y="21590"/>
                  </a:moveTo>
                  <a:cubicBezTo>
                    <a:pt x="2601205" y="34290"/>
                    <a:pt x="2601205" y="44450"/>
                    <a:pt x="2602475" y="52811"/>
                  </a:cubicBezTo>
                  <a:cubicBezTo>
                    <a:pt x="2605015" y="63842"/>
                    <a:pt x="2606285" y="75282"/>
                    <a:pt x="2608825" y="86314"/>
                  </a:cubicBezTo>
                  <a:cubicBezTo>
                    <a:pt x="2608825" y="102248"/>
                    <a:pt x="2621525" y="416436"/>
                    <a:pt x="2627875" y="432370"/>
                  </a:cubicBezTo>
                  <a:cubicBezTo>
                    <a:pt x="2634225" y="456475"/>
                    <a:pt x="2630415" y="480989"/>
                    <a:pt x="2630415" y="505095"/>
                  </a:cubicBezTo>
                  <a:cubicBezTo>
                    <a:pt x="2630415" y="526340"/>
                    <a:pt x="2631685" y="545952"/>
                    <a:pt x="2632955" y="567181"/>
                  </a:cubicBezTo>
                  <a:lnTo>
                    <a:pt x="2632955" y="626871"/>
                  </a:lnTo>
                  <a:cubicBezTo>
                    <a:pt x="2610095" y="626871"/>
                    <a:pt x="2589775" y="628141"/>
                    <a:pt x="2569455" y="626871"/>
                  </a:cubicBezTo>
                  <a:cubicBezTo>
                    <a:pt x="2441072" y="621791"/>
                    <a:pt x="2309062" y="628141"/>
                    <a:pt x="2179052" y="623061"/>
                  </a:cubicBezTo>
                  <a:cubicBezTo>
                    <a:pt x="2101046" y="619251"/>
                    <a:pt x="2025040" y="621791"/>
                    <a:pt x="1947034" y="619251"/>
                  </a:cubicBezTo>
                  <a:lnTo>
                    <a:pt x="1839026" y="615441"/>
                  </a:lnTo>
                  <a:cubicBezTo>
                    <a:pt x="1817024" y="615441"/>
                    <a:pt x="1797022" y="616711"/>
                    <a:pt x="1775021" y="616711"/>
                  </a:cubicBezTo>
                  <a:cubicBezTo>
                    <a:pt x="1719017" y="615441"/>
                    <a:pt x="1565005" y="616711"/>
                    <a:pt x="1509000" y="615441"/>
                  </a:cubicBezTo>
                  <a:cubicBezTo>
                    <a:pt x="1468997" y="614171"/>
                    <a:pt x="668936" y="623061"/>
                    <a:pt x="628933" y="621791"/>
                  </a:cubicBezTo>
                  <a:cubicBezTo>
                    <a:pt x="618932" y="621791"/>
                    <a:pt x="606931" y="623061"/>
                    <a:pt x="596930" y="623061"/>
                  </a:cubicBezTo>
                  <a:cubicBezTo>
                    <a:pt x="572929" y="623061"/>
                    <a:pt x="550927" y="624331"/>
                    <a:pt x="526925" y="624331"/>
                  </a:cubicBezTo>
                  <a:cubicBezTo>
                    <a:pt x="466920" y="624331"/>
                    <a:pt x="408916" y="623061"/>
                    <a:pt x="348911" y="621791"/>
                  </a:cubicBezTo>
                  <a:cubicBezTo>
                    <a:pt x="312909" y="620521"/>
                    <a:pt x="276906" y="619251"/>
                    <a:pt x="242903" y="617981"/>
                  </a:cubicBezTo>
                  <a:cubicBezTo>
                    <a:pt x="178898" y="616711"/>
                    <a:pt x="114893" y="615441"/>
                    <a:pt x="48888" y="615441"/>
                  </a:cubicBezTo>
                  <a:cubicBezTo>
                    <a:pt x="38100" y="615441"/>
                    <a:pt x="29210" y="615441"/>
                    <a:pt x="19050" y="614171"/>
                  </a:cubicBezTo>
                  <a:cubicBezTo>
                    <a:pt x="10160" y="612901"/>
                    <a:pt x="5080" y="606551"/>
                    <a:pt x="7620" y="597661"/>
                  </a:cubicBezTo>
                  <a:cubicBezTo>
                    <a:pt x="16510" y="566380"/>
                    <a:pt x="12700" y="556166"/>
                    <a:pt x="11430" y="545543"/>
                  </a:cubicBezTo>
                  <a:cubicBezTo>
                    <a:pt x="10160" y="523889"/>
                    <a:pt x="6350" y="502643"/>
                    <a:pt x="7620" y="480989"/>
                  </a:cubicBezTo>
                  <a:cubicBezTo>
                    <a:pt x="5080" y="454024"/>
                    <a:pt x="0" y="120225"/>
                    <a:pt x="7620" y="92851"/>
                  </a:cubicBezTo>
                  <a:cubicBezTo>
                    <a:pt x="8890" y="87539"/>
                    <a:pt x="7620" y="81819"/>
                    <a:pt x="8890" y="76508"/>
                  </a:cubicBezTo>
                  <a:cubicBezTo>
                    <a:pt x="10160" y="67928"/>
                    <a:pt x="12700" y="58531"/>
                    <a:pt x="13970" y="44450"/>
                  </a:cubicBezTo>
                  <a:cubicBezTo>
                    <a:pt x="13970" y="41910"/>
                    <a:pt x="15240" y="39370"/>
                    <a:pt x="16510" y="38100"/>
                  </a:cubicBezTo>
                  <a:cubicBezTo>
                    <a:pt x="38100" y="35560"/>
                    <a:pt x="64889" y="30480"/>
                    <a:pt x="96892" y="29210"/>
                  </a:cubicBezTo>
                  <a:cubicBezTo>
                    <a:pt x="150896" y="25400"/>
                    <a:pt x="204900" y="22860"/>
                    <a:pt x="260905" y="20320"/>
                  </a:cubicBezTo>
                  <a:cubicBezTo>
                    <a:pt x="298907" y="17780"/>
                    <a:pt x="336910" y="16510"/>
                    <a:pt x="372913" y="13970"/>
                  </a:cubicBezTo>
                  <a:cubicBezTo>
                    <a:pt x="408916" y="11430"/>
                    <a:pt x="446919" y="8890"/>
                    <a:pt x="482922" y="8890"/>
                  </a:cubicBezTo>
                  <a:cubicBezTo>
                    <a:pt x="522925" y="7620"/>
                    <a:pt x="562928" y="10160"/>
                    <a:pt x="602931" y="8890"/>
                  </a:cubicBezTo>
                  <a:cubicBezTo>
                    <a:pt x="652935" y="8890"/>
                    <a:pt x="1559004" y="6350"/>
                    <a:pt x="1609008" y="5080"/>
                  </a:cubicBezTo>
                  <a:cubicBezTo>
                    <a:pt x="1657012" y="3810"/>
                    <a:pt x="1705015" y="2540"/>
                    <a:pt x="1755019" y="2540"/>
                  </a:cubicBezTo>
                  <a:cubicBezTo>
                    <a:pt x="1837026" y="1270"/>
                    <a:pt x="1917032" y="0"/>
                    <a:pt x="1999038" y="0"/>
                  </a:cubicBezTo>
                  <a:cubicBezTo>
                    <a:pt x="2033041" y="0"/>
                    <a:pt x="2069043" y="2540"/>
                    <a:pt x="2103046" y="2540"/>
                  </a:cubicBezTo>
                  <a:cubicBezTo>
                    <a:pt x="2197053" y="3810"/>
                    <a:pt x="2293061" y="5080"/>
                    <a:pt x="2387068" y="7620"/>
                  </a:cubicBezTo>
                  <a:cubicBezTo>
                    <a:pt x="2437072" y="8890"/>
                    <a:pt x="2487075" y="12700"/>
                    <a:pt x="2537079" y="16510"/>
                  </a:cubicBezTo>
                  <a:lnTo>
                    <a:pt x="2569455" y="16510"/>
                  </a:lnTo>
                  <a:cubicBezTo>
                    <a:pt x="2580885" y="17780"/>
                    <a:pt x="2589775" y="20320"/>
                    <a:pt x="2599935" y="21590"/>
                  </a:cubicBezTo>
                  <a:close/>
                  <a:moveTo>
                    <a:pt x="2610095" y="610362"/>
                  </a:moveTo>
                  <a:cubicBezTo>
                    <a:pt x="2611365" y="593852"/>
                    <a:pt x="2612635" y="581152"/>
                    <a:pt x="2612635" y="568452"/>
                  </a:cubicBezTo>
                  <a:cubicBezTo>
                    <a:pt x="2611365" y="543909"/>
                    <a:pt x="2610095" y="522255"/>
                    <a:pt x="2610095" y="498966"/>
                  </a:cubicBezTo>
                  <a:cubicBezTo>
                    <a:pt x="2610095" y="488344"/>
                    <a:pt x="2612635" y="477721"/>
                    <a:pt x="2611365" y="467098"/>
                  </a:cubicBezTo>
                  <a:cubicBezTo>
                    <a:pt x="2611365" y="457292"/>
                    <a:pt x="2610095" y="447078"/>
                    <a:pt x="2608825" y="437273"/>
                  </a:cubicBezTo>
                  <a:cubicBezTo>
                    <a:pt x="2603745" y="422156"/>
                    <a:pt x="2592315" y="109193"/>
                    <a:pt x="2592315" y="94076"/>
                  </a:cubicBezTo>
                  <a:cubicBezTo>
                    <a:pt x="2589775" y="81411"/>
                    <a:pt x="2587235" y="68337"/>
                    <a:pt x="2584695" y="55671"/>
                  </a:cubicBezTo>
                  <a:cubicBezTo>
                    <a:pt x="2583425" y="44450"/>
                    <a:pt x="2582155" y="43180"/>
                    <a:pt x="2565082" y="41910"/>
                  </a:cubicBezTo>
                  <a:cubicBezTo>
                    <a:pt x="2559081" y="41910"/>
                    <a:pt x="2555081" y="41910"/>
                    <a:pt x="2549080" y="40640"/>
                  </a:cubicBezTo>
                  <a:cubicBezTo>
                    <a:pt x="2499076" y="36830"/>
                    <a:pt x="2447072" y="31750"/>
                    <a:pt x="2397069" y="30480"/>
                  </a:cubicBezTo>
                  <a:cubicBezTo>
                    <a:pt x="2275059" y="26670"/>
                    <a:pt x="2151050" y="25400"/>
                    <a:pt x="2029040" y="22860"/>
                  </a:cubicBezTo>
                  <a:lnTo>
                    <a:pt x="1885029" y="22860"/>
                  </a:lnTo>
                  <a:cubicBezTo>
                    <a:pt x="1821024" y="22860"/>
                    <a:pt x="1757019" y="22860"/>
                    <a:pt x="1695015" y="24130"/>
                  </a:cubicBezTo>
                  <a:cubicBezTo>
                    <a:pt x="1641011" y="25400"/>
                    <a:pt x="730941" y="29210"/>
                    <a:pt x="676937" y="29210"/>
                  </a:cubicBezTo>
                  <a:cubicBezTo>
                    <a:pt x="588930" y="29210"/>
                    <a:pt x="500923" y="26670"/>
                    <a:pt x="412916" y="33020"/>
                  </a:cubicBezTo>
                  <a:cubicBezTo>
                    <a:pt x="366913" y="36830"/>
                    <a:pt x="322909" y="36830"/>
                    <a:pt x="278906" y="38100"/>
                  </a:cubicBezTo>
                  <a:cubicBezTo>
                    <a:pt x="202900" y="41910"/>
                    <a:pt x="126894" y="45720"/>
                    <a:pt x="50888" y="50800"/>
                  </a:cubicBezTo>
                  <a:cubicBezTo>
                    <a:pt x="36830" y="50800"/>
                    <a:pt x="34290" y="52403"/>
                    <a:pt x="33020" y="57305"/>
                  </a:cubicBezTo>
                  <a:cubicBezTo>
                    <a:pt x="31750" y="64660"/>
                    <a:pt x="31750" y="72014"/>
                    <a:pt x="30480" y="79368"/>
                  </a:cubicBezTo>
                  <a:cubicBezTo>
                    <a:pt x="29210" y="91625"/>
                    <a:pt x="26670" y="103473"/>
                    <a:pt x="25400" y="115730"/>
                  </a:cubicBezTo>
                  <a:cubicBezTo>
                    <a:pt x="20320" y="128805"/>
                    <a:pt x="26670" y="448304"/>
                    <a:pt x="29210" y="461378"/>
                  </a:cubicBezTo>
                  <a:cubicBezTo>
                    <a:pt x="29210" y="475269"/>
                    <a:pt x="29210" y="489569"/>
                    <a:pt x="30480" y="503461"/>
                  </a:cubicBezTo>
                  <a:cubicBezTo>
                    <a:pt x="30480" y="513675"/>
                    <a:pt x="33020" y="523889"/>
                    <a:pt x="33020" y="534103"/>
                  </a:cubicBezTo>
                  <a:cubicBezTo>
                    <a:pt x="33020" y="545134"/>
                    <a:pt x="33020" y="556166"/>
                    <a:pt x="31750" y="568452"/>
                  </a:cubicBezTo>
                  <a:lnTo>
                    <a:pt x="31750" y="578612"/>
                  </a:lnTo>
                  <a:cubicBezTo>
                    <a:pt x="31750" y="588772"/>
                    <a:pt x="35560" y="592582"/>
                    <a:pt x="44450" y="592582"/>
                  </a:cubicBezTo>
                  <a:cubicBezTo>
                    <a:pt x="68890" y="592582"/>
                    <a:pt x="96892" y="593852"/>
                    <a:pt x="122894" y="593852"/>
                  </a:cubicBezTo>
                  <a:cubicBezTo>
                    <a:pt x="160897" y="593852"/>
                    <a:pt x="200900" y="591312"/>
                    <a:pt x="238903" y="593852"/>
                  </a:cubicBezTo>
                  <a:cubicBezTo>
                    <a:pt x="300908" y="597662"/>
                    <a:pt x="362912" y="600202"/>
                    <a:pt x="424917" y="598932"/>
                  </a:cubicBezTo>
                  <a:cubicBezTo>
                    <a:pt x="464920" y="597662"/>
                    <a:pt x="502923" y="600202"/>
                    <a:pt x="542926" y="600202"/>
                  </a:cubicBezTo>
                  <a:cubicBezTo>
                    <a:pt x="600931" y="600202"/>
                    <a:pt x="658935" y="598932"/>
                    <a:pt x="716940" y="600202"/>
                  </a:cubicBezTo>
                  <a:cubicBezTo>
                    <a:pt x="802946" y="601472"/>
                    <a:pt x="1747019" y="591312"/>
                    <a:pt x="1835026" y="593852"/>
                  </a:cubicBezTo>
                  <a:cubicBezTo>
                    <a:pt x="1873028" y="595122"/>
                    <a:pt x="1911031" y="596392"/>
                    <a:pt x="1947034" y="596392"/>
                  </a:cubicBezTo>
                  <a:cubicBezTo>
                    <a:pt x="2013039" y="598932"/>
                    <a:pt x="2077044" y="595122"/>
                    <a:pt x="2143049" y="598932"/>
                  </a:cubicBezTo>
                  <a:cubicBezTo>
                    <a:pt x="2197053" y="601472"/>
                    <a:pt x="2251058" y="601472"/>
                    <a:pt x="2305062" y="604012"/>
                  </a:cubicBezTo>
                  <a:cubicBezTo>
                    <a:pt x="2385068" y="607822"/>
                    <a:pt x="2465074" y="610362"/>
                    <a:pt x="2545080" y="611632"/>
                  </a:cubicBezTo>
                  <a:cubicBezTo>
                    <a:pt x="2571995" y="611632"/>
                    <a:pt x="2589775" y="610362"/>
                    <a:pt x="2610095" y="610362"/>
                  </a:cubicBezTo>
                  <a:close/>
                </a:path>
              </a:pathLst>
            </a:custGeom>
            <a:solidFill>
              <a:srgbClr val="FAF3E2"/>
            </a:solidFill>
          </p:spPr>
        </p:sp>
      </p:grpSp>
      <p:grpSp>
        <p:nvGrpSpPr>
          <p:cNvPr name="Group 17" id="17"/>
          <p:cNvGrpSpPr/>
          <p:nvPr/>
        </p:nvGrpSpPr>
        <p:grpSpPr>
          <a:xfrm rot="0">
            <a:off x="1679136" y="4339473"/>
            <a:ext cx="6529770" cy="2722478"/>
            <a:chOff x="0" y="0"/>
            <a:chExt cx="8706360" cy="3629971"/>
          </a:xfrm>
        </p:grpSpPr>
        <p:sp>
          <p:nvSpPr>
            <p:cNvPr name="TextBox 18" id="18"/>
            <p:cNvSpPr txBox="true"/>
            <p:nvPr/>
          </p:nvSpPr>
          <p:spPr>
            <a:xfrm rot="0">
              <a:off x="0" y="19050"/>
              <a:ext cx="8706360" cy="1090083"/>
            </a:xfrm>
            <a:prstGeom prst="rect">
              <a:avLst/>
            </a:prstGeom>
          </p:spPr>
          <p:txBody>
            <a:bodyPr anchor="t" rtlCol="false" tIns="0" lIns="0" bIns="0" rIns="0">
              <a:spAutoFit/>
            </a:bodyPr>
            <a:lstStyle/>
            <a:p>
              <a:pPr algn="ctr" marL="0" indent="0" lvl="1">
                <a:lnSpc>
                  <a:spcPts val="6049"/>
                </a:lnSpc>
                <a:spcBef>
                  <a:spcPct val="0"/>
                </a:spcBef>
              </a:pPr>
              <a:r>
                <a:rPr lang="en-US" sz="5499">
                  <a:solidFill>
                    <a:srgbClr val="404040"/>
                  </a:solidFill>
                  <a:latin typeface="Bubblebody Neue Bold"/>
                </a:rPr>
                <a:t>First</a:t>
              </a:r>
            </a:p>
          </p:txBody>
        </p:sp>
        <p:sp>
          <p:nvSpPr>
            <p:cNvPr name="TextBox 19" id="19"/>
            <p:cNvSpPr txBox="true"/>
            <p:nvPr/>
          </p:nvSpPr>
          <p:spPr>
            <a:xfrm rot="0">
              <a:off x="0" y="1404296"/>
              <a:ext cx="8706360" cy="2225675"/>
            </a:xfrm>
            <a:prstGeom prst="rect">
              <a:avLst/>
            </a:prstGeom>
          </p:spPr>
          <p:txBody>
            <a:bodyPr anchor="t" rtlCol="false" tIns="0" lIns="0" bIns="0" rIns="0">
              <a:spAutoFit/>
            </a:bodyPr>
            <a:lstStyle/>
            <a:p>
              <a:pPr algn="ctr" marL="0" indent="0" lvl="1">
                <a:lnSpc>
                  <a:spcPts val="3299"/>
                </a:lnSpc>
                <a:spcBef>
                  <a:spcPct val="0"/>
                </a:spcBef>
              </a:pPr>
              <a:r>
                <a:rPr lang="en-US" sz="2999">
                  <a:solidFill>
                    <a:srgbClr val="404040"/>
                  </a:solidFill>
                  <a:latin typeface="Bubblebody Neue"/>
                </a:rPr>
                <a:t>Build an application that is able to search for information which related to Vietnam (relics, events, dynasties, festivals, figures) </a:t>
              </a:r>
            </a:p>
          </p:txBody>
        </p:sp>
      </p:grpSp>
      <p:sp>
        <p:nvSpPr>
          <p:cNvPr name="TextBox 20" id="20"/>
          <p:cNvSpPr txBox="true"/>
          <p:nvPr/>
        </p:nvSpPr>
        <p:spPr>
          <a:xfrm rot="0">
            <a:off x="5153323" y="1305242"/>
            <a:ext cx="7270009" cy="1177924"/>
          </a:xfrm>
          <a:prstGeom prst="rect">
            <a:avLst/>
          </a:prstGeom>
        </p:spPr>
        <p:txBody>
          <a:bodyPr anchor="t" rtlCol="false" tIns="0" lIns="0" bIns="0" rIns="0">
            <a:spAutoFit/>
          </a:bodyPr>
          <a:lstStyle/>
          <a:p>
            <a:pPr algn="ctr" marL="0" indent="0" lvl="0">
              <a:lnSpc>
                <a:spcPts val="9100"/>
              </a:lnSpc>
            </a:pPr>
            <a:r>
              <a:rPr lang="en-US" sz="6500">
                <a:solidFill>
                  <a:srgbClr val="D6583C"/>
                </a:solidFill>
                <a:latin typeface="Brasika"/>
              </a:rPr>
              <a:t>Project Goals</a:t>
            </a:r>
          </a:p>
        </p:txBody>
      </p:sp>
      <p:grpSp>
        <p:nvGrpSpPr>
          <p:cNvPr name="Group 21" id="21"/>
          <p:cNvGrpSpPr/>
          <p:nvPr/>
        </p:nvGrpSpPr>
        <p:grpSpPr>
          <a:xfrm rot="0">
            <a:off x="10094741" y="4339473"/>
            <a:ext cx="6529770" cy="2312903"/>
            <a:chOff x="0" y="0"/>
            <a:chExt cx="8706360" cy="3083871"/>
          </a:xfrm>
        </p:grpSpPr>
        <p:sp>
          <p:nvSpPr>
            <p:cNvPr name="TextBox 22" id="22"/>
            <p:cNvSpPr txBox="true"/>
            <p:nvPr/>
          </p:nvSpPr>
          <p:spPr>
            <a:xfrm rot="0">
              <a:off x="0" y="19050"/>
              <a:ext cx="8706360" cy="1090083"/>
            </a:xfrm>
            <a:prstGeom prst="rect">
              <a:avLst/>
            </a:prstGeom>
          </p:spPr>
          <p:txBody>
            <a:bodyPr anchor="t" rtlCol="false" tIns="0" lIns="0" bIns="0" rIns="0">
              <a:spAutoFit/>
            </a:bodyPr>
            <a:lstStyle/>
            <a:p>
              <a:pPr algn="ctr" marL="0" indent="0" lvl="1">
                <a:lnSpc>
                  <a:spcPts val="6049"/>
                </a:lnSpc>
                <a:spcBef>
                  <a:spcPct val="0"/>
                </a:spcBef>
              </a:pPr>
              <a:r>
                <a:rPr lang="en-US" sz="5499">
                  <a:solidFill>
                    <a:srgbClr val="404040"/>
                  </a:solidFill>
                  <a:latin typeface="Bubblebody Neue Bold"/>
                </a:rPr>
                <a:t>Second</a:t>
              </a:r>
            </a:p>
          </p:txBody>
        </p:sp>
        <p:sp>
          <p:nvSpPr>
            <p:cNvPr name="TextBox 23" id="23"/>
            <p:cNvSpPr txBox="true"/>
            <p:nvPr/>
          </p:nvSpPr>
          <p:spPr>
            <a:xfrm rot="0">
              <a:off x="0" y="1404296"/>
              <a:ext cx="8706360" cy="1679575"/>
            </a:xfrm>
            <a:prstGeom prst="rect">
              <a:avLst/>
            </a:prstGeom>
          </p:spPr>
          <p:txBody>
            <a:bodyPr anchor="t" rtlCol="false" tIns="0" lIns="0" bIns="0" rIns="0">
              <a:spAutoFit/>
            </a:bodyPr>
            <a:lstStyle/>
            <a:p>
              <a:pPr algn="ctr" marL="0" indent="0" lvl="1">
                <a:lnSpc>
                  <a:spcPts val="3299"/>
                </a:lnSpc>
                <a:spcBef>
                  <a:spcPct val="0"/>
                </a:spcBef>
              </a:pPr>
              <a:r>
                <a:rPr lang="en-US" sz="2999">
                  <a:solidFill>
                    <a:srgbClr val="404040"/>
                  </a:solidFill>
                  <a:latin typeface="Bubblebody Neue"/>
                </a:rPr>
                <a:t>Able to show OOP techniques inside the application, how the system works, how entities link, ...</a:t>
              </a:r>
            </a:p>
          </p:txBody>
        </p:sp>
      </p:gr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7D5D46"/>
        </a:solidFill>
      </p:bgPr>
    </p:bg>
    <p:spTree>
      <p:nvGrpSpPr>
        <p:cNvPr id="1" name=""/>
        <p:cNvGrpSpPr/>
        <p:nvPr/>
      </p:nvGrpSpPr>
      <p:grpSpPr>
        <a:xfrm>
          <a:off x="0" y="0"/>
          <a:ext cx="0" cy="0"/>
          <a:chOff x="0" y="0"/>
          <a:chExt cx="0" cy="0"/>
        </a:xfrm>
      </p:grpSpPr>
      <p:grpSp>
        <p:nvGrpSpPr>
          <p:cNvPr name="Group 2" id="2"/>
          <p:cNvGrpSpPr/>
          <p:nvPr/>
        </p:nvGrpSpPr>
        <p:grpSpPr>
          <a:xfrm rot="0">
            <a:off x="-314115" y="-284689"/>
            <a:ext cx="18931877" cy="10856378"/>
            <a:chOff x="0" y="0"/>
            <a:chExt cx="25242502" cy="14475171"/>
          </a:xfrm>
        </p:grpSpPr>
        <p:sp>
          <p:nvSpPr>
            <p:cNvPr name="Freeform 3" id="3"/>
            <p:cNvSpPr/>
            <p:nvPr/>
          </p:nvSpPr>
          <p:spPr>
            <a:xfrm flipH="false" flipV="false" rot="0">
              <a:off x="0" y="0"/>
              <a:ext cx="12610820" cy="14475171"/>
            </a:xfrm>
            <a:custGeom>
              <a:avLst/>
              <a:gdLst/>
              <a:ahLst/>
              <a:cxnLst/>
              <a:rect r="r" b="b" t="t" l="l"/>
              <a:pathLst>
                <a:path h="14475171" w="12610820">
                  <a:moveTo>
                    <a:pt x="0" y="0"/>
                  </a:moveTo>
                  <a:lnTo>
                    <a:pt x="12610820" y="0"/>
                  </a:lnTo>
                  <a:lnTo>
                    <a:pt x="12610820" y="14475171"/>
                  </a:lnTo>
                  <a:lnTo>
                    <a:pt x="0" y="14475171"/>
                  </a:lnTo>
                  <a:lnTo>
                    <a:pt x="0" y="0"/>
                  </a:lnTo>
                  <a:close/>
                </a:path>
              </a:pathLst>
            </a:custGeom>
            <a:blipFill>
              <a:blip r:embed="rId2">
                <a:alphaModFix amt="25000"/>
                <a:extLst>
                  <a:ext uri="{96DAC541-7B7A-43D3-8B79-37D633B846F1}">
                    <asvg:svgBlip xmlns:asvg="http://schemas.microsoft.com/office/drawing/2016/SVG/main" r:embed="rId3"/>
                  </a:ext>
                </a:extLst>
              </a:blip>
              <a:stretch>
                <a:fillRect l="-14992" t="0" r="0" b="0"/>
              </a:stretch>
            </a:blipFill>
          </p:spPr>
        </p:sp>
        <p:sp>
          <p:nvSpPr>
            <p:cNvPr name="Freeform 4" id="4"/>
            <p:cNvSpPr/>
            <p:nvPr/>
          </p:nvSpPr>
          <p:spPr>
            <a:xfrm flipH="false" flipV="false" rot="0">
              <a:off x="12610820" y="0"/>
              <a:ext cx="12631682" cy="14475171"/>
            </a:xfrm>
            <a:custGeom>
              <a:avLst/>
              <a:gdLst/>
              <a:ahLst/>
              <a:cxnLst/>
              <a:rect r="r" b="b" t="t" l="l"/>
              <a:pathLst>
                <a:path h="14475171" w="12631682">
                  <a:moveTo>
                    <a:pt x="0" y="0"/>
                  </a:moveTo>
                  <a:lnTo>
                    <a:pt x="12631682" y="0"/>
                  </a:lnTo>
                  <a:lnTo>
                    <a:pt x="12631682" y="14475171"/>
                  </a:lnTo>
                  <a:lnTo>
                    <a:pt x="0" y="14475171"/>
                  </a:lnTo>
                  <a:lnTo>
                    <a:pt x="0" y="0"/>
                  </a:lnTo>
                  <a:close/>
                </a:path>
              </a:pathLst>
            </a:custGeom>
            <a:blipFill>
              <a:blip r:embed="rId2">
                <a:alphaModFix amt="25000"/>
                <a:extLst>
                  <a:ext uri="{96DAC541-7B7A-43D3-8B79-37D633B846F1}">
                    <asvg:svgBlip xmlns:asvg="http://schemas.microsoft.com/office/drawing/2016/SVG/main" r:embed="rId3"/>
                  </a:ext>
                </a:extLst>
              </a:blip>
              <a:stretch>
                <a:fillRect l="0" t="0" r="-14802" b="0"/>
              </a:stretch>
            </a:blipFill>
          </p:spPr>
        </p:sp>
      </p:grpSp>
      <p:grpSp>
        <p:nvGrpSpPr>
          <p:cNvPr name="Group 5" id="5"/>
          <p:cNvGrpSpPr/>
          <p:nvPr/>
        </p:nvGrpSpPr>
        <p:grpSpPr>
          <a:xfrm rot="0">
            <a:off x="2831447" y="125404"/>
            <a:ext cx="13096613" cy="1806592"/>
            <a:chOff x="0" y="0"/>
            <a:chExt cx="4471720" cy="616844"/>
          </a:xfrm>
        </p:grpSpPr>
        <p:sp>
          <p:nvSpPr>
            <p:cNvPr name="Freeform 6" id="6"/>
            <p:cNvSpPr/>
            <p:nvPr/>
          </p:nvSpPr>
          <p:spPr>
            <a:xfrm flipH="false" flipV="false" rot="0">
              <a:off x="38100" y="44450"/>
              <a:ext cx="4434890" cy="572394"/>
            </a:xfrm>
            <a:custGeom>
              <a:avLst/>
              <a:gdLst/>
              <a:ahLst/>
              <a:cxnLst/>
              <a:rect r="r" b="b" t="t" l="l"/>
              <a:pathLst>
                <a:path h="572394" w="4434890">
                  <a:moveTo>
                    <a:pt x="2540" y="541914"/>
                  </a:moveTo>
                  <a:cubicBezTo>
                    <a:pt x="0" y="550804"/>
                    <a:pt x="5080" y="557154"/>
                    <a:pt x="28814" y="558424"/>
                  </a:cubicBezTo>
                  <a:cubicBezTo>
                    <a:pt x="56284" y="559694"/>
                    <a:pt x="80320" y="559694"/>
                    <a:pt x="107789" y="559694"/>
                  </a:cubicBezTo>
                  <a:cubicBezTo>
                    <a:pt x="217668" y="560964"/>
                    <a:pt x="327546" y="560964"/>
                    <a:pt x="440858" y="562234"/>
                  </a:cubicBezTo>
                  <a:cubicBezTo>
                    <a:pt x="502665" y="563504"/>
                    <a:pt x="564472" y="564774"/>
                    <a:pt x="622845" y="566044"/>
                  </a:cubicBezTo>
                  <a:cubicBezTo>
                    <a:pt x="725856" y="567314"/>
                    <a:pt x="825433" y="567314"/>
                    <a:pt x="928444" y="568584"/>
                  </a:cubicBezTo>
                  <a:cubicBezTo>
                    <a:pt x="969649" y="568584"/>
                    <a:pt x="1007419" y="568584"/>
                    <a:pt x="1048624" y="567314"/>
                  </a:cubicBezTo>
                  <a:cubicBezTo>
                    <a:pt x="1065792" y="567314"/>
                    <a:pt x="1086395" y="566044"/>
                    <a:pt x="1103563" y="566044"/>
                  </a:cubicBezTo>
                  <a:cubicBezTo>
                    <a:pt x="1172237" y="567314"/>
                    <a:pt x="2545719" y="558424"/>
                    <a:pt x="2614393" y="559694"/>
                  </a:cubicBezTo>
                  <a:cubicBezTo>
                    <a:pt x="2710536" y="560964"/>
                    <a:pt x="2974932" y="560964"/>
                    <a:pt x="3071075" y="560964"/>
                  </a:cubicBezTo>
                  <a:cubicBezTo>
                    <a:pt x="3108846" y="560964"/>
                    <a:pt x="3143183" y="559694"/>
                    <a:pt x="3180954" y="559694"/>
                  </a:cubicBezTo>
                  <a:lnTo>
                    <a:pt x="3366374" y="563504"/>
                  </a:lnTo>
                  <a:cubicBezTo>
                    <a:pt x="3500288" y="566044"/>
                    <a:pt x="3630769" y="563504"/>
                    <a:pt x="3764683" y="567314"/>
                  </a:cubicBezTo>
                  <a:cubicBezTo>
                    <a:pt x="3987874" y="572394"/>
                    <a:pt x="4214499" y="566044"/>
                    <a:pt x="4370120" y="571124"/>
                  </a:cubicBezTo>
                  <a:cubicBezTo>
                    <a:pt x="4390440" y="572394"/>
                    <a:pt x="4410760" y="571124"/>
                    <a:pt x="4433620" y="571124"/>
                  </a:cubicBezTo>
                  <a:lnTo>
                    <a:pt x="4433620" y="511434"/>
                  </a:lnTo>
                  <a:cubicBezTo>
                    <a:pt x="4432350" y="472142"/>
                    <a:pt x="4431080" y="454026"/>
                    <a:pt x="4431080" y="434778"/>
                  </a:cubicBezTo>
                  <a:cubicBezTo>
                    <a:pt x="4431080" y="412510"/>
                    <a:pt x="4434890" y="389865"/>
                    <a:pt x="4428540" y="367597"/>
                  </a:cubicBezTo>
                  <a:cubicBezTo>
                    <a:pt x="4420920" y="352878"/>
                    <a:pt x="4409490" y="62644"/>
                    <a:pt x="4409490" y="47925"/>
                  </a:cubicBezTo>
                  <a:cubicBezTo>
                    <a:pt x="4406950" y="37735"/>
                    <a:pt x="4405680" y="27167"/>
                    <a:pt x="4403140" y="16977"/>
                  </a:cubicBezTo>
                  <a:cubicBezTo>
                    <a:pt x="4403140" y="13957"/>
                    <a:pt x="4401870" y="10938"/>
                    <a:pt x="4400600" y="6350"/>
                  </a:cubicBezTo>
                  <a:cubicBezTo>
                    <a:pt x="4390440" y="3810"/>
                    <a:pt x="4381550" y="2540"/>
                    <a:pt x="4371390" y="1270"/>
                  </a:cubicBezTo>
                  <a:cubicBezTo>
                    <a:pt x="4363770" y="0"/>
                    <a:pt x="4356150" y="1270"/>
                    <a:pt x="4349800" y="1270"/>
                  </a:cubicBezTo>
                  <a:lnTo>
                    <a:pt x="11645" y="6350"/>
                  </a:lnTo>
                  <a:lnTo>
                    <a:pt x="2540" y="541914"/>
                  </a:lnTo>
                  <a:close/>
                </a:path>
              </a:pathLst>
            </a:custGeom>
            <a:solidFill>
              <a:srgbClr val="2E2C2B"/>
            </a:solidFill>
          </p:spPr>
        </p:sp>
        <p:sp>
          <p:nvSpPr>
            <p:cNvPr name="Freeform 7" id="7"/>
            <p:cNvSpPr/>
            <p:nvPr/>
          </p:nvSpPr>
          <p:spPr>
            <a:xfrm flipH="false" flipV="false" rot="0">
              <a:off x="11430" y="16510"/>
              <a:ext cx="4410760" cy="562234"/>
            </a:xfrm>
            <a:custGeom>
              <a:avLst/>
              <a:gdLst/>
              <a:ahLst/>
              <a:cxnLst/>
              <a:rect r="r" b="b" t="t" l="l"/>
              <a:pathLst>
                <a:path h="562234" w="4410760">
                  <a:moveTo>
                    <a:pt x="4410760" y="562234"/>
                  </a:moveTo>
                  <a:lnTo>
                    <a:pt x="0" y="554614"/>
                  </a:lnTo>
                  <a:lnTo>
                    <a:pt x="0" y="202677"/>
                  </a:lnTo>
                  <a:lnTo>
                    <a:pt x="7620" y="20320"/>
                  </a:lnTo>
                  <a:lnTo>
                    <a:pt x="2211850" y="0"/>
                  </a:lnTo>
                  <a:lnTo>
                    <a:pt x="4389170" y="8890"/>
                  </a:lnTo>
                  <a:close/>
                </a:path>
              </a:pathLst>
            </a:custGeom>
            <a:solidFill>
              <a:srgbClr val="FAF3E2"/>
            </a:solidFill>
          </p:spPr>
        </p:sp>
        <p:sp>
          <p:nvSpPr>
            <p:cNvPr name="Freeform 8" id="8"/>
            <p:cNvSpPr/>
            <p:nvPr/>
          </p:nvSpPr>
          <p:spPr>
            <a:xfrm flipH="false" flipV="false" rot="0">
              <a:off x="-3810" y="0"/>
              <a:ext cx="4439970" cy="588904"/>
            </a:xfrm>
            <a:custGeom>
              <a:avLst/>
              <a:gdLst/>
              <a:ahLst/>
              <a:cxnLst/>
              <a:rect r="r" b="b" t="t" l="l"/>
              <a:pathLst>
                <a:path h="588904" w="4439970">
                  <a:moveTo>
                    <a:pt x="4405680" y="21590"/>
                  </a:moveTo>
                  <a:cubicBezTo>
                    <a:pt x="4406950" y="34290"/>
                    <a:pt x="4406950" y="44450"/>
                    <a:pt x="4408220" y="52746"/>
                  </a:cubicBezTo>
                  <a:cubicBezTo>
                    <a:pt x="4410760" y="62936"/>
                    <a:pt x="4412030" y="73504"/>
                    <a:pt x="4414570" y="83694"/>
                  </a:cubicBezTo>
                  <a:cubicBezTo>
                    <a:pt x="4414570" y="98414"/>
                    <a:pt x="4427270" y="388648"/>
                    <a:pt x="4433620" y="403367"/>
                  </a:cubicBezTo>
                  <a:cubicBezTo>
                    <a:pt x="4439970" y="425634"/>
                    <a:pt x="4436160" y="448279"/>
                    <a:pt x="4436160" y="470547"/>
                  </a:cubicBezTo>
                  <a:cubicBezTo>
                    <a:pt x="4436160" y="490173"/>
                    <a:pt x="4437430" y="508289"/>
                    <a:pt x="4438700" y="527944"/>
                  </a:cubicBezTo>
                  <a:lnTo>
                    <a:pt x="4438700" y="587634"/>
                  </a:lnTo>
                  <a:cubicBezTo>
                    <a:pt x="4415840" y="587634"/>
                    <a:pt x="4395520" y="588904"/>
                    <a:pt x="4375200" y="587634"/>
                  </a:cubicBezTo>
                  <a:cubicBezTo>
                    <a:pt x="4156831" y="582554"/>
                    <a:pt x="3930207" y="588904"/>
                    <a:pt x="3707016" y="583824"/>
                  </a:cubicBezTo>
                  <a:cubicBezTo>
                    <a:pt x="3573101" y="580014"/>
                    <a:pt x="3442621" y="582554"/>
                    <a:pt x="3308706" y="580014"/>
                  </a:cubicBezTo>
                  <a:lnTo>
                    <a:pt x="3123286" y="576204"/>
                  </a:lnTo>
                  <a:cubicBezTo>
                    <a:pt x="3085516" y="576204"/>
                    <a:pt x="3051179" y="577474"/>
                    <a:pt x="3013408" y="577474"/>
                  </a:cubicBezTo>
                  <a:cubicBezTo>
                    <a:pt x="2917264" y="576204"/>
                    <a:pt x="2652869" y="577474"/>
                    <a:pt x="2556725" y="576204"/>
                  </a:cubicBezTo>
                  <a:cubicBezTo>
                    <a:pt x="2488051" y="574934"/>
                    <a:pt x="1114570" y="583824"/>
                    <a:pt x="1045896" y="582554"/>
                  </a:cubicBezTo>
                  <a:cubicBezTo>
                    <a:pt x="1028727" y="582554"/>
                    <a:pt x="1008125" y="583824"/>
                    <a:pt x="990956" y="583824"/>
                  </a:cubicBezTo>
                  <a:cubicBezTo>
                    <a:pt x="949752" y="583824"/>
                    <a:pt x="911981" y="585094"/>
                    <a:pt x="870777" y="585094"/>
                  </a:cubicBezTo>
                  <a:cubicBezTo>
                    <a:pt x="767766" y="585094"/>
                    <a:pt x="668188" y="583824"/>
                    <a:pt x="565177" y="582554"/>
                  </a:cubicBezTo>
                  <a:cubicBezTo>
                    <a:pt x="503371" y="581284"/>
                    <a:pt x="441564" y="580014"/>
                    <a:pt x="383191" y="578744"/>
                  </a:cubicBezTo>
                  <a:cubicBezTo>
                    <a:pt x="273312" y="577474"/>
                    <a:pt x="163434" y="576204"/>
                    <a:pt x="50122" y="576204"/>
                  </a:cubicBezTo>
                  <a:cubicBezTo>
                    <a:pt x="38100" y="576204"/>
                    <a:pt x="29210" y="576204"/>
                    <a:pt x="19050" y="574934"/>
                  </a:cubicBezTo>
                  <a:cubicBezTo>
                    <a:pt x="10160" y="573664"/>
                    <a:pt x="5080" y="567314"/>
                    <a:pt x="7620" y="558424"/>
                  </a:cubicBezTo>
                  <a:cubicBezTo>
                    <a:pt x="16510" y="527160"/>
                    <a:pt x="12700" y="517724"/>
                    <a:pt x="11430" y="507911"/>
                  </a:cubicBezTo>
                  <a:cubicBezTo>
                    <a:pt x="10160" y="487908"/>
                    <a:pt x="6350" y="468283"/>
                    <a:pt x="7620" y="448279"/>
                  </a:cubicBezTo>
                  <a:cubicBezTo>
                    <a:pt x="5080" y="423370"/>
                    <a:pt x="0" y="115020"/>
                    <a:pt x="7620" y="89733"/>
                  </a:cubicBezTo>
                  <a:cubicBezTo>
                    <a:pt x="8890" y="84827"/>
                    <a:pt x="7620" y="79543"/>
                    <a:pt x="8890" y="74636"/>
                  </a:cubicBezTo>
                  <a:cubicBezTo>
                    <a:pt x="10160" y="66711"/>
                    <a:pt x="12700" y="58030"/>
                    <a:pt x="13970" y="44450"/>
                  </a:cubicBezTo>
                  <a:cubicBezTo>
                    <a:pt x="13970" y="41910"/>
                    <a:pt x="15240" y="39370"/>
                    <a:pt x="16510" y="38100"/>
                  </a:cubicBezTo>
                  <a:cubicBezTo>
                    <a:pt x="38100" y="35560"/>
                    <a:pt x="77591" y="30480"/>
                    <a:pt x="132531" y="29210"/>
                  </a:cubicBezTo>
                  <a:cubicBezTo>
                    <a:pt x="225241" y="25400"/>
                    <a:pt x="317951" y="22860"/>
                    <a:pt x="414094" y="20320"/>
                  </a:cubicBezTo>
                  <a:cubicBezTo>
                    <a:pt x="479335" y="17780"/>
                    <a:pt x="544575" y="16510"/>
                    <a:pt x="606382" y="13970"/>
                  </a:cubicBezTo>
                  <a:cubicBezTo>
                    <a:pt x="668188" y="11430"/>
                    <a:pt x="733429" y="8890"/>
                    <a:pt x="795235" y="8890"/>
                  </a:cubicBezTo>
                  <a:cubicBezTo>
                    <a:pt x="863909" y="7620"/>
                    <a:pt x="932584" y="10160"/>
                    <a:pt x="1001258" y="8890"/>
                  </a:cubicBezTo>
                  <a:cubicBezTo>
                    <a:pt x="1087100" y="8890"/>
                    <a:pt x="2642568" y="6350"/>
                    <a:pt x="2728411" y="5080"/>
                  </a:cubicBezTo>
                  <a:cubicBezTo>
                    <a:pt x="2810819" y="3810"/>
                    <a:pt x="2893228" y="2540"/>
                    <a:pt x="2979071" y="2540"/>
                  </a:cubicBezTo>
                  <a:cubicBezTo>
                    <a:pt x="3119853" y="1270"/>
                    <a:pt x="3257201" y="0"/>
                    <a:pt x="3397983" y="0"/>
                  </a:cubicBezTo>
                  <a:cubicBezTo>
                    <a:pt x="3456355" y="0"/>
                    <a:pt x="3518162" y="2540"/>
                    <a:pt x="3576535" y="2540"/>
                  </a:cubicBezTo>
                  <a:cubicBezTo>
                    <a:pt x="3737919" y="3810"/>
                    <a:pt x="3902737" y="5080"/>
                    <a:pt x="4064121" y="7620"/>
                  </a:cubicBezTo>
                  <a:cubicBezTo>
                    <a:pt x="4149964" y="8890"/>
                    <a:pt x="4235806" y="12700"/>
                    <a:pt x="4321649" y="16510"/>
                  </a:cubicBezTo>
                  <a:lnTo>
                    <a:pt x="4375200" y="16510"/>
                  </a:lnTo>
                  <a:cubicBezTo>
                    <a:pt x="4386630" y="17780"/>
                    <a:pt x="4395520" y="20320"/>
                    <a:pt x="4405680" y="21590"/>
                  </a:cubicBezTo>
                  <a:close/>
                  <a:moveTo>
                    <a:pt x="4415840" y="571124"/>
                  </a:moveTo>
                  <a:cubicBezTo>
                    <a:pt x="4417110" y="554614"/>
                    <a:pt x="4418380" y="541914"/>
                    <a:pt x="4418380" y="529214"/>
                  </a:cubicBezTo>
                  <a:cubicBezTo>
                    <a:pt x="4417110" y="506402"/>
                    <a:pt x="4415840" y="486399"/>
                    <a:pt x="4415840" y="464886"/>
                  </a:cubicBezTo>
                  <a:cubicBezTo>
                    <a:pt x="4415840" y="455073"/>
                    <a:pt x="4418380" y="445260"/>
                    <a:pt x="4417110" y="435447"/>
                  </a:cubicBezTo>
                  <a:cubicBezTo>
                    <a:pt x="4417110" y="426389"/>
                    <a:pt x="4415840" y="416954"/>
                    <a:pt x="4414570" y="407896"/>
                  </a:cubicBezTo>
                  <a:cubicBezTo>
                    <a:pt x="4409490" y="393931"/>
                    <a:pt x="4398060" y="104830"/>
                    <a:pt x="4398060" y="90865"/>
                  </a:cubicBezTo>
                  <a:cubicBezTo>
                    <a:pt x="4395520" y="79165"/>
                    <a:pt x="4392980" y="67088"/>
                    <a:pt x="4390440" y="55388"/>
                  </a:cubicBezTo>
                  <a:cubicBezTo>
                    <a:pt x="4389170" y="44450"/>
                    <a:pt x="4387900" y="43180"/>
                    <a:pt x="4369721" y="41910"/>
                  </a:cubicBezTo>
                  <a:cubicBezTo>
                    <a:pt x="4359420" y="41910"/>
                    <a:pt x="4352552" y="41910"/>
                    <a:pt x="4342251" y="40640"/>
                  </a:cubicBezTo>
                  <a:cubicBezTo>
                    <a:pt x="4256409" y="36830"/>
                    <a:pt x="4167132" y="31750"/>
                    <a:pt x="4081290" y="30480"/>
                  </a:cubicBezTo>
                  <a:cubicBezTo>
                    <a:pt x="3871834" y="26670"/>
                    <a:pt x="3658944" y="25400"/>
                    <a:pt x="3449488" y="22860"/>
                  </a:cubicBezTo>
                  <a:lnTo>
                    <a:pt x="3202262" y="22860"/>
                  </a:lnTo>
                  <a:cubicBezTo>
                    <a:pt x="3092383" y="22860"/>
                    <a:pt x="2982505" y="22860"/>
                    <a:pt x="2876060" y="24130"/>
                  </a:cubicBezTo>
                  <a:cubicBezTo>
                    <a:pt x="2783350" y="25400"/>
                    <a:pt x="1221015" y="29210"/>
                    <a:pt x="1128305" y="29210"/>
                  </a:cubicBezTo>
                  <a:cubicBezTo>
                    <a:pt x="977222" y="29210"/>
                    <a:pt x="826139" y="26670"/>
                    <a:pt x="675056" y="33020"/>
                  </a:cubicBezTo>
                  <a:cubicBezTo>
                    <a:pt x="596081" y="36830"/>
                    <a:pt x="520539" y="36830"/>
                    <a:pt x="444998" y="38100"/>
                  </a:cubicBezTo>
                  <a:cubicBezTo>
                    <a:pt x="314517" y="41910"/>
                    <a:pt x="184036" y="45720"/>
                    <a:pt x="53555" y="50800"/>
                  </a:cubicBezTo>
                  <a:cubicBezTo>
                    <a:pt x="36830" y="50800"/>
                    <a:pt x="34290" y="52369"/>
                    <a:pt x="33020" y="56898"/>
                  </a:cubicBezTo>
                  <a:cubicBezTo>
                    <a:pt x="31750" y="63691"/>
                    <a:pt x="31750" y="70485"/>
                    <a:pt x="30480" y="77278"/>
                  </a:cubicBezTo>
                  <a:cubicBezTo>
                    <a:pt x="29210" y="88601"/>
                    <a:pt x="26670" y="99546"/>
                    <a:pt x="25400" y="110868"/>
                  </a:cubicBezTo>
                  <a:cubicBezTo>
                    <a:pt x="20320" y="122946"/>
                    <a:pt x="26670" y="418086"/>
                    <a:pt x="29210" y="430163"/>
                  </a:cubicBezTo>
                  <a:cubicBezTo>
                    <a:pt x="29210" y="442996"/>
                    <a:pt x="29210" y="456205"/>
                    <a:pt x="30480" y="469037"/>
                  </a:cubicBezTo>
                  <a:cubicBezTo>
                    <a:pt x="30480" y="478473"/>
                    <a:pt x="33020" y="487908"/>
                    <a:pt x="33020" y="497344"/>
                  </a:cubicBezTo>
                  <a:cubicBezTo>
                    <a:pt x="33020" y="507534"/>
                    <a:pt x="33020" y="517724"/>
                    <a:pt x="31750" y="529214"/>
                  </a:cubicBezTo>
                  <a:lnTo>
                    <a:pt x="31750" y="539374"/>
                  </a:lnTo>
                  <a:cubicBezTo>
                    <a:pt x="31750" y="549534"/>
                    <a:pt x="35560" y="553344"/>
                    <a:pt x="44450" y="553344"/>
                  </a:cubicBezTo>
                  <a:cubicBezTo>
                    <a:pt x="84459" y="553344"/>
                    <a:pt x="132531" y="554614"/>
                    <a:pt x="177169" y="554614"/>
                  </a:cubicBezTo>
                  <a:cubicBezTo>
                    <a:pt x="242409" y="554614"/>
                    <a:pt x="311083" y="552074"/>
                    <a:pt x="376324" y="554614"/>
                  </a:cubicBezTo>
                  <a:cubicBezTo>
                    <a:pt x="482768" y="558424"/>
                    <a:pt x="589213" y="560964"/>
                    <a:pt x="695658" y="559694"/>
                  </a:cubicBezTo>
                  <a:cubicBezTo>
                    <a:pt x="764332" y="558424"/>
                    <a:pt x="829572" y="560964"/>
                    <a:pt x="898246" y="560964"/>
                  </a:cubicBezTo>
                  <a:cubicBezTo>
                    <a:pt x="997824" y="560964"/>
                    <a:pt x="1097401" y="559694"/>
                    <a:pt x="1196979" y="560964"/>
                  </a:cubicBezTo>
                  <a:cubicBezTo>
                    <a:pt x="1344628" y="562234"/>
                    <a:pt x="2965336" y="552074"/>
                    <a:pt x="3116419" y="554614"/>
                  </a:cubicBezTo>
                  <a:cubicBezTo>
                    <a:pt x="3181659" y="555884"/>
                    <a:pt x="3246900" y="557154"/>
                    <a:pt x="3308706" y="557154"/>
                  </a:cubicBezTo>
                  <a:cubicBezTo>
                    <a:pt x="3422019" y="559694"/>
                    <a:pt x="3531897" y="555884"/>
                    <a:pt x="3645209" y="559694"/>
                  </a:cubicBezTo>
                  <a:cubicBezTo>
                    <a:pt x="3737919" y="562234"/>
                    <a:pt x="3830630" y="562234"/>
                    <a:pt x="3923339" y="564774"/>
                  </a:cubicBezTo>
                  <a:cubicBezTo>
                    <a:pt x="4060688" y="568584"/>
                    <a:pt x="4198036" y="571124"/>
                    <a:pt x="4335384" y="572394"/>
                  </a:cubicBezTo>
                  <a:cubicBezTo>
                    <a:pt x="4377740" y="572394"/>
                    <a:pt x="4395520" y="571124"/>
                    <a:pt x="4415840" y="571124"/>
                  </a:cubicBezTo>
                  <a:close/>
                </a:path>
              </a:pathLst>
            </a:custGeom>
            <a:solidFill>
              <a:srgbClr val="FAF3E2"/>
            </a:solidFill>
          </p:spPr>
        </p:sp>
      </p:grpSp>
      <p:grpSp>
        <p:nvGrpSpPr>
          <p:cNvPr name="Group 9" id="9"/>
          <p:cNvGrpSpPr/>
          <p:nvPr/>
        </p:nvGrpSpPr>
        <p:grpSpPr>
          <a:xfrm rot="0">
            <a:off x="141746" y="1931996"/>
            <a:ext cx="18709854" cy="8550007"/>
            <a:chOff x="0" y="0"/>
            <a:chExt cx="5541791" cy="2532481"/>
          </a:xfrm>
        </p:grpSpPr>
        <p:sp>
          <p:nvSpPr>
            <p:cNvPr name="Freeform 10" id="10"/>
            <p:cNvSpPr/>
            <p:nvPr/>
          </p:nvSpPr>
          <p:spPr>
            <a:xfrm flipH="false" flipV="false" rot="0">
              <a:off x="38100" y="44450"/>
              <a:ext cx="5504962" cy="2488031"/>
            </a:xfrm>
            <a:custGeom>
              <a:avLst/>
              <a:gdLst/>
              <a:ahLst/>
              <a:cxnLst/>
              <a:rect r="r" b="b" t="t" l="l"/>
              <a:pathLst>
                <a:path h="2488031" w="5504962">
                  <a:moveTo>
                    <a:pt x="2540" y="2457552"/>
                  </a:moveTo>
                  <a:cubicBezTo>
                    <a:pt x="0" y="2466442"/>
                    <a:pt x="5080" y="2472792"/>
                    <a:pt x="34642" y="2474061"/>
                  </a:cubicBezTo>
                  <a:cubicBezTo>
                    <a:pt x="68908" y="2475331"/>
                    <a:pt x="98890" y="2475331"/>
                    <a:pt x="133156" y="2475331"/>
                  </a:cubicBezTo>
                  <a:cubicBezTo>
                    <a:pt x="270219" y="2476602"/>
                    <a:pt x="407282" y="2476602"/>
                    <a:pt x="548628" y="2477871"/>
                  </a:cubicBezTo>
                  <a:cubicBezTo>
                    <a:pt x="625726" y="2479142"/>
                    <a:pt x="702824" y="2480411"/>
                    <a:pt x="775638" y="2481681"/>
                  </a:cubicBezTo>
                  <a:cubicBezTo>
                    <a:pt x="904135" y="2482952"/>
                    <a:pt x="1028348" y="2482952"/>
                    <a:pt x="1156844" y="2484221"/>
                  </a:cubicBezTo>
                  <a:cubicBezTo>
                    <a:pt x="1208243" y="2484221"/>
                    <a:pt x="1255358" y="2484221"/>
                    <a:pt x="1306757" y="2482952"/>
                  </a:cubicBezTo>
                  <a:cubicBezTo>
                    <a:pt x="1328173" y="2482952"/>
                    <a:pt x="1353872" y="2481681"/>
                    <a:pt x="1375288" y="2481681"/>
                  </a:cubicBezTo>
                  <a:cubicBezTo>
                    <a:pt x="1460952" y="2482952"/>
                    <a:pt x="3174238" y="2474061"/>
                    <a:pt x="3259903" y="2475331"/>
                  </a:cubicBezTo>
                  <a:cubicBezTo>
                    <a:pt x="3379833" y="2476602"/>
                    <a:pt x="3709640" y="2476602"/>
                    <a:pt x="3829571" y="2476602"/>
                  </a:cubicBezTo>
                  <a:cubicBezTo>
                    <a:pt x="3876686" y="2476602"/>
                    <a:pt x="3919518" y="2475331"/>
                    <a:pt x="3966633" y="2475331"/>
                  </a:cubicBezTo>
                  <a:lnTo>
                    <a:pt x="4197927" y="2479142"/>
                  </a:lnTo>
                  <a:cubicBezTo>
                    <a:pt x="4364972" y="2481681"/>
                    <a:pt x="4527734" y="2479142"/>
                    <a:pt x="4694780" y="2482952"/>
                  </a:cubicBezTo>
                  <a:cubicBezTo>
                    <a:pt x="4973189" y="2488031"/>
                    <a:pt x="5255881" y="2481681"/>
                    <a:pt x="5440192" y="2486761"/>
                  </a:cubicBezTo>
                  <a:cubicBezTo>
                    <a:pt x="5460512" y="2488031"/>
                    <a:pt x="5480831" y="2486761"/>
                    <a:pt x="5503692" y="2486761"/>
                  </a:cubicBezTo>
                  <a:lnTo>
                    <a:pt x="5503692" y="2427071"/>
                  </a:lnTo>
                  <a:cubicBezTo>
                    <a:pt x="5502422" y="2344370"/>
                    <a:pt x="5501151" y="2253256"/>
                    <a:pt x="5501151" y="2156447"/>
                  </a:cubicBezTo>
                  <a:cubicBezTo>
                    <a:pt x="5501151" y="2044453"/>
                    <a:pt x="5504962" y="1930561"/>
                    <a:pt x="5498612" y="1818566"/>
                  </a:cubicBezTo>
                  <a:cubicBezTo>
                    <a:pt x="5490992" y="1744536"/>
                    <a:pt x="5479562" y="284814"/>
                    <a:pt x="5479562" y="210784"/>
                  </a:cubicBezTo>
                  <a:cubicBezTo>
                    <a:pt x="5477022" y="159532"/>
                    <a:pt x="5475751" y="106382"/>
                    <a:pt x="5473212" y="55131"/>
                  </a:cubicBezTo>
                  <a:cubicBezTo>
                    <a:pt x="5473212" y="39945"/>
                    <a:pt x="5471942" y="24759"/>
                    <a:pt x="5470672" y="6350"/>
                  </a:cubicBezTo>
                  <a:cubicBezTo>
                    <a:pt x="5460512" y="3810"/>
                    <a:pt x="5451622" y="2540"/>
                    <a:pt x="5441462" y="1270"/>
                  </a:cubicBezTo>
                  <a:cubicBezTo>
                    <a:pt x="5433842" y="0"/>
                    <a:pt x="5426222" y="1270"/>
                    <a:pt x="5419872" y="1270"/>
                  </a:cubicBezTo>
                  <a:lnTo>
                    <a:pt x="13226" y="6350"/>
                  </a:lnTo>
                  <a:lnTo>
                    <a:pt x="2540" y="2457552"/>
                  </a:lnTo>
                  <a:close/>
                </a:path>
              </a:pathLst>
            </a:custGeom>
            <a:solidFill>
              <a:srgbClr val="2E2C2B"/>
            </a:solidFill>
          </p:spPr>
        </p:sp>
        <p:sp>
          <p:nvSpPr>
            <p:cNvPr name="Freeform 11" id="11"/>
            <p:cNvSpPr/>
            <p:nvPr/>
          </p:nvSpPr>
          <p:spPr>
            <a:xfrm flipH="false" flipV="false" rot="0">
              <a:off x="11430" y="16510"/>
              <a:ext cx="5480832" cy="2477872"/>
            </a:xfrm>
            <a:custGeom>
              <a:avLst/>
              <a:gdLst/>
              <a:ahLst/>
              <a:cxnLst/>
              <a:rect r="r" b="b" t="t" l="l"/>
              <a:pathLst>
                <a:path h="2477872" w="5480832">
                  <a:moveTo>
                    <a:pt x="5480832" y="2477872"/>
                  </a:moveTo>
                  <a:lnTo>
                    <a:pt x="0" y="2470252"/>
                  </a:lnTo>
                  <a:lnTo>
                    <a:pt x="0" y="876522"/>
                  </a:lnTo>
                  <a:lnTo>
                    <a:pt x="7620" y="20320"/>
                  </a:lnTo>
                  <a:lnTo>
                    <a:pt x="2751171" y="0"/>
                  </a:lnTo>
                  <a:lnTo>
                    <a:pt x="5459242" y="8890"/>
                  </a:lnTo>
                  <a:close/>
                </a:path>
              </a:pathLst>
            </a:custGeom>
            <a:solidFill>
              <a:srgbClr val="FAF3E2"/>
            </a:solidFill>
          </p:spPr>
        </p:sp>
        <p:sp>
          <p:nvSpPr>
            <p:cNvPr name="Freeform 12" id="12"/>
            <p:cNvSpPr/>
            <p:nvPr/>
          </p:nvSpPr>
          <p:spPr>
            <a:xfrm flipH="false" flipV="false" rot="0">
              <a:off x="-3810" y="0"/>
              <a:ext cx="5510041" cy="2504542"/>
            </a:xfrm>
            <a:custGeom>
              <a:avLst/>
              <a:gdLst/>
              <a:ahLst/>
              <a:cxnLst/>
              <a:rect r="r" b="b" t="t" l="l"/>
              <a:pathLst>
                <a:path h="2504542" w="5510041">
                  <a:moveTo>
                    <a:pt x="5475752" y="21590"/>
                  </a:moveTo>
                  <a:cubicBezTo>
                    <a:pt x="5477021" y="34290"/>
                    <a:pt x="5477021" y="44450"/>
                    <a:pt x="5478291" y="55922"/>
                  </a:cubicBezTo>
                  <a:cubicBezTo>
                    <a:pt x="5480832" y="107173"/>
                    <a:pt x="5482102" y="160323"/>
                    <a:pt x="5484641" y="211575"/>
                  </a:cubicBezTo>
                  <a:cubicBezTo>
                    <a:pt x="5484641" y="285605"/>
                    <a:pt x="5497341" y="1745328"/>
                    <a:pt x="5503691" y="1819358"/>
                  </a:cubicBezTo>
                  <a:cubicBezTo>
                    <a:pt x="5510041" y="1931352"/>
                    <a:pt x="5506232" y="2045244"/>
                    <a:pt x="5506232" y="2157239"/>
                  </a:cubicBezTo>
                  <a:cubicBezTo>
                    <a:pt x="5506232" y="2255945"/>
                    <a:pt x="5507502" y="2347059"/>
                    <a:pt x="5508771" y="2443581"/>
                  </a:cubicBezTo>
                  <a:lnTo>
                    <a:pt x="5508771" y="2503271"/>
                  </a:lnTo>
                  <a:cubicBezTo>
                    <a:pt x="5485911" y="2503271"/>
                    <a:pt x="5465591" y="2504542"/>
                    <a:pt x="5445271" y="2503271"/>
                  </a:cubicBezTo>
                  <a:cubicBezTo>
                    <a:pt x="5173578" y="2498192"/>
                    <a:pt x="4890885" y="2504542"/>
                    <a:pt x="4612477" y="2499461"/>
                  </a:cubicBezTo>
                  <a:cubicBezTo>
                    <a:pt x="4445431" y="2495652"/>
                    <a:pt x="4282669" y="2498192"/>
                    <a:pt x="4115624" y="2495652"/>
                  </a:cubicBezTo>
                  <a:lnTo>
                    <a:pt x="3884330" y="2491842"/>
                  </a:lnTo>
                  <a:cubicBezTo>
                    <a:pt x="3837215" y="2491842"/>
                    <a:pt x="3794383" y="2493111"/>
                    <a:pt x="3747267" y="2493111"/>
                  </a:cubicBezTo>
                  <a:cubicBezTo>
                    <a:pt x="3627337" y="2491842"/>
                    <a:pt x="3297529" y="2493111"/>
                    <a:pt x="3177600" y="2491842"/>
                  </a:cubicBezTo>
                  <a:cubicBezTo>
                    <a:pt x="3091935" y="2490571"/>
                    <a:pt x="1378649" y="2499461"/>
                    <a:pt x="1292985" y="2498192"/>
                  </a:cubicBezTo>
                  <a:cubicBezTo>
                    <a:pt x="1271569" y="2498192"/>
                    <a:pt x="1245870" y="2499461"/>
                    <a:pt x="1224454" y="2499461"/>
                  </a:cubicBezTo>
                  <a:cubicBezTo>
                    <a:pt x="1173055" y="2499461"/>
                    <a:pt x="1125940" y="2500731"/>
                    <a:pt x="1074541" y="2500731"/>
                  </a:cubicBezTo>
                  <a:cubicBezTo>
                    <a:pt x="946045" y="2500731"/>
                    <a:pt x="821831" y="2499461"/>
                    <a:pt x="693335" y="2498192"/>
                  </a:cubicBezTo>
                  <a:cubicBezTo>
                    <a:pt x="616237" y="2496921"/>
                    <a:pt x="539139" y="2495652"/>
                    <a:pt x="466325" y="2494381"/>
                  </a:cubicBezTo>
                  <a:cubicBezTo>
                    <a:pt x="329262" y="2493111"/>
                    <a:pt x="192199" y="2491842"/>
                    <a:pt x="50853" y="2491842"/>
                  </a:cubicBezTo>
                  <a:cubicBezTo>
                    <a:pt x="38100" y="2491842"/>
                    <a:pt x="29210" y="2491842"/>
                    <a:pt x="19050" y="2490571"/>
                  </a:cubicBezTo>
                  <a:cubicBezTo>
                    <a:pt x="10160" y="2489302"/>
                    <a:pt x="5080" y="2482952"/>
                    <a:pt x="7620" y="2474061"/>
                  </a:cubicBezTo>
                  <a:cubicBezTo>
                    <a:pt x="16510" y="2441970"/>
                    <a:pt x="12700" y="2394515"/>
                    <a:pt x="11430" y="2345161"/>
                  </a:cubicBezTo>
                  <a:cubicBezTo>
                    <a:pt x="10160" y="2244556"/>
                    <a:pt x="6350" y="2145849"/>
                    <a:pt x="7620" y="2045244"/>
                  </a:cubicBezTo>
                  <a:cubicBezTo>
                    <a:pt x="5080" y="1919962"/>
                    <a:pt x="0" y="369126"/>
                    <a:pt x="7620" y="241946"/>
                  </a:cubicBezTo>
                  <a:cubicBezTo>
                    <a:pt x="8890" y="217269"/>
                    <a:pt x="7620" y="190695"/>
                    <a:pt x="8890" y="166018"/>
                  </a:cubicBezTo>
                  <a:cubicBezTo>
                    <a:pt x="10160" y="126156"/>
                    <a:pt x="12700" y="82497"/>
                    <a:pt x="13970" y="44450"/>
                  </a:cubicBezTo>
                  <a:cubicBezTo>
                    <a:pt x="13970" y="41910"/>
                    <a:pt x="15240" y="39370"/>
                    <a:pt x="16510" y="38100"/>
                  </a:cubicBezTo>
                  <a:cubicBezTo>
                    <a:pt x="38100" y="35560"/>
                    <a:pt x="85118" y="30480"/>
                    <a:pt x="153650" y="29210"/>
                  </a:cubicBezTo>
                  <a:cubicBezTo>
                    <a:pt x="269297" y="25400"/>
                    <a:pt x="384943" y="22860"/>
                    <a:pt x="504874" y="20320"/>
                  </a:cubicBezTo>
                  <a:cubicBezTo>
                    <a:pt x="586255" y="17780"/>
                    <a:pt x="667636" y="16510"/>
                    <a:pt x="744734" y="13970"/>
                  </a:cubicBezTo>
                  <a:cubicBezTo>
                    <a:pt x="821831" y="11430"/>
                    <a:pt x="903212" y="8890"/>
                    <a:pt x="980310" y="8890"/>
                  </a:cubicBezTo>
                  <a:cubicBezTo>
                    <a:pt x="1065975" y="7620"/>
                    <a:pt x="1151639" y="10160"/>
                    <a:pt x="1237303" y="8890"/>
                  </a:cubicBezTo>
                  <a:cubicBezTo>
                    <a:pt x="1344384" y="8890"/>
                    <a:pt x="3284680" y="6350"/>
                    <a:pt x="3391760" y="5080"/>
                  </a:cubicBezTo>
                  <a:cubicBezTo>
                    <a:pt x="3494557" y="3810"/>
                    <a:pt x="3597355" y="2540"/>
                    <a:pt x="3704435" y="2540"/>
                  </a:cubicBezTo>
                  <a:cubicBezTo>
                    <a:pt x="3880047" y="1270"/>
                    <a:pt x="4051375" y="0"/>
                    <a:pt x="4226987" y="0"/>
                  </a:cubicBezTo>
                  <a:cubicBezTo>
                    <a:pt x="4299802" y="0"/>
                    <a:pt x="4376900" y="2540"/>
                    <a:pt x="4449715" y="2540"/>
                  </a:cubicBezTo>
                  <a:cubicBezTo>
                    <a:pt x="4651026" y="3810"/>
                    <a:pt x="4856620" y="5080"/>
                    <a:pt x="5057931" y="7620"/>
                  </a:cubicBezTo>
                  <a:cubicBezTo>
                    <a:pt x="5165011" y="8890"/>
                    <a:pt x="5272092" y="12700"/>
                    <a:pt x="5379172" y="16510"/>
                  </a:cubicBezTo>
                  <a:lnTo>
                    <a:pt x="5445271" y="16510"/>
                  </a:lnTo>
                  <a:cubicBezTo>
                    <a:pt x="5456702" y="17780"/>
                    <a:pt x="5465591" y="20320"/>
                    <a:pt x="5475752" y="21590"/>
                  </a:cubicBezTo>
                  <a:close/>
                  <a:moveTo>
                    <a:pt x="5485911" y="2486762"/>
                  </a:moveTo>
                  <a:cubicBezTo>
                    <a:pt x="5487182" y="2470252"/>
                    <a:pt x="5488452" y="2457552"/>
                    <a:pt x="5488452" y="2444852"/>
                  </a:cubicBezTo>
                  <a:cubicBezTo>
                    <a:pt x="5487182" y="2337569"/>
                    <a:pt x="5485911" y="2236963"/>
                    <a:pt x="5485911" y="2128766"/>
                  </a:cubicBezTo>
                  <a:cubicBezTo>
                    <a:pt x="5485911" y="2079412"/>
                    <a:pt x="5488452" y="2030059"/>
                    <a:pt x="5487182" y="1980705"/>
                  </a:cubicBezTo>
                  <a:cubicBezTo>
                    <a:pt x="5487182" y="1935148"/>
                    <a:pt x="5485911" y="1887693"/>
                    <a:pt x="5484641" y="1842136"/>
                  </a:cubicBezTo>
                  <a:cubicBezTo>
                    <a:pt x="5479561" y="1771902"/>
                    <a:pt x="5468132" y="317875"/>
                    <a:pt x="5468132" y="247641"/>
                  </a:cubicBezTo>
                  <a:cubicBezTo>
                    <a:pt x="5465591" y="188796"/>
                    <a:pt x="5463052" y="128054"/>
                    <a:pt x="5460511" y="69209"/>
                  </a:cubicBezTo>
                  <a:cubicBezTo>
                    <a:pt x="5459241" y="44450"/>
                    <a:pt x="5457971" y="43180"/>
                    <a:pt x="5439137" y="41910"/>
                  </a:cubicBezTo>
                  <a:cubicBezTo>
                    <a:pt x="5426288" y="41910"/>
                    <a:pt x="5417721" y="41910"/>
                    <a:pt x="5404871" y="40640"/>
                  </a:cubicBezTo>
                  <a:cubicBezTo>
                    <a:pt x="5297791" y="36830"/>
                    <a:pt x="5186427" y="31750"/>
                    <a:pt x="5079347" y="30480"/>
                  </a:cubicBezTo>
                  <a:cubicBezTo>
                    <a:pt x="4818071" y="26670"/>
                    <a:pt x="4552511" y="25400"/>
                    <a:pt x="4291236" y="22860"/>
                  </a:cubicBezTo>
                  <a:lnTo>
                    <a:pt x="3982844" y="22860"/>
                  </a:lnTo>
                  <a:cubicBezTo>
                    <a:pt x="3845781" y="22860"/>
                    <a:pt x="3708718" y="22860"/>
                    <a:pt x="3575938" y="24130"/>
                  </a:cubicBezTo>
                  <a:cubicBezTo>
                    <a:pt x="3460292" y="25400"/>
                    <a:pt x="1511429" y="29210"/>
                    <a:pt x="1395782" y="29210"/>
                  </a:cubicBezTo>
                  <a:cubicBezTo>
                    <a:pt x="1207321" y="29210"/>
                    <a:pt x="1018859" y="26670"/>
                    <a:pt x="830398" y="33020"/>
                  </a:cubicBezTo>
                  <a:cubicBezTo>
                    <a:pt x="731884" y="36830"/>
                    <a:pt x="637653" y="36830"/>
                    <a:pt x="543422" y="38100"/>
                  </a:cubicBezTo>
                  <a:cubicBezTo>
                    <a:pt x="380660" y="41910"/>
                    <a:pt x="217898" y="45720"/>
                    <a:pt x="55136" y="50800"/>
                  </a:cubicBezTo>
                  <a:cubicBezTo>
                    <a:pt x="36830" y="50800"/>
                    <a:pt x="34290" y="54024"/>
                    <a:pt x="33020" y="76802"/>
                  </a:cubicBezTo>
                  <a:cubicBezTo>
                    <a:pt x="31750" y="110970"/>
                    <a:pt x="31750" y="145138"/>
                    <a:pt x="30480" y="179305"/>
                  </a:cubicBezTo>
                  <a:cubicBezTo>
                    <a:pt x="29210" y="236252"/>
                    <a:pt x="26670" y="291300"/>
                    <a:pt x="25400" y="348246"/>
                  </a:cubicBezTo>
                  <a:cubicBezTo>
                    <a:pt x="20320" y="408989"/>
                    <a:pt x="26670" y="1893388"/>
                    <a:pt x="29210" y="1954130"/>
                  </a:cubicBezTo>
                  <a:cubicBezTo>
                    <a:pt x="29210" y="2018669"/>
                    <a:pt x="29210" y="2085107"/>
                    <a:pt x="30480" y="2149646"/>
                  </a:cubicBezTo>
                  <a:cubicBezTo>
                    <a:pt x="30480" y="2197101"/>
                    <a:pt x="33020" y="2244556"/>
                    <a:pt x="33020" y="2292011"/>
                  </a:cubicBezTo>
                  <a:cubicBezTo>
                    <a:pt x="33020" y="2343263"/>
                    <a:pt x="33020" y="2394515"/>
                    <a:pt x="31750" y="2444852"/>
                  </a:cubicBezTo>
                  <a:lnTo>
                    <a:pt x="31750" y="2455012"/>
                  </a:lnTo>
                  <a:cubicBezTo>
                    <a:pt x="31750" y="2465171"/>
                    <a:pt x="35560" y="2468981"/>
                    <a:pt x="44450" y="2468981"/>
                  </a:cubicBezTo>
                  <a:cubicBezTo>
                    <a:pt x="93685" y="2468981"/>
                    <a:pt x="153650" y="2470252"/>
                    <a:pt x="209332" y="2470252"/>
                  </a:cubicBezTo>
                  <a:cubicBezTo>
                    <a:pt x="290713" y="2470252"/>
                    <a:pt x="376377" y="2467712"/>
                    <a:pt x="457758" y="2470252"/>
                  </a:cubicBezTo>
                  <a:cubicBezTo>
                    <a:pt x="590538" y="2474062"/>
                    <a:pt x="723317" y="2476602"/>
                    <a:pt x="856097" y="2475331"/>
                  </a:cubicBezTo>
                  <a:cubicBezTo>
                    <a:pt x="941761" y="2474062"/>
                    <a:pt x="1023143" y="2476602"/>
                    <a:pt x="1108807" y="2476602"/>
                  </a:cubicBezTo>
                  <a:cubicBezTo>
                    <a:pt x="1233020" y="2476602"/>
                    <a:pt x="1357233" y="2475331"/>
                    <a:pt x="1481447" y="2476602"/>
                  </a:cubicBezTo>
                  <a:cubicBezTo>
                    <a:pt x="1665625" y="2477871"/>
                    <a:pt x="3687302" y="2467712"/>
                    <a:pt x="3875764" y="2470252"/>
                  </a:cubicBezTo>
                  <a:cubicBezTo>
                    <a:pt x="3957145" y="2471521"/>
                    <a:pt x="4038526" y="2472792"/>
                    <a:pt x="4115624" y="2472792"/>
                  </a:cubicBezTo>
                  <a:cubicBezTo>
                    <a:pt x="4256970" y="2475331"/>
                    <a:pt x="4394033" y="2471521"/>
                    <a:pt x="4535379" y="2475331"/>
                  </a:cubicBezTo>
                  <a:cubicBezTo>
                    <a:pt x="4651026" y="2477871"/>
                    <a:pt x="4766672" y="2477871"/>
                    <a:pt x="4882319" y="2480412"/>
                  </a:cubicBezTo>
                  <a:cubicBezTo>
                    <a:pt x="5053648" y="2484221"/>
                    <a:pt x="5224977" y="2486762"/>
                    <a:pt x="5396305" y="2488031"/>
                  </a:cubicBezTo>
                  <a:cubicBezTo>
                    <a:pt x="5447811" y="2488031"/>
                    <a:pt x="5465591" y="2486762"/>
                    <a:pt x="5485911" y="2486762"/>
                  </a:cubicBezTo>
                  <a:close/>
                </a:path>
              </a:pathLst>
            </a:custGeom>
            <a:solidFill>
              <a:srgbClr val="FAF3E2"/>
            </a:solidFill>
          </p:spPr>
        </p:sp>
      </p:grpSp>
      <p:graphicFrame>
        <p:nvGraphicFramePr>
          <p:cNvPr name="Table 13" id="13"/>
          <p:cNvGraphicFramePr>
            <a:graphicFrameLocks noGrp="true"/>
          </p:cNvGraphicFramePr>
          <p:nvPr/>
        </p:nvGraphicFramePr>
        <p:xfrm>
          <a:off x="6797414" y="2009582"/>
          <a:ext cx="10658757" cy="8277418"/>
        </p:xfrm>
        <a:graphic>
          <a:graphicData uri="http://schemas.openxmlformats.org/drawingml/2006/table">
            <a:tbl>
              <a:tblPr/>
              <a:tblGrid>
                <a:gridCol w="2417754"/>
                <a:gridCol w="8241004"/>
              </a:tblGrid>
              <a:tr h="1082642">
                <a:tc>
                  <a:txBody>
                    <a:bodyPr anchor="t" rtlCol="false"/>
                    <a:lstStyle/>
                    <a:p>
                      <a:pPr algn="ctr">
                        <a:lnSpc>
                          <a:spcPts val="3220"/>
                        </a:lnSpc>
                        <a:defRPr/>
                      </a:pPr>
                      <a:r>
                        <a:rPr lang="en-US" sz="2300">
                          <a:solidFill>
                            <a:srgbClr val="000000"/>
                          </a:solidFill>
                          <a:latin typeface="Bubblebody Neue"/>
                        </a:rPr>
                        <a:t>Figure</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l">
                        <a:lnSpc>
                          <a:spcPts val="3220"/>
                        </a:lnSpc>
                        <a:defRPr/>
                      </a:pPr>
                      <a:r>
                        <a:rPr lang="en-US" sz="2300">
                          <a:solidFill>
                            <a:srgbClr val="000000"/>
                          </a:solidFill>
                          <a:latin typeface="Bubblebody Neue"/>
                        </a:rPr>
                        <a:t>ten, namSinh,namMat</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1282252">
                <a:tc>
                  <a:txBody>
                    <a:bodyPr anchor="t" rtlCol="false"/>
                    <a:lstStyle/>
                    <a:p>
                      <a:pPr algn="ctr">
                        <a:lnSpc>
                          <a:spcPts val="3220"/>
                        </a:lnSpc>
                        <a:defRPr/>
                      </a:pPr>
                      <a:r>
                        <a:rPr lang="en-US" sz="2300">
                          <a:solidFill>
                            <a:srgbClr val="000000"/>
                          </a:solidFill>
                          <a:latin typeface="Bubblebody Neue"/>
                        </a:rPr>
                        <a:t>Character</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l">
                        <a:lnSpc>
                          <a:spcPts val="3220"/>
                        </a:lnSpc>
                        <a:defRPr/>
                      </a:pPr>
                      <a:r>
                        <a:rPr lang="en-US" sz="2300">
                          <a:solidFill>
                            <a:srgbClr val="000000"/>
                          </a:solidFill>
                          <a:latin typeface="Bubblebody Neue"/>
                        </a:rPr>
                        <a:t>queQuan, danToc, namNhapNgu, ghiChu, namDoTrangNguyen</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1441673">
                <a:tc>
                  <a:txBody>
                    <a:bodyPr anchor="t" rtlCol="false"/>
                    <a:lstStyle/>
                    <a:p>
                      <a:pPr algn="ctr">
                        <a:lnSpc>
                          <a:spcPts val="3220"/>
                        </a:lnSpc>
                        <a:defRPr/>
                      </a:pPr>
                      <a:r>
                        <a:rPr lang="en-US" sz="2300">
                          <a:solidFill>
                            <a:srgbClr val="000000"/>
                          </a:solidFill>
                          <a:latin typeface="Bubblebody Neue"/>
                        </a:rPr>
                        <a:t>King</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l">
                        <a:lnSpc>
                          <a:spcPts val="3220"/>
                        </a:lnSpc>
                        <a:defRPr/>
                      </a:pPr>
                      <a:r>
                        <a:rPr lang="en-US" sz="2300">
                          <a:solidFill>
                            <a:srgbClr val="000000"/>
                          </a:solidFill>
                          <a:latin typeface="Bubblebody Neue"/>
                        </a:rPr>
                        <a:t>articleLink, mieuHieu, thuyHieu, nienHieu,tenHuy, theThu, namTriVi</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1282252">
                <a:tc>
                  <a:txBody>
                    <a:bodyPr anchor="t" rtlCol="false"/>
                    <a:lstStyle/>
                    <a:p>
                      <a:pPr algn="ctr">
                        <a:lnSpc>
                          <a:spcPts val="3220"/>
                        </a:lnSpc>
                        <a:defRPr/>
                      </a:pPr>
                      <a:r>
                        <a:rPr lang="en-US" sz="2300">
                          <a:solidFill>
                            <a:srgbClr val="000000"/>
                          </a:solidFill>
                          <a:latin typeface="Bubblebody Neue"/>
                        </a:rPr>
                        <a:t>Relic</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l">
                        <a:lnSpc>
                          <a:spcPts val="3220"/>
                        </a:lnSpc>
                        <a:defRPr/>
                      </a:pPr>
                      <a:r>
                        <a:rPr lang="en-US" sz="2300">
                          <a:solidFill>
                            <a:srgbClr val="000000"/>
                          </a:solidFill>
                          <a:latin typeface="Bubblebody Neue"/>
                        </a:rPr>
                        <a:t>name, location, type, rank, desc, characters, kings, dynasties</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1023888">
                <a:tc>
                  <a:txBody>
                    <a:bodyPr anchor="t" rtlCol="false"/>
                    <a:lstStyle/>
                    <a:p>
                      <a:pPr algn="ctr">
                        <a:lnSpc>
                          <a:spcPts val="3220"/>
                        </a:lnSpc>
                        <a:defRPr/>
                      </a:pPr>
                      <a:r>
                        <a:rPr lang="en-US" sz="2300">
                          <a:solidFill>
                            <a:srgbClr val="000000"/>
                          </a:solidFill>
                          <a:latin typeface="Bubblebody Neue"/>
                        </a:rPr>
                        <a:t>Festival</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l">
                        <a:lnSpc>
                          <a:spcPts val="3220"/>
                        </a:lnSpc>
                        <a:defRPr/>
                      </a:pPr>
                      <a:r>
                        <a:rPr lang="en-US" sz="2300">
                          <a:solidFill>
                            <a:srgbClr val="000000"/>
                          </a:solidFill>
                          <a:latin typeface="Bubblebody Neue"/>
                        </a:rPr>
                        <a:t>tenLeHoi, thoiGian, diaDiem, character, noiDung</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1023888">
                <a:tc>
                  <a:txBody>
                    <a:bodyPr anchor="t" rtlCol="false"/>
                    <a:lstStyle/>
                    <a:p>
                      <a:pPr algn="ctr">
                        <a:lnSpc>
                          <a:spcPts val="3220"/>
                        </a:lnSpc>
                        <a:defRPr/>
                      </a:pPr>
                      <a:r>
                        <a:rPr lang="en-US" sz="2300">
                          <a:solidFill>
                            <a:srgbClr val="000000"/>
                          </a:solidFill>
                          <a:latin typeface="Bubblebody Neue"/>
                        </a:rPr>
                        <a:t>Event</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l">
                        <a:lnSpc>
                          <a:spcPts val="3220"/>
                        </a:lnSpc>
                        <a:defRPr/>
                      </a:pPr>
                      <a:r>
                        <a:rPr lang="en-US" sz="2300">
                          <a:solidFill>
                            <a:srgbClr val="000000"/>
                          </a:solidFill>
                          <a:latin typeface="Bubblebody Neue"/>
                        </a:rPr>
                        <a:t>ten, thoiGian, diaDiem, nienDai, nhanVatLienQuan</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1140823">
                <a:tc>
                  <a:txBody>
                    <a:bodyPr anchor="t" rtlCol="false"/>
                    <a:lstStyle/>
                    <a:p>
                      <a:pPr algn="ctr">
                        <a:lnSpc>
                          <a:spcPts val="3220"/>
                        </a:lnSpc>
                        <a:defRPr/>
                      </a:pPr>
                      <a:r>
                        <a:rPr lang="en-US" sz="2300">
                          <a:solidFill>
                            <a:srgbClr val="000000"/>
                          </a:solidFill>
                          <a:latin typeface="Bubblebody Neue"/>
                        </a:rPr>
                        <a:t>Dynasty</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l">
                        <a:lnSpc>
                          <a:spcPts val="3220"/>
                        </a:lnSpc>
                        <a:defRPr/>
                      </a:pPr>
                      <a:r>
                        <a:rPr lang="en-US" sz="2300">
                          <a:solidFill>
                            <a:srgbClr val="000000"/>
                          </a:solidFill>
                          <a:latin typeface="Bubblebody Neue"/>
                        </a:rPr>
                        <a:t>startYear, endYear, name, kings, capital, founder</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bl>
          </a:graphicData>
        </a:graphic>
      </p:graphicFrame>
      <p:sp>
        <p:nvSpPr>
          <p:cNvPr name="TextBox 14" id="14"/>
          <p:cNvSpPr txBox="true"/>
          <p:nvPr/>
        </p:nvSpPr>
        <p:spPr>
          <a:xfrm rot="0">
            <a:off x="593387" y="2673858"/>
            <a:ext cx="5745803" cy="6280678"/>
          </a:xfrm>
          <a:prstGeom prst="rect">
            <a:avLst/>
          </a:prstGeom>
        </p:spPr>
        <p:txBody>
          <a:bodyPr anchor="t" rtlCol="false" tIns="0" lIns="0" bIns="0" rIns="0">
            <a:spAutoFit/>
          </a:bodyPr>
          <a:lstStyle/>
          <a:p>
            <a:pPr>
              <a:lnSpc>
                <a:spcPts val="4533"/>
              </a:lnSpc>
            </a:pPr>
            <a:r>
              <a:rPr lang="en-US" sz="4121">
                <a:solidFill>
                  <a:srgbClr val="404040"/>
                </a:solidFill>
                <a:latin typeface="Bubblebody Neue"/>
              </a:rPr>
              <a:t>First, we are going to talk about the data types. In our application we have 7 entities which are Character, King, Relic, Festival, Event, Dynasty. And all of 6 entities will have the same 3 attributes from Figure: ten, namSinh, namMat</a:t>
            </a:r>
          </a:p>
        </p:txBody>
      </p:sp>
      <p:sp>
        <p:nvSpPr>
          <p:cNvPr name="TextBox 15" id="15"/>
          <p:cNvSpPr txBox="true"/>
          <p:nvPr/>
        </p:nvSpPr>
        <p:spPr>
          <a:xfrm rot="0">
            <a:off x="3982380" y="344488"/>
            <a:ext cx="10794747" cy="1177924"/>
          </a:xfrm>
          <a:prstGeom prst="rect">
            <a:avLst/>
          </a:prstGeom>
        </p:spPr>
        <p:txBody>
          <a:bodyPr anchor="t" rtlCol="false" tIns="0" lIns="0" bIns="0" rIns="0">
            <a:spAutoFit/>
          </a:bodyPr>
          <a:lstStyle/>
          <a:p>
            <a:pPr algn="ctr" marL="0" indent="0" lvl="0">
              <a:lnSpc>
                <a:spcPts val="9100"/>
              </a:lnSpc>
            </a:pPr>
            <a:r>
              <a:rPr lang="en-US" sz="6500">
                <a:solidFill>
                  <a:srgbClr val="D6583C"/>
                </a:solidFill>
                <a:latin typeface="Brasika"/>
              </a:rPr>
              <a:t>Data Analysis</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7D5D46"/>
        </a:solidFill>
      </p:bgPr>
    </p:bg>
    <p:spTree>
      <p:nvGrpSpPr>
        <p:cNvPr id="1" name=""/>
        <p:cNvGrpSpPr/>
        <p:nvPr/>
      </p:nvGrpSpPr>
      <p:grpSpPr>
        <a:xfrm>
          <a:off x="0" y="0"/>
          <a:ext cx="0" cy="0"/>
          <a:chOff x="0" y="0"/>
          <a:chExt cx="0" cy="0"/>
        </a:xfrm>
      </p:grpSpPr>
      <p:grpSp>
        <p:nvGrpSpPr>
          <p:cNvPr name="Group 2" id="2"/>
          <p:cNvGrpSpPr/>
          <p:nvPr/>
        </p:nvGrpSpPr>
        <p:grpSpPr>
          <a:xfrm rot="0">
            <a:off x="-314115" y="-284689"/>
            <a:ext cx="18931877" cy="10856378"/>
            <a:chOff x="0" y="0"/>
            <a:chExt cx="25242502" cy="14475171"/>
          </a:xfrm>
        </p:grpSpPr>
        <p:sp>
          <p:nvSpPr>
            <p:cNvPr name="Freeform 3" id="3"/>
            <p:cNvSpPr/>
            <p:nvPr/>
          </p:nvSpPr>
          <p:spPr>
            <a:xfrm flipH="false" flipV="false" rot="0">
              <a:off x="0" y="0"/>
              <a:ext cx="12610820" cy="14475171"/>
            </a:xfrm>
            <a:custGeom>
              <a:avLst/>
              <a:gdLst/>
              <a:ahLst/>
              <a:cxnLst/>
              <a:rect r="r" b="b" t="t" l="l"/>
              <a:pathLst>
                <a:path h="14475171" w="12610820">
                  <a:moveTo>
                    <a:pt x="0" y="0"/>
                  </a:moveTo>
                  <a:lnTo>
                    <a:pt x="12610820" y="0"/>
                  </a:lnTo>
                  <a:lnTo>
                    <a:pt x="12610820" y="14475171"/>
                  </a:lnTo>
                  <a:lnTo>
                    <a:pt x="0" y="14475171"/>
                  </a:lnTo>
                  <a:lnTo>
                    <a:pt x="0" y="0"/>
                  </a:lnTo>
                  <a:close/>
                </a:path>
              </a:pathLst>
            </a:custGeom>
            <a:blipFill>
              <a:blip r:embed="rId2">
                <a:alphaModFix amt="25000"/>
                <a:extLst>
                  <a:ext uri="{96DAC541-7B7A-43D3-8B79-37D633B846F1}">
                    <asvg:svgBlip xmlns:asvg="http://schemas.microsoft.com/office/drawing/2016/SVG/main" r:embed="rId3"/>
                  </a:ext>
                </a:extLst>
              </a:blip>
              <a:stretch>
                <a:fillRect l="-14992" t="0" r="0" b="0"/>
              </a:stretch>
            </a:blipFill>
          </p:spPr>
        </p:sp>
        <p:sp>
          <p:nvSpPr>
            <p:cNvPr name="Freeform 4" id="4"/>
            <p:cNvSpPr/>
            <p:nvPr/>
          </p:nvSpPr>
          <p:spPr>
            <a:xfrm flipH="false" flipV="false" rot="0">
              <a:off x="12610820" y="0"/>
              <a:ext cx="12631682" cy="14475171"/>
            </a:xfrm>
            <a:custGeom>
              <a:avLst/>
              <a:gdLst/>
              <a:ahLst/>
              <a:cxnLst/>
              <a:rect r="r" b="b" t="t" l="l"/>
              <a:pathLst>
                <a:path h="14475171" w="12631682">
                  <a:moveTo>
                    <a:pt x="0" y="0"/>
                  </a:moveTo>
                  <a:lnTo>
                    <a:pt x="12631682" y="0"/>
                  </a:lnTo>
                  <a:lnTo>
                    <a:pt x="12631682" y="14475171"/>
                  </a:lnTo>
                  <a:lnTo>
                    <a:pt x="0" y="14475171"/>
                  </a:lnTo>
                  <a:lnTo>
                    <a:pt x="0" y="0"/>
                  </a:lnTo>
                  <a:close/>
                </a:path>
              </a:pathLst>
            </a:custGeom>
            <a:blipFill>
              <a:blip r:embed="rId2">
                <a:alphaModFix amt="25000"/>
                <a:extLst>
                  <a:ext uri="{96DAC541-7B7A-43D3-8B79-37D633B846F1}">
                    <asvg:svgBlip xmlns:asvg="http://schemas.microsoft.com/office/drawing/2016/SVG/main" r:embed="rId3"/>
                  </a:ext>
                </a:extLst>
              </a:blip>
              <a:stretch>
                <a:fillRect l="0" t="0" r="-14802" b="0"/>
              </a:stretch>
            </a:blipFill>
          </p:spPr>
        </p:sp>
      </p:grpSp>
      <p:grpSp>
        <p:nvGrpSpPr>
          <p:cNvPr name="Group 5" id="5"/>
          <p:cNvGrpSpPr/>
          <p:nvPr/>
        </p:nvGrpSpPr>
        <p:grpSpPr>
          <a:xfrm rot="0">
            <a:off x="2938215" y="2254308"/>
            <a:ext cx="12411570" cy="5778383"/>
            <a:chOff x="0" y="0"/>
            <a:chExt cx="4237818" cy="1972977"/>
          </a:xfrm>
        </p:grpSpPr>
        <p:sp>
          <p:nvSpPr>
            <p:cNvPr name="Freeform 6" id="6"/>
            <p:cNvSpPr/>
            <p:nvPr/>
          </p:nvSpPr>
          <p:spPr>
            <a:xfrm flipH="false" flipV="false" rot="0">
              <a:off x="38100" y="44450"/>
              <a:ext cx="4200988" cy="1928527"/>
            </a:xfrm>
            <a:custGeom>
              <a:avLst/>
              <a:gdLst/>
              <a:ahLst/>
              <a:cxnLst/>
              <a:rect r="r" b="b" t="t" l="l"/>
              <a:pathLst>
                <a:path h="1928527" w="4200988">
                  <a:moveTo>
                    <a:pt x="2540" y="1898047"/>
                  </a:moveTo>
                  <a:cubicBezTo>
                    <a:pt x="0" y="1906937"/>
                    <a:pt x="5080" y="1913287"/>
                    <a:pt x="27540" y="1914557"/>
                  </a:cubicBezTo>
                  <a:cubicBezTo>
                    <a:pt x="53524" y="1915827"/>
                    <a:pt x="76260" y="1915827"/>
                    <a:pt x="102244" y="1915827"/>
                  </a:cubicBezTo>
                  <a:cubicBezTo>
                    <a:pt x="206181" y="1917097"/>
                    <a:pt x="310117" y="1917097"/>
                    <a:pt x="417302" y="1918367"/>
                  </a:cubicBezTo>
                  <a:cubicBezTo>
                    <a:pt x="475766" y="1919637"/>
                    <a:pt x="534230" y="1920907"/>
                    <a:pt x="589446" y="1922177"/>
                  </a:cubicBezTo>
                  <a:cubicBezTo>
                    <a:pt x="686887" y="1923447"/>
                    <a:pt x="781079" y="1923447"/>
                    <a:pt x="878519" y="1924717"/>
                  </a:cubicBezTo>
                  <a:cubicBezTo>
                    <a:pt x="917496" y="1924717"/>
                    <a:pt x="953224" y="1924717"/>
                    <a:pt x="992200" y="1923447"/>
                  </a:cubicBezTo>
                  <a:cubicBezTo>
                    <a:pt x="1008440" y="1923447"/>
                    <a:pt x="1027928" y="1922177"/>
                    <a:pt x="1044168" y="1922177"/>
                  </a:cubicBezTo>
                  <a:cubicBezTo>
                    <a:pt x="1109128" y="1923447"/>
                    <a:pt x="2408333" y="1914557"/>
                    <a:pt x="2473294" y="1915827"/>
                  </a:cubicBezTo>
                  <a:cubicBezTo>
                    <a:pt x="2564238" y="1917097"/>
                    <a:pt x="2814335" y="1917097"/>
                    <a:pt x="2905279" y="1917097"/>
                  </a:cubicBezTo>
                  <a:cubicBezTo>
                    <a:pt x="2941008" y="1917097"/>
                    <a:pt x="2973488" y="1915827"/>
                    <a:pt x="3009216" y="1915827"/>
                  </a:cubicBezTo>
                  <a:lnTo>
                    <a:pt x="3184609" y="1919637"/>
                  </a:lnTo>
                  <a:cubicBezTo>
                    <a:pt x="3311281" y="1922177"/>
                    <a:pt x="3434705" y="1919637"/>
                    <a:pt x="3561378" y="1923447"/>
                  </a:cubicBezTo>
                  <a:cubicBezTo>
                    <a:pt x="3772499" y="1928527"/>
                    <a:pt x="3986868" y="1922177"/>
                    <a:pt x="4136218" y="1927257"/>
                  </a:cubicBezTo>
                  <a:cubicBezTo>
                    <a:pt x="4156538" y="1928527"/>
                    <a:pt x="4176858" y="1927257"/>
                    <a:pt x="4199718" y="1927257"/>
                  </a:cubicBezTo>
                  <a:lnTo>
                    <a:pt x="4199718" y="1867567"/>
                  </a:lnTo>
                  <a:cubicBezTo>
                    <a:pt x="4198448" y="1797544"/>
                    <a:pt x="4197178" y="1727751"/>
                    <a:pt x="4197178" y="1653595"/>
                  </a:cubicBezTo>
                  <a:cubicBezTo>
                    <a:pt x="4197178" y="1567808"/>
                    <a:pt x="4200988" y="1480566"/>
                    <a:pt x="4194638" y="1394778"/>
                  </a:cubicBezTo>
                  <a:cubicBezTo>
                    <a:pt x="4187018" y="1338071"/>
                    <a:pt x="4175588" y="219924"/>
                    <a:pt x="4175588" y="163217"/>
                  </a:cubicBezTo>
                  <a:cubicBezTo>
                    <a:pt x="4173048" y="123958"/>
                    <a:pt x="4171778" y="83246"/>
                    <a:pt x="4169238" y="43987"/>
                  </a:cubicBezTo>
                  <a:cubicBezTo>
                    <a:pt x="4169238" y="32355"/>
                    <a:pt x="4167968" y="20722"/>
                    <a:pt x="4166698" y="6350"/>
                  </a:cubicBezTo>
                  <a:cubicBezTo>
                    <a:pt x="4156538" y="3810"/>
                    <a:pt x="4147648" y="2540"/>
                    <a:pt x="4137488" y="1270"/>
                  </a:cubicBezTo>
                  <a:cubicBezTo>
                    <a:pt x="4129868" y="0"/>
                    <a:pt x="4122248" y="1270"/>
                    <a:pt x="4115898" y="1270"/>
                  </a:cubicBezTo>
                  <a:lnTo>
                    <a:pt x="11300" y="6350"/>
                  </a:lnTo>
                  <a:lnTo>
                    <a:pt x="2540" y="1898047"/>
                  </a:lnTo>
                  <a:close/>
                </a:path>
              </a:pathLst>
            </a:custGeom>
            <a:solidFill>
              <a:srgbClr val="2E2C2B"/>
            </a:solidFill>
          </p:spPr>
        </p:sp>
        <p:sp>
          <p:nvSpPr>
            <p:cNvPr name="Freeform 7" id="7"/>
            <p:cNvSpPr/>
            <p:nvPr/>
          </p:nvSpPr>
          <p:spPr>
            <a:xfrm flipH="false" flipV="false" rot="0">
              <a:off x="11430" y="16510"/>
              <a:ext cx="4176858" cy="1918367"/>
            </a:xfrm>
            <a:custGeom>
              <a:avLst/>
              <a:gdLst/>
              <a:ahLst/>
              <a:cxnLst/>
              <a:rect r="r" b="b" t="t" l="l"/>
              <a:pathLst>
                <a:path h="1918367" w="4176858">
                  <a:moveTo>
                    <a:pt x="4176858" y="1918367"/>
                  </a:moveTo>
                  <a:lnTo>
                    <a:pt x="0" y="1910747"/>
                  </a:lnTo>
                  <a:lnTo>
                    <a:pt x="0" y="679710"/>
                  </a:lnTo>
                  <a:lnTo>
                    <a:pt x="7620" y="20320"/>
                  </a:lnTo>
                  <a:lnTo>
                    <a:pt x="2093962" y="0"/>
                  </a:lnTo>
                  <a:lnTo>
                    <a:pt x="4155268" y="8890"/>
                  </a:lnTo>
                  <a:close/>
                </a:path>
              </a:pathLst>
            </a:custGeom>
            <a:solidFill>
              <a:srgbClr val="FAF3E2"/>
            </a:solidFill>
          </p:spPr>
        </p:sp>
        <p:sp>
          <p:nvSpPr>
            <p:cNvPr name="Freeform 8" id="8"/>
            <p:cNvSpPr/>
            <p:nvPr/>
          </p:nvSpPr>
          <p:spPr>
            <a:xfrm flipH="false" flipV="false" rot="0">
              <a:off x="-3810" y="0"/>
              <a:ext cx="4206068" cy="1945037"/>
            </a:xfrm>
            <a:custGeom>
              <a:avLst/>
              <a:gdLst/>
              <a:ahLst/>
              <a:cxnLst/>
              <a:rect r="r" b="b" t="t" l="l"/>
              <a:pathLst>
                <a:path h="1945037" w="4206068">
                  <a:moveTo>
                    <a:pt x="4171778" y="21590"/>
                  </a:moveTo>
                  <a:cubicBezTo>
                    <a:pt x="4173048" y="34290"/>
                    <a:pt x="4173048" y="44450"/>
                    <a:pt x="4174318" y="54994"/>
                  </a:cubicBezTo>
                  <a:cubicBezTo>
                    <a:pt x="4176858" y="94253"/>
                    <a:pt x="4178128" y="134966"/>
                    <a:pt x="4180668" y="174225"/>
                  </a:cubicBezTo>
                  <a:cubicBezTo>
                    <a:pt x="4180668" y="230932"/>
                    <a:pt x="4193368" y="1349079"/>
                    <a:pt x="4199718" y="1405786"/>
                  </a:cubicBezTo>
                  <a:cubicBezTo>
                    <a:pt x="4206068" y="1491573"/>
                    <a:pt x="4202258" y="1578815"/>
                    <a:pt x="4202258" y="1664602"/>
                  </a:cubicBezTo>
                  <a:cubicBezTo>
                    <a:pt x="4202258" y="1740212"/>
                    <a:pt x="4203528" y="1810005"/>
                    <a:pt x="4204798" y="1884077"/>
                  </a:cubicBezTo>
                  <a:lnTo>
                    <a:pt x="4204798" y="1943767"/>
                  </a:lnTo>
                  <a:cubicBezTo>
                    <a:pt x="4181938" y="1943767"/>
                    <a:pt x="4161618" y="1945037"/>
                    <a:pt x="4141298" y="1943767"/>
                  </a:cubicBezTo>
                  <a:cubicBezTo>
                    <a:pt x="3934586" y="1938687"/>
                    <a:pt x="3720216" y="1945037"/>
                    <a:pt x="3509096" y="1939957"/>
                  </a:cubicBezTo>
                  <a:cubicBezTo>
                    <a:pt x="3382423" y="1936147"/>
                    <a:pt x="3258999" y="1938687"/>
                    <a:pt x="3132326" y="1936147"/>
                  </a:cubicBezTo>
                  <a:lnTo>
                    <a:pt x="2956933" y="1932337"/>
                  </a:lnTo>
                  <a:cubicBezTo>
                    <a:pt x="2921205" y="1932337"/>
                    <a:pt x="2888725" y="1933607"/>
                    <a:pt x="2852997" y="1933607"/>
                  </a:cubicBezTo>
                  <a:cubicBezTo>
                    <a:pt x="2762053" y="1932337"/>
                    <a:pt x="2511956" y="1933607"/>
                    <a:pt x="2421011" y="1932337"/>
                  </a:cubicBezTo>
                  <a:cubicBezTo>
                    <a:pt x="2356051" y="1931067"/>
                    <a:pt x="1056846" y="1939957"/>
                    <a:pt x="991886" y="1938687"/>
                  </a:cubicBezTo>
                  <a:cubicBezTo>
                    <a:pt x="975646" y="1938687"/>
                    <a:pt x="956157" y="1939957"/>
                    <a:pt x="939917" y="1939957"/>
                  </a:cubicBezTo>
                  <a:cubicBezTo>
                    <a:pt x="900941" y="1939957"/>
                    <a:pt x="865213" y="1941227"/>
                    <a:pt x="826237" y="1941227"/>
                  </a:cubicBezTo>
                  <a:cubicBezTo>
                    <a:pt x="728797" y="1941227"/>
                    <a:pt x="634604" y="1939957"/>
                    <a:pt x="537164" y="1938687"/>
                  </a:cubicBezTo>
                  <a:cubicBezTo>
                    <a:pt x="478700" y="1937417"/>
                    <a:pt x="420235" y="1936147"/>
                    <a:pt x="365019" y="1934877"/>
                  </a:cubicBezTo>
                  <a:cubicBezTo>
                    <a:pt x="261083" y="1933607"/>
                    <a:pt x="157146" y="1932337"/>
                    <a:pt x="49962" y="1932337"/>
                  </a:cubicBezTo>
                  <a:cubicBezTo>
                    <a:pt x="38100" y="1932337"/>
                    <a:pt x="29210" y="1932337"/>
                    <a:pt x="19050" y="1931067"/>
                  </a:cubicBezTo>
                  <a:cubicBezTo>
                    <a:pt x="10160" y="1929797"/>
                    <a:pt x="5080" y="1923447"/>
                    <a:pt x="7620" y="1914557"/>
                  </a:cubicBezTo>
                  <a:cubicBezTo>
                    <a:pt x="16510" y="1882707"/>
                    <a:pt x="12700" y="1846356"/>
                    <a:pt x="11430" y="1808551"/>
                  </a:cubicBezTo>
                  <a:cubicBezTo>
                    <a:pt x="10160" y="1731488"/>
                    <a:pt x="6350" y="1655878"/>
                    <a:pt x="7620" y="1578815"/>
                  </a:cubicBezTo>
                  <a:cubicBezTo>
                    <a:pt x="5080" y="1482849"/>
                    <a:pt x="0" y="294909"/>
                    <a:pt x="7620" y="197489"/>
                  </a:cubicBezTo>
                  <a:cubicBezTo>
                    <a:pt x="8890" y="178587"/>
                    <a:pt x="7620" y="158230"/>
                    <a:pt x="8890" y="139328"/>
                  </a:cubicBezTo>
                  <a:cubicBezTo>
                    <a:pt x="10160" y="108793"/>
                    <a:pt x="12700" y="75351"/>
                    <a:pt x="13970" y="44450"/>
                  </a:cubicBezTo>
                  <a:cubicBezTo>
                    <a:pt x="13970" y="41910"/>
                    <a:pt x="15240" y="39370"/>
                    <a:pt x="16510" y="38100"/>
                  </a:cubicBezTo>
                  <a:cubicBezTo>
                    <a:pt x="38100" y="35560"/>
                    <a:pt x="75946" y="30480"/>
                    <a:pt x="127914" y="29210"/>
                  </a:cubicBezTo>
                  <a:cubicBezTo>
                    <a:pt x="215611" y="25400"/>
                    <a:pt x="303307" y="22860"/>
                    <a:pt x="394251" y="20320"/>
                  </a:cubicBezTo>
                  <a:cubicBezTo>
                    <a:pt x="455964" y="17780"/>
                    <a:pt x="517676" y="16510"/>
                    <a:pt x="576140" y="13970"/>
                  </a:cubicBezTo>
                  <a:cubicBezTo>
                    <a:pt x="634604" y="11430"/>
                    <a:pt x="696317" y="8890"/>
                    <a:pt x="754781" y="8890"/>
                  </a:cubicBezTo>
                  <a:cubicBezTo>
                    <a:pt x="819741" y="7620"/>
                    <a:pt x="884701" y="10160"/>
                    <a:pt x="949662" y="8890"/>
                  </a:cubicBezTo>
                  <a:cubicBezTo>
                    <a:pt x="1030862" y="8890"/>
                    <a:pt x="2502212" y="6350"/>
                    <a:pt x="2583412" y="5080"/>
                  </a:cubicBezTo>
                  <a:cubicBezTo>
                    <a:pt x="2661364" y="3810"/>
                    <a:pt x="2739317" y="2540"/>
                    <a:pt x="2820517" y="2540"/>
                  </a:cubicBezTo>
                  <a:cubicBezTo>
                    <a:pt x="2953686" y="1270"/>
                    <a:pt x="3083606" y="0"/>
                    <a:pt x="3216775" y="0"/>
                  </a:cubicBezTo>
                  <a:cubicBezTo>
                    <a:pt x="3271991" y="0"/>
                    <a:pt x="3330455" y="2540"/>
                    <a:pt x="3385671" y="2540"/>
                  </a:cubicBezTo>
                  <a:cubicBezTo>
                    <a:pt x="3538328" y="3810"/>
                    <a:pt x="3694232" y="5080"/>
                    <a:pt x="3846889" y="7620"/>
                  </a:cubicBezTo>
                  <a:cubicBezTo>
                    <a:pt x="3928089" y="8890"/>
                    <a:pt x="4009290" y="12700"/>
                    <a:pt x="4090490" y="16510"/>
                  </a:cubicBezTo>
                  <a:lnTo>
                    <a:pt x="4141298" y="16510"/>
                  </a:lnTo>
                  <a:cubicBezTo>
                    <a:pt x="4152728" y="17780"/>
                    <a:pt x="4161618" y="20320"/>
                    <a:pt x="4171778" y="21590"/>
                  </a:cubicBezTo>
                  <a:close/>
                  <a:moveTo>
                    <a:pt x="4181938" y="1927257"/>
                  </a:moveTo>
                  <a:cubicBezTo>
                    <a:pt x="4183208" y="1910747"/>
                    <a:pt x="4184478" y="1898047"/>
                    <a:pt x="4184478" y="1885347"/>
                  </a:cubicBezTo>
                  <a:cubicBezTo>
                    <a:pt x="4183208" y="1802735"/>
                    <a:pt x="4181938" y="1725672"/>
                    <a:pt x="4181938" y="1642792"/>
                  </a:cubicBezTo>
                  <a:cubicBezTo>
                    <a:pt x="4181938" y="1604987"/>
                    <a:pt x="4184478" y="1567183"/>
                    <a:pt x="4183208" y="1529378"/>
                  </a:cubicBezTo>
                  <a:cubicBezTo>
                    <a:pt x="4183208" y="1494481"/>
                    <a:pt x="4181938" y="1458131"/>
                    <a:pt x="4180668" y="1423234"/>
                  </a:cubicBezTo>
                  <a:cubicBezTo>
                    <a:pt x="4175588" y="1369435"/>
                    <a:pt x="4164158" y="255650"/>
                    <a:pt x="4164158" y="201851"/>
                  </a:cubicBezTo>
                  <a:cubicBezTo>
                    <a:pt x="4161618" y="156776"/>
                    <a:pt x="4159078" y="110247"/>
                    <a:pt x="4156538" y="65173"/>
                  </a:cubicBezTo>
                  <a:cubicBezTo>
                    <a:pt x="4155268" y="44450"/>
                    <a:pt x="4153998" y="43180"/>
                    <a:pt x="4135962" y="41910"/>
                  </a:cubicBezTo>
                  <a:cubicBezTo>
                    <a:pt x="4126218" y="41910"/>
                    <a:pt x="4119722" y="41910"/>
                    <a:pt x="4109978" y="40640"/>
                  </a:cubicBezTo>
                  <a:cubicBezTo>
                    <a:pt x="4028778" y="36830"/>
                    <a:pt x="3944330" y="31750"/>
                    <a:pt x="3863129" y="30480"/>
                  </a:cubicBezTo>
                  <a:cubicBezTo>
                    <a:pt x="3665000" y="26670"/>
                    <a:pt x="3463624" y="25400"/>
                    <a:pt x="3265495" y="22860"/>
                  </a:cubicBezTo>
                  <a:lnTo>
                    <a:pt x="3031638" y="22860"/>
                  </a:lnTo>
                  <a:cubicBezTo>
                    <a:pt x="2927701" y="22860"/>
                    <a:pt x="2823765" y="22860"/>
                    <a:pt x="2723077" y="24130"/>
                  </a:cubicBezTo>
                  <a:cubicBezTo>
                    <a:pt x="2635380" y="25400"/>
                    <a:pt x="1157534" y="29210"/>
                    <a:pt x="1069838" y="29210"/>
                  </a:cubicBezTo>
                  <a:cubicBezTo>
                    <a:pt x="926925" y="29210"/>
                    <a:pt x="784013" y="26670"/>
                    <a:pt x="641100" y="33020"/>
                  </a:cubicBezTo>
                  <a:cubicBezTo>
                    <a:pt x="566396" y="36830"/>
                    <a:pt x="494940" y="36830"/>
                    <a:pt x="423483" y="38100"/>
                  </a:cubicBezTo>
                  <a:cubicBezTo>
                    <a:pt x="300059" y="41910"/>
                    <a:pt x="176634" y="45720"/>
                    <a:pt x="53210" y="50800"/>
                  </a:cubicBezTo>
                  <a:cubicBezTo>
                    <a:pt x="36830" y="50800"/>
                    <a:pt x="34290" y="53540"/>
                    <a:pt x="33020" y="70989"/>
                  </a:cubicBezTo>
                  <a:cubicBezTo>
                    <a:pt x="31750" y="97161"/>
                    <a:pt x="31750" y="123334"/>
                    <a:pt x="30480" y="149506"/>
                  </a:cubicBezTo>
                  <a:cubicBezTo>
                    <a:pt x="29210" y="193127"/>
                    <a:pt x="26670" y="235294"/>
                    <a:pt x="25400" y="278915"/>
                  </a:cubicBezTo>
                  <a:cubicBezTo>
                    <a:pt x="20320" y="325443"/>
                    <a:pt x="26670" y="1462493"/>
                    <a:pt x="29210" y="1509022"/>
                  </a:cubicBezTo>
                  <a:cubicBezTo>
                    <a:pt x="29210" y="1558459"/>
                    <a:pt x="29210" y="1609350"/>
                    <a:pt x="30480" y="1658787"/>
                  </a:cubicBezTo>
                  <a:cubicBezTo>
                    <a:pt x="30480" y="1695137"/>
                    <a:pt x="33020" y="1731488"/>
                    <a:pt x="33020" y="1767839"/>
                  </a:cubicBezTo>
                  <a:cubicBezTo>
                    <a:pt x="33020" y="1807097"/>
                    <a:pt x="33020" y="1846356"/>
                    <a:pt x="31750" y="1885347"/>
                  </a:cubicBezTo>
                  <a:lnTo>
                    <a:pt x="31750" y="1895507"/>
                  </a:lnTo>
                  <a:cubicBezTo>
                    <a:pt x="31750" y="1905667"/>
                    <a:pt x="35560" y="1909477"/>
                    <a:pt x="44450" y="1909477"/>
                  </a:cubicBezTo>
                  <a:cubicBezTo>
                    <a:pt x="82442" y="1909477"/>
                    <a:pt x="127914" y="1910747"/>
                    <a:pt x="170138" y="1910747"/>
                  </a:cubicBezTo>
                  <a:cubicBezTo>
                    <a:pt x="231851" y="1910747"/>
                    <a:pt x="296811" y="1908207"/>
                    <a:pt x="358523" y="1910747"/>
                  </a:cubicBezTo>
                  <a:cubicBezTo>
                    <a:pt x="459212" y="1914557"/>
                    <a:pt x="559900" y="1917097"/>
                    <a:pt x="660588" y="1915827"/>
                  </a:cubicBezTo>
                  <a:cubicBezTo>
                    <a:pt x="725549" y="1914557"/>
                    <a:pt x="787261" y="1917097"/>
                    <a:pt x="852221" y="1917097"/>
                  </a:cubicBezTo>
                  <a:cubicBezTo>
                    <a:pt x="946414" y="1917097"/>
                    <a:pt x="1040606" y="1915827"/>
                    <a:pt x="1134798" y="1917097"/>
                  </a:cubicBezTo>
                  <a:cubicBezTo>
                    <a:pt x="1274463" y="1918367"/>
                    <a:pt x="2807525" y="1908207"/>
                    <a:pt x="2950438" y="1910747"/>
                  </a:cubicBezTo>
                  <a:cubicBezTo>
                    <a:pt x="3012150" y="1912017"/>
                    <a:pt x="3073862" y="1913287"/>
                    <a:pt x="3132326" y="1913287"/>
                  </a:cubicBezTo>
                  <a:cubicBezTo>
                    <a:pt x="3239511" y="1915827"/>
                    <a:pt x="3343447" y="1912017"/>
                    <a:pt x="3450631" y="1915827"/>
                  </a:cubicBezTo>
                  <a:cubicBezTo>
                    <a:pt x="3538328" y="1918367"/>
                    <a:pt x="3626024" y="1918367"/>
                    <a:pt x="3713721" y="1920907"/>
                  </a:cubicBezTo>
                  <a:cubicBezTo>
                    <a:pt x="3843641" y="1924717"/>
                    <a:pt x="3973561" y="1927257"/>
                    <a:pt x="4103482" y="1928527"/>
                  </a:cubicBezTo>
                  <a:cubicBezTo>
                    <a:pt x="4143838" y="1928527"/>
                    <a:pt x="4161618" y="1927257"/>
                    <a:pt x="4181938" y="1927257"/>
                  </a:cubicBezTo>
                  <a:close/>
                </a:path>
              </a:pathLst>
            </a:custGeom>
            <a:solidFill>
              <a:srgbClr val="FAF3E2"/>
            </a:solidFill>
          </p:spPr>
        </p:sp>
      </p:grpSp>
      <p:grpSp>
        <p:nvGrpSpPr>
          <p:cNvPr name="Group 9" id="9"/>
          <p:cNvGrpSpPr/>
          <p:nvPr/>
        </p:nvGrpSpPr>
        <p:grpSpPr>
          <a:xfrm rot="0">
            <a:off x="3816778" y="3656638"/>
            <a:ext cx="10670092" cy="2833390"/>
            <a:chOff x="0" y="0"/>
            <a:chExt cx="14226789" cy="3777853"/>
          </a:xfrm>
        </p:grpSpPr>
        <p:sp>
          <p:nvSpPr>
            <p:cNvPr name="TextBox 10" id="10"/>
            <p:cNvSpPr txBox="true"/>
            <p:nvPr/>
          </p:nvSpPr>
          <p:spPr>
            <a:xfrm rot="0">
              <a:off x="0" y="-247650"/>
              <a:ext cx="14226789" cy="2063783"/>
            </a:xfrm>
            <a:prstGeom prst="rect">
              <a:avLst/>
            </a:prstGeom>
          </p:spPr>
          <p:txBody>
            <a:bodyPr anchor="t" rtlCol="false" tIns="0" lIns="0" bIns="0" rIns="0">
              <a:spAutoFit/>
            </a:bodyPr>
            <a:lstStyle/>
            <a:p>
              <a:pPr algn="ctr" marL="0" indent="0" lvl="0">
                <a:lnSpc>
                  <a:spcPts val="12598"/>
                </a:lnSpc>
              </a:pPr>
              <a:r>
                <a:rPr lang="en-US" sz="8999">
                  <a:solidFill>
                    <a:srgbClr val="D6583C"/>
                  </a:solidFill>
                  <a:latin typeface="Brasika"/>
                </a:rPr>
                <a:t>UML Diagram</a:t>
              </a:r>
            </a:p>
          </p:txBody>
        </p:sp>
        <p:sp>
          <p:nvSpPr>
            <p:cNvPr name="TextBox 11" id="11"/>
            <p:cNvSpPr txBox="true"/>
            <p:nvPr/>
          </p:nvSpPr>
          <p:spPr>
            <a:xfrm rot="0">
              <a:off x="0" y="2194587"/>
              <a:ext cx="14226789" cy="1583267"/>
            </a:xfrm>
            <a:prstGeom prst="rect">
              <a:avLst/>
            </a:prstGeom>
          </p:spPr>
          <p:txBody>
            <a:bodyPr anchor="t" rtlCol="false" tIns="0" lIns="0" bIns="0" rIns="0">
              <a:spAutoFit/>
            </a:bodyPr>
            <a:lstStyle/>
            <a:p>
              <a:pPr algn="ctr" marL="0" indent="0" lvl="1">
                <a:lnSpc>
                  <a:spcPts val="4599"/>
                </a:lnSpc>
              </a:pPr>
              <a:r>
                <a:rPr lang="en-US" sz="3999">
                  <a:solidFill>
                    <a:srgbClr val="404040"/>
                  </a:solidFill>
                  <a:latin typeface="Bubblebody Neue"/>
                </a:rPr>
                <a:t>Now, we are going to show you the diagrams that represent our application</a:t>
              </a:r>
            </a:p>
          </p:txBody>
        </p:sp>
      </p:grpSp>
      <p:sp>
        <p:nvSpPr>
          <p:cNvPr name="Freeform 12" id="12"/>
          <p:cNvSpPr/>
          <p:nvPr/>
        </p:nvSpPr>
        <p:spPr>
          <a:xfrm flipH="false" flipV="false" rot="684101">
            <a:off x="141778" y="7165588"/>
            <a:ext cx="3096747" cy="2843377"/>
          </a:xfrm>
          <a:custGeom>
            <a:avLst/>
            <a:gdLst/>
            <a:ahLst/>
            <a:cxnLst/>
            <a:rect r="r" b="b" t="t" l="l"/>
            <a:pathLst>
              <a:path h="2843377" w="3096747">
                <a:moveTo>
                  <a:pt x="0" y="0"/>
                </a:moveTo>
                <a:lnTo>
                  <a:pt x="3096747" y="0"/>
                </a:lnTo>
                <a:lnTo>
                  <a:pt x="3096747" y="2843376"/>
                </a:lnTo>
                <a:lnTo>
                  <a:pt x="0" y="284337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3" id="13"/>
          <p:cNvSpPr/>
          <p:nvPr/>
        </p:nvSpPr>
        <p:spPr>
          <a:xfrm flipH="false" flipV="false" rot="3423480">
            <a:off x="36909" y="-21835"/>
            <a:ext cx="2995411" cy="3497826"/>
          </a:xfrm>
          <a:custGeom>
            <a:avLst/>
            <a:gdLst/>
            <a:ahLst/>
            <a:cxnLst/>
            <a:rect r="r" b="b" t="t" l="l"/>
            <a:pathLst>
              <a:path h="3497826" w="2995411">
                <a:moveTo>
                  <a:pt x="0" y="0"/>
                </a:moveTo>
                <a:lnTo>
                  <a:pt x="2995412" y="0"/>
                </a:lnTo>
                <a:lnTo>
                  <a:pt x="2995412" y="3497827"/>
                </a:lnTo>
                <a:lnTo>
                  <a:pt x="0" y="349782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4" id="14"/>
          <p:cNvSpPr/>
          <p:nvPr/>
        </p:nvSpPr>
        <p:spPr>
          <a:xfrm flipH="false" flipV="false" rot="-5332194">
            <a:off x="15774520" y="1006347"/>
            <a:ext cx="2464947" cy="2406685"/>
          </a:xfrm>
          <a:custGeom>
            <a:avLst/>
            <a:gdLst/>
            <a:ahLst/>
            <a:cxnLst/>
            <a:rect r="r" b="b" t="t" l="l"/>
            <a:pathLst>
              <a:path h="2406685" w="2464947">
                <a:moveTo>
                  <a:pt x="0" y="0"/>
                </a:moveTo>
                <a:lnTo>
                  <a:pt x="2464947" y="0"/>
                </a:lnTo>
                <a:lnTo>
                  <a:pt x="2464947" y="2406685"/>
                </a:lnTo>
                <a:lnTo>
                  <a:pt x="0" y="2406685"/>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5" id="15"/>
          <p:cNvSpPr/>
          <p:nvPr/>
        </p:nvSpPr>
        <p:spPr>
          <a:xfrm flipH="false" flipV="false" rot="847673">
            <a:off x="14541226" y="96894"/>
            <a:ext cx="2272697" cy="1863611"/>
          </a:xfrm>
          <a:custGeom>
            <a:avLst/>
            <a:gdLst/>
            <a:ahLst/>
            <a:cxnLst/>
            <a:rect r="r" b="b" t="t" l="l"/>
            <a:pathLst>
              <a:path h="1863611" w="2272697">
                <a:moveTo>
                  <a:pt x="0" y="0"/>
                </a:moveTo>
                <a:lnTo>
                  <a:pt x="2272697" y="0"/>
                </a:lnTo>
                <a:lnTo>
                  <a:pt x="2272697" y="1863612"/>
                </a:lnTo>
                <a:lnTo>
                  <a:pt x="0" y="1863612"/>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6" id="16"/>
          <p:cNvSpPr/>
          <p:nvPr/>
        </p:nvSpPr>
        <p:spPr>
          <a:xfrm flipH="false" flipV="false" rot="-116645">
            <a:off x="13886624" y="5907485"/>
            <a:ext cx="4326607" cy="4481419"/>
          </a:xfrm>
          <a:custGeom>
            <a:avLst/>
            <a:gdLst/>
            <a:ahLst/>
            <a:cxnLst/>
            <a:rect r="r" b="b" t="t" l="l"/>
            <a:pathLst>
              <a:path h="4481419" w="4326607">
                <a:moveTo>
                  <a:pt x="0" y="0"/>
                </a:moveTo>
                <a:lnTo>
                  <a:pt x="4326607" y="0"/>
                </a:lnTo>
                <a:lnTo>
                  <a:pt x="4326607" y="4481419"/>
                </a:lnTo>
                <a:lnTo>
                  <a:pt x="0" y="4481419"/>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7D5D46"/>
        </a:solidFill>
      </p:bgPr>
    </p:bg>
    <p:spTree>
      <p:nvGrpSpPr>
        <p:cNvPr id="1" name=""/>
        <p:cNvGrpSpPr/>
        <p:nvPr/>
      </p:nvGrpSpPr>
      <p:grpSpPr>
        <a:xfrm>
          <a:off x="0" y="0"/>
          <a:ext cx="0" cy="0"/>
          <a:chOff x="0" y="0"/>
          <a:chExt cx="0" cy="0"/>
        </a:xfrm>
      </p:grpSpPr>
      <p:grpSp>
        <p:nvGrpSpPr>
          <p:cNvPr name="Group 2" id="2"/>
          <p:cNvGrpSpPr/>
          <p:nvPr/>
        </p:nvGrpSpPr>
        <p:grpSpPr>
          <a:xfrm rot="0">
            <a:off x="-314115" y="-284689"/>
            <a:ext cx="18931877" cy="10856378"/>
            <a:chOff x="0" y="0"/>
            <a:chExt cx="25242502" cy="14475171"/>
          </a:xfrm>
        </p:grpSpPr>
        <p:sp>
          <p:nvSpPr>
            <p:cNvPr name="Freeform 3" id="3"/>
            <p:cNvSpPr/>
            <p:nvPr/>
          </p:nvSpPr>
          <p:spPr>
            <a:xfrm flipH="false" flipV="false" rot="0">
              <a:off x="0" y="0"/>
              <a:ext cx="12610820" cy="14475171"/>
            </a:xfrm>
            <a:custGeom>
              <a:avLst/>
              <a:gdLst/>
              <a:ahLst/>
              <a:cxnLst/>
              <a:rect r="r" b="b" t="t" l="l"/>
              <a:pathLst>
                <a:path h="14475171" w="12610820">
                  <a:moveTo>
                    <a:pt x="0" y="0"/>
                  </a:moveTo>
                  <a:lnTo>
                    <a:pt x="12610820" y="0"/>
                  </a:lnTo>
                  <a:lnTo>
                    <a:pt x="12610820" y="14475171"/>
                  </a:lnTo>
                  <a:lnTo>
                    <a:pt x="0" y="14475171"/>
                  </a:lnTo>
                  <a:lnTo>
                    <a:pt x="0" y="0"/>
                  </a:lnTo>
                  <a:close/>
                </a:path>
              </a:pathLst>
            </a:custGeom>
            <a:blipFill>
              <a:blip r:embed="rId2">
                <a:alphaModFix amt="25000"/>
                <a:extLst>
                  <a:ext uri="{96DAC541-7B7A-43D3-8B79-37D633B846F1}">
                    <asvg:svgBlip xmlns:asvg="http://schemas.microsoft.com/office/drawing/2016/SVG/main" r:embed="rId3"/>
                  </a:ext>
                </a:extLst>
              </a:blip>
              <a:stretch>
                <a:fillRect l="-14992" t="0" r="0" b="0"/>
              </a:stretch>
            </a:blipFill>
          </p:spPr>
        </p:sp>
        <p:sp>
          <p:nvSpPr>
            <p:cNvPr name="Freeform 4" id="4"/>
            <p:cNvSpPr/>
            <p:nvPr/>
          </p:nvSpPr>
          <p:spPr>
            <a:xfrm flipH="false" flipV="false" rot="0">
              <a:off x="12610820" y="0"/>
              <a:ext cx="12631682" cy="14475171"/>
            </a:xfrm>
            <a:custGeom>
              <a:avLst/>
              <a:gdLst/>
              <a:ahLst/>
              <a:cxnLst/>
              <a:rect r="r" b="b" t="t" l="l"/>
              <a:pathLst>
                <a:path h="14475171" w="12631682">
                  <a:moveTo>
                    <a:pt x="0" y="0"/>
                  </a:moveTo>
                  <a:lnTo>
                    <a:pt x="12631682" y="0"/>
                  </a:lnTo>
                  <a:lnTo>
                    <a:pt x="12631682" y="14475171"/>
                  </a:lnTo>
                  <a:lnTo>
                    <a:pt x="0" y="14475171"/>
                  </a:lnTo>
                  <a:lnTo>
                    <a:pt x="0" y="0"/>
                  </a:lnTo>
                  <a:close/>
                </a:path>
              </a:pathLst>
            </a:custGeom>
            <a:blipFill>
              <a:blip r:embed="rId2">
                <a:alphaModFix amt="25000"/>
                <a:extLst>
                  <a:ext uri="{96DAC541-7B7A-43D3-8B79-37D633B846F1}">
                    <asvg:svgBlip xmlns:asvg="http://schemas.microsoft.com/office/drawing/2016/SVG/main" r:embed="rId3"/>
                  </a:ext>
                </a:extLst>
              </a:blip>
              <a:stretch>
                <a:fillRect l="0" t="0" r="-14802" b="0"/>
              </a:stretch>
            </a:blipFill>
          </p:spPr>
        </p:sp>
      </p:grpSp>
      <p:grpSp>
        <p:nvGrpSpPr>
          <p:cNvPr name="Group 5" id="5"/>
          <p:cNvGrpSpPr/>
          <p:nvPr/>
        </p:nvGrpSpPr>
        <p:grpSpPr>
          <a:xfrm rot="0">
            <a:off x="211728" y="410431"/>
            <a:ext cx="6172736" cy="2030937"/>
            <a:chOff x="0" y="0"/>
            <a:chExt cx="8230315" cy="2707916"/>
          </a:xfrm>
        </p:grpSpPr>
        <p:grpSp>
          <p:nvGrpSpPr>
            <p:cNvPr name="Group 6" id="6"/>
            <p:cNvGrpSpPr/>
            <p:nvPr/>
          </p:nvGrpSpPr>
          <p:grpSpPr>
            <a:xfrm rot="0">
              <a:off x="0" y="0"/>
              <a:ext cx="8230315" cy="2707916"/>
              <a:chOff x="0" y="0"/>
              <a:chExt cx="2363330" cy="777577"/>
            </a:xfrm>
          </p:grpSpPr>
          <p:sp>
            <p:nvSpPr>
              <p:cNvPr name="Freeform 7" id="7"/>
              <p:cNvSpPr/>
              <p:nvPr/>
            </p:nvSpPr>
            <p:spPr>
              <a:xfrm flipH="false" flipV="false" rot="0">
                <a:off x="38100" y="44450"/>
                <a:ext cx="2326500" cy="733127"/>
              </a:xfrm>
              <a:custGeom>
                <a:avLst/>
                <a:gdLst/>
                <a:ahLst/>
                <a:cxnLst/>
                <a:rect r="r" b="b" t="t" l="l"/>
                <a:pathLst>
                  <a:path h="733127" w="2326500">
                    <a:moveTo>
                      <a:pt x="2540" y="702647"/>
                    </a:moveTo>
                    <a:cubicBezTo>
                      <a:pt x="0" y="711537"/>
                      <a:pt x="5080" y="717887"/>
                      <a:pt x="17331" y="719157"/>
                    </a:cubicBezTo>
                    <a:cubicBezTo>
                      <a:pt x="31410" y="720427"/>
                      <a:pt x="43729" y="720427"/>
                      <a:pt x="57808" y="720427"/>
                    </a:cubicBezTo>
                    <a:cubicBezTo>
                      <a:pt x="114125" y="721697"/>
                      <a:pt x="170441" y="721697"/>
                      <a:pt x="228518" y="722967"/>
                    </a:cubicBezTo>
                    <a:cubicBezTo>
                      <a:pt x="260196" y="724237"/>
                      <a:pt x="291874" y="725507"/>
                      <a:pt x="321792" y="726777"/>
                    </a:cubicBezTo>
                    <a:cubicBezTo>
                      <a:pt x="374588" y="728047"/>
                      <a:pt x="425625" y="728047"/>
                      <a:pt x="478422" y="729317"/>
                    </a:cubicBezTo>
                    <a:cubicBezTo>
                      <a:pt x="499540" y="729317"/>
                      <a:pt x="518899" y="729317"/>
                      <a:pt x="540018" y="728047"/>
                    </a:cubicBezTo>
                    <a:cubicBezTo>
                      <a:pt x="548817" y="728047"/>
                      <a:pt x="559377" y="726777"/>
                      <a:pt x="568176" y="726777"/>
                    </a:cubicBezTo>
                    <a:cubicBezTo>
                      <a:pt x="603374" y="728047"/>
                      <a:pt x="1307330" y="719157"/>
                      <a:pt x="1342527" y="720427"/>
                    </a:cubicBezTo>
                    <a:cubicBezTo>
                      <a:pt x="1391804" y="721697"/>
                      <a:pt x="1527316" y="721697"/>
                      <a:pt x="1576593" y="721697"/>
                    </a:cubicBezTo>
                    <a:cubicBezTo>
                      <a:pt x="1595952" y="721697"/>
                      <a:pt x="1613550" y="720427"/>
                      <a:pt x="1632909" y="720427"/>
                    </a:cubicBezTo>
                    <a:lnTo>
                      <a:pt x="1727943" y="724237"/>
                    </a:lnTo>
                    <a:cubicBezTo>
                      <a:pt x="1796579" y="726777"/>
                      <a:pt x="1863455" y="724237"/>
                      <a:pt x="1932090" y="728047"/>
                    </a:cubicBezTo>
                    <a:cubicBezTo>
                      <a:pt x="2046483" y="733127"/>
                      <a:pt x="2162636" y="726777"/>
                      <a:pt x="2261730" y="731857"/>
                    </a:cubicBezTo>
                    <a:cubicBezTo>
                      <a:pt x="2282050" y="733127"/>
                      <a:pt x="2302370" y="731857"/>
                      <a:pt x="2325230" y="731857"/>
                    </a:cubicBezTo>
                    <a:lnTo>
                      <a:pt x="2325230" y="672167"/>
                    </a:lnTo>
                    <a:cubicBezTo>
                      <a:pt x="2323960" y="629232"/>
                      <a:pt x="2322690" y="604991"/>
                      <a:pt x="2322690" y="579235"/>
                    </a:cubicBezTo>
                    <a:cubicBezTo>
                      <a:pt x="2322690" y="549439"/>
                      <a:pt x="2326500" y="519138"/>
                      <a:pt x="2320150" y="489341"/>
                    </a:cubicBezTo>
                    <a:cubicBezTo>
                      <a:pt x="2312530" y="469646"/>
                      <a:pt x="2301100" y="81285"/>
                      <a:pt x="2301100" y="61590"/>
                    </a:cubicBezTo>
                    <a:cubicBezTo>
                      <a:pt x="2298560" y="47954"/>
                      <a:pt x="2297290" y="33814"/>
                      <a:pt x="2294750" y="20178"/>
                    </a:cubicBezTo>
                    <a:cubicBezTo>
                      <a:pt x="2294750" y="16138"/>
                      <a:pt x="2293480" y="12098"/>
                      <a:pt x="2292210" y="6350"/>
                    </a:cubicBezTo>
                    <a:cubicBezTo>
                      <a:pt x="2282050" y="3810"/>
                      <a:pt x="2273160" y="2540"/>
                      <a:pt x="2263000" y="1270"/>
                    </a:cubicBezTo>
                    <a:cubicBezTo>
                      <a:pt x="2255380" y="0"/>
                      <a:pt x="2247760" y="1270"/>
                      <a:pt x="2241410" y="1270"/>
                    </a:cubicBezTo>
                    <a:lnTo>
                      <a:pt x="8531" y="6350"/>
                    </a:lnTo>
                    <a:lnTo>
                      <a:pt x="2540" y="702647"/>
                    </a:lnTo>
                    <a:close/>
                  </a:path>
                </a:pathLst>
              </a:custGeom>
              <a:solidFill>
                <a:srgbClr val="2E2C2B"/>
              </a:solidFill>
            </p:spPr>
          </p:sp>
          <p:sp>
            <p:nvSpPr>
              <p:cNvPr name="Freeform 8" id="8"/>
              <p:cNvSpPr/>
              <p:nvPr/>
            </p:nvSpPr>
            <p:spPr>
              <a:xfrm flipH="false" flipV="false" rot="0">
                <a:off x="11430" y="16510"/>
                <a:ext cx="2302370" cy="722967"/>
              </a:xfrm>
              <a:custGeom>
                <a:avLst/>
                <a:gdLst/>
                <a:ahLst/>
                <a:cxnLst/>
                <a:rect r="r" b="b" t="t" l="l"/>
                <a:pathLst>
                  <a:path h="722967" w="2302370">
                    <a:moveTo>
                      <a:pt x="2302370" y="722967"/>
                    </a:moveTo>
                    <a:lnTo>
                      <a:pt x="0" y="715347"/>
                    </a:lnTo>
                    <a:lnTo>
                      <a:pt x="0" y="259216"/>
                    </a:lnTo>
                    <a:lnTo>
                      <a:pt x="7620" y="20320"/>
                    </a:lnTo>
                    <a:lnTo>
                      <a:pt x="1149211" y="0"/>
                    </a:lnTo>
                    <a:lnTo>
                      <a:pt x="2280780" y="8890"/>
                    </a:lnTo>
                    <a:close/>
                  </a:path>
                </a:pathLst>
              </a:custGeom>
              <a:solidFill>
                <a:srgbClr val="FAF3E2"/>
              </a:solidFill>
            </p:spPr>
          </p:sp>
          <p:sp>
            <p:nvSpPr>
              <p:cNvPr name="Freeform 9" id="9"/>
              <p:cNvSpPr/>
              <p:nvPr/>
            </p:nvSpPr>
            <p:spPr>
              <a:xfrm flipH="false" flipV="false" rot="0">
                <a:off x="-3810" y="0"/>
                <a:ext cx="2331580" cy="749637"/>
              </a:xfrm>
              <a:custGeom>
                <a:avLst/>
                <a:gdLst/>
                <a:ahLst/>
                <a:cxnLst/>
                <a:rect r="r" b="b" t="t" l="l"/>
                <a:pathLst>
                  <a:path h="749637" w="2331580">
                    <a:moveTo>
                      <a:pt x="2297290" y="21590"/>
                    </a:moveTo>
                    <a:cubicBezTo>
                      <a:pt x="2298560" y="34290"/>
                      <a:pt x="2298560" y="44450"/>
                      <a:pt x="2299830" y="53013"/>
                    </a:cubicBezTo>
                    <a:cubicBezTo>
                      <a:pt x="2302370" y="66648"/>
                      <a:pt x="2303640" y="80789"/>
                      <a:pt x="2306180" y="94424"/>
                    </a:cubicBezTo>
                    <a:cubicBezTo>
                      <a:pt x="2306180" y="114120"/>
                      <a:pt x="2318880" y="502480"/>
                      <a:pt x="2325230" y="522176"/>
                    </a:cubicBezTo>
                    <a:cubicBezTo>
                      <a:pt x="2331580" y="551972"/>
                      <a:pt x="2327770" y="582273"/>
                      <a:pt x="2327770" y="612069"/>
                    </a:cubicBezTo>
                    <a:cubicBezTo>
                      <a:pt x="2327770" y="638331"/>
                      <a:pt x="2329040" y="662571"/>
                      <a:pt x="2330310" y="688677"/>
                    </a:cubicBezTo>
                    <a:lnTo>
                      <a:pt x="2330310" y="748367"/>
                    </a:lnTo>
                    <a:cubicBezTo>
                      <a:pt x="2307450" y="748367"/>
                      <a:pt x="2287130" y="749637"/>
                      <a:pt x="2266810" y="748367"/>
                    </a:cubicBezTo>
                    <a:cubicBezTo>
                      <a:pt x="2153509" y="743287"/>
                      <a:pt x="2037356" y="749637"/>
                      <a:pt x="1922964" y="744557"/>
                    </a:cubicBezTo>
                    <a:cubicBezTo>
                      <a:pt x="1854328" y="740747"/>
                      <a:pt x="1787452" y="743287"/>
                      <a:pt x="1718816" y="740747"/>
                    </a:cubicBezTo>
                    <a:lnTo>
                      <a:pt x="1623782" y="736937"/>
                    </a:lnTo>
                    <a:cubicBezTo>
                      <a:pt x="1604424" y="736937"/>
                      <a:pt x="1586825" y="738207"/>
                      <a:pt x="1567466" y="738207"/>
                    </a:cubicBezTo>
                    <a:cubicBezTo>
                      <a:pt x="1518189" y="736937"/>
                      <a:pt x="1382678" y="738207"/>
                      <a:pt x="1333401" y="736937"/>
                    </a:cubicBezTo>
                    <a:cubicBezTo>
                      <a:pt x="1298203" y="735667"/>
                      <a:pt x="594247" y="744557"/>
                      <a:pt x="559049" y="743287"/>
                    </a:cubicBezTo>
                    <a:cubicBezTo>
                      <a:pt x="550250" y="743287"/>
                      <a:pt x="539691" y="744557"/>
                      <a:pt x="530891" y="744557"/>
                    </a:cubicBezTo>
                    <a:cubicBezTo>
                      <a:pt x="509772" y="744557"/>
                      <a:pt x="490414" y="745827"/>
                      <a:pt x="469295" y="745827"/>
                    </a:cubicBezTo>
                    <a:cubicBezTo>
                      <a:pt x="416498" y="745827"/>
                      <a:pt x="365462" y="744557"/>
                      <a:pt x="312665" y="743287"/>
                    </a:cubicBezTo>
                    <a:cubicBezTo>
                      <a:pt x="280987" y="742017"/>
                      <a:pt x="249309" y="740747"/>
                      <a:pt x="219391" y="739477"/>
                    </a:cubicBezTo>
                    <a:cubicBezTo>
                      <a:pt x="163074" y="738207"/>
                      <a:pt x="106758" y="736937"/>
                      <a:pt x="48682" y="736937"/>
                    </a:cubicBezTo>
                    <a:cubicBezTo>
                      <a:pt x="38100" y="736937"/>
                      <a:pt x="29210" y="736937"/>
                      <a:pt x="19050" y="735667"/>
                    </a:cubicBezTo>
                    <a:cubicBezTo>
                      <a:pt x="10160" y="734397"/>
                      <a:pt x="5080" y="728047"/>
                      <a:pt x="7620" y="719157"/>
                    </a:cubicBezTo>
                    <a:cubicBezTo>
                      <a:pt x="16510" y="687822"/>
                      <a:pt x="12700" y="675197"/>
                      <a:pt x="11430" y="662066"/>
                    </a:cubicBezTo>
                    <a:cubicBezTo>
                      <a:pt x="10160" y="635300"/>
                      <a:pt x="6350" y="609039"/>
                      <a:pt x="7620" y="582273"/>
                    </a:cubicBezTo>
                    <a:cubicBezTo>
                      <a:pt x="5080" y="548942"/>
                      <a:pt x="0" y="136341"/>
                      <a:pt x="7620" y="102504"/>
                    </a:cubicBezTo>
                    <a:cubicBezTo>
                      <a:pt x="8890" y="95939"/>
                      <a:pt x="7620" y="88869"/>
                      <a:pt x="8890" y="82304"/>
                    </a:cubicBezTo>
                    <a:cubicBezTo>
                      <a:pt x="10160" y="71698"/>
                      <a:pt x="12700" y="60083"/>
                      <a:pt x="13970" y="44450"/>
                    </a:cubicBezTo>
                    <a:cubicBezTo>
                      <a:pt x="13970" y="41910"/>
                      <a:pt x="15240" y="39370"/>
                      <a:pt x="16510" y="38100"/>
                    </a:cubicBezTo>
                    <a:cubicBezTo>
                      <a:pt x="38100" y="35560"/>
                      <a:pt x="62761" y="30480"/>
                      <a:pt x="90919" y="29210"/>
                    </a:cubicBezTo>
                    <a:cubicBezTo>
                      <a:pt x="138436" y="25400"/>
                      <a:pt x="185953" y="22860"/>
                      <a:pt x="235230" y="20320"/>
                    </a:cubicBezTo>
                    <a:cubicBezTo>
                      <a:pt x="268668" y="17780"/>
                      <a:pt x="302106" y="16510"/>
                      <a:pt x="333784" y="13970"/>
                    </a:cubicBezTo>
                    <a:cubicBezTo>
                      <a:pt x="365462" y="11430"/>
                      <a:pt x="398899" y="8890"/>
                      <a:pt x="430578" y="8890"/>
                    </a:cubicBezTo>
                    <a:cubicBezTo>
                      <a:pt x="465775" y="7620"/>
                      <a:pt x="500973" y="10160"/>
                      <a:pt x="536171" y="8890"/>
                    </a:cubicBezTo>
                    <a:cubicBezTo>
                      <a:pt x="580168" y="8890"/>
                      <a:pt x="1377398" y="6350"/>
                      <a:pt x="1421395" y="5080"/>
                    </a:cubicBezTo>
                    <a:cubicBezTo>
                      <a:pt x="1463633" y="3810"/>
                      <a:pt x="1505870" y="2540"/>
                      <a:pt x="1549867" y="2540"/>
                    </a:cubicBezTo>
                    <a:cubicBezTo>
                      <a:pt x="1622023" y="1270"/>
                      <a:pt x="1692418" y="0"/>
                      <a:pt x="1764573" y="0"/>
                    </a:cubicBezTo>
                    <a:cubicBezTo>
                      <a:pt x="1794492" y="0"/>
                      <a:pt x="1826170" y="2540"/>
                      <a:pt x="1856088" y="2540"/>
                    </a:cubicBezTo>
                    <a:cubicBezTo>
                      <a:pt x="1938803" y="3810"/>
                      <a:pt x="2023277" y="5080"/>
                      <a:pt x="2105992" y="7620"/>
                    </a:cubicBezTo>
                    <a:cubicBezTo>
                      <a:pt x="2149989" y="8890"/>
                      <a:pt x="2193987" y="12700"/>
                      <a:pt x="2237984" y="16510"/>
                    </a:cubicBezTo>
                    <a:lnTo>
                      <a:pt x="2266810" y="16510"/>
                    </a:lnTo>
                    <a:cubicBezTo>
                      <a:pt x="2278240" y="17780"/>
                      <a:pt x="2287130" y="20320"/>
                      <a:pt x="2297290" y="21590"/>
                    </a:cubicBezTo>
                    <a:close/>
                    <a:moveTo>
                      <a:pt x="2307450" y="731857"/>
                    </a:moveTo>
                    <a:cubicBezTo>
                      <a:pt x="2308720" y="715347"/>
                      <a:pt x="2309990" y="702647"/>
                      <a:pt x="2309990" y="689947"/>
                    </a:cubicBezTo>
                    <a:cubicBezTo>
                      <a:pt x="2308720" y="660046"/>
                      <a:pt x="2307450" y="633280"/>
                      <a:pt x="2307450" y="604494"/>
                    </a:cubicBezTo>
                    <a:cubicBezTo>
                      <a:pt x="2307450" y="591364"/>
                      <a:pt x="2309990" y="578233"/>
                      <a:pt x="2308720" y="565103"/>
                    </a:cubicBezTo>
                    <a:cubicBezTo>
                      <a:pt x="2308720" y="552982"/>
                      <a:pt x="2307450" y="540357"/>
                      <a:pt x="2306180" y="528236"/>
                    </a:cubicBezTo>
                    <a:cubicBezTo>
                      <a:pt x="2301100" y="509550"/>
                      <a:pt x="2289670" y="122705"/>
                      <a:pt x="2289670" y="104020"/>
                    </a:cubicBezTo>
                    <a:cubicBezTo>
                      <a:pt x="2287130" y="88364"/>
                      <a:pt x="2284590" y="72203"/>
                      <a:pt x="2282050" y="56548"/>
                    </a:cubicBezTo>
                    <a:cubicBezTo>
                      <a:pt x="2280780" y="44450"/>
                      <a:pt x="2279510" y="43180"/>
                      <a:pt x="2262622" y="41910"/>
                    </a:cubicBezTo>
                    <a:cubicBezTo>
                      <a:pt x="2257343" y="41910"/>
                      <a:pt x="2253823" y="41910"/>
                      <a:pt x="2248543" y="40640"/>
                    </a:cubicBezTo>
                    <a:cubicBezTo>
                      <a:pt x="2204546" y="36830"/>
                      <a:pt x="2158789" y="31750"/>
                      <a:pt x="2114791" y="30480"/>
                    </a:cubicBezTo>
                    <a:cubicBezTo>
                      <a:pt x="2007438" y="26670"/>
                      <a:pt x="1898325" y="25400"/>
                      <a:pt x="1790972" y="22860"/>
                    </a:cubicBezTo>
                    <a:lnTo>
                      <a:pt x="1664260" y="22860"/>
                    </a:lnTo>
                    <a:cubicBezTo>
                      <a:pt x="1607943" y="22860"/>
                      <a:pt x="1551627" y="22860"/>
                      <a:pt x="1497070" y="24130"/>
                    </a:cubicBezTo>
                    <a:cubicBezTo>
                      <a:pt x="1449553" y="25400"/>
                      <a:pt x="648804" y="29210"/>
                      <a:pt x="601287" y="29210"/>
                    </a:cubicBezTo>
                    <a:cubicBezTo>
                      <a:pt x="523852" y="29210"/>
                      <a:pt x="446416" y="26670"/>
                      <a:pt x="368981" y="33020"/>
                    </a:cubicBezTo>
                    <a:cubicBezTo>
                      <a:pt x="328504" y="36830"/>
                      <a:pt x="289786" y="36830"/>
                      <a:pt x="251069" y="38100"/>
                    </a:cubicBezTo>
                    <a:cubicBezTo>
                      <a:pt x="184193" y="41910"/>
                      <a:pt x="117317" y="45720"/>
                      <a:pt x="50441" y="50800"/>
                    </a:cubicBezTo>
                    <a:cubicBezTo>
                      <a:pt x="36830" y="50800"/>
                      <a:pt x="34290" y="52508"/>
                      <a:pt x="33020" y="58568"/>
                    </a:cubicBezTo>
                    <a:cubicBezTo>
                      <a:pt x="31750" y="67658"/>
                      <a:pt x="31750" y="76749"/>
                      <a:pt x="30480" y="85839"/>
                    </a:cubicBezTo>
                    <a:cubicBezTo>
                      <a:pt x="29210" y="100989"/>
                      <a:pt x="26670" y="115635"/>
                      <a:pt x="25400" y="130786"/>
                    </a:cubicBezTo>
                    <a:cubicBezTo>
                      <a:pt x="20320" y="146946"/>
                      <a:pt x="26670" y="541872"/>
                      <a:pt x="29210" y="558032"/>
                    </a:cubicBezTo>
                    <a:cubicBezTo>
                      <a:pt x="29210" y="575203"/>
                      <a:pt x="29210" y="592879"/>
                      <a:pt x="30480" y="610049"/>
                    </a:cubicBezTo>
                    <a:cubicBezTo>
                      <a:pt x="30480" y="622675"/>
                      <a:pt x="33020" y="635300"/>
                      <a:pt x="33020" y="647926"/>
                    </a:cubicBezTo>
                    <a:cubicBezTo>
                      <a:pt x="33020" y="661561"/>
                      <a:pt x="33020" y="675197"/>
                      <a:pt x="31750" y="689947"/>
                    </a:cubicBezTo>
                    <a:lnTo>
                      <a:pt x="31750" y="700107"/>
                    </a:lnTo>
                    <a:cubicBezTo>
                      <a:pt x="31750" y="710267"/>
                      <a:pt x="35560" y="714077"/>
                      <a:pt x="44450" y="714077"/>
                    </a:cubicBezTo>
                    <a:cubicBezTo>
                      <a:pt x="66280" y="714077"/>
                      <a:pt x="90919" y="715347"/>
                      <a:pt x="113797" y="715347"/>
                    </a:cubicBezTo>
                    <a:cubicBezTo>
                      <a:pt x="147235" y="715347"/>
                      <a:pt x="182433" y="712807"/>
                      <a:pt x="215871" y="715347"/>
                    </a:cubicBezTo>
                    <a:cubicBezTo>
                      <a:pt x="270428" y="719157"/>
                      <a:pt x="324984" y="721697"/>
                      <a:pt x="379541" y="720427"/>
                    </a:cubicBezTo>
                    <a:cubicBezTo>
                      <a:pt x="414739" y="719157"/>
                      <a:pt x="448176" y="721697"/>
                      <a:pt x="483374" y="721697"/>
                    </a:cubicBezTo>
                    <a:cubicBezTo>
                      <a:pt x="534411" y="721697"/>
                      <a:pt x="585448" y="720427"/>
                      <a:pt x="636485" y="721697"/>
                    </a:cubicBezTo>
                    <a:cubicBezTo>
                      <a:pt x="712160" y="722967"/>
                      <a:pt x="1542827" y="712807"/>
                      <a:pt x="1620263" y="715347"/>
                    </a:cubicBezTo>
                    <a:cubicBezTo>
                      <a:pt x="1653701" y="716617"/>
                      <a:pt x="1687138" y="717887"/>
                      <a:pt x="1718816" y="717887"/>
                    </a:cubicBezTo>
                    <a:cubicBezTo>
                      <a:pt x="1776893" y="720427"/>
                      <a:pt x="1833209" y="716617"/>
                      <a:pt x="1891286" y="720427"/>
                    </a:cubicBezTo>
                    <a:cubicBezTo>
                      <a:pt x="1938803" y="722967"/>
                      <a:pt x="1986320" y="722967"/>
                      <a:pt x="2033837" y="725507"/>
                    </a:cubicBezTo>
                    <a:cubicBezTo>
                      <a:pt x="2104232" y="729317"/>
                      <a:pt x="2174628" y="731857"/>
                      <a:pt x="2245023" y="733127"/>
                    </a:cubicBezTo>
                    <a:cubicBezTo>
                      <a:pt x="2269350" y="733127"/>
                      <a:pt x="2287130" y="731857"/>
                      <a:pt x="2307450" y="731857"/>
                    </a:cubicBezTo>
                    <a:close/>
                  </a:path>
                </a:pathLst>
              </a:custGeom>
              <a:solidFill>
                <a:srgbClr val="FAF3E2"/>
              </a:solidFill>
            </p:spPr>
          </p:sp>
        </p:grpSp>
        <p:sp>
          <p:nvSpPr>
            <p:cNvPr name="TextBox 10" id="10"/>
            <p:cNvSpPr txBox="true"/>
            <p:nvPr/>
          </p:nvSpPr>
          <p:spPr>
            <a:xfrm rot="0">
              <a:off x="426009" y="314294"/>
              <a:ext cx="7265038" cy="1838643"/>
            </a:xfrm>
            <a:prstGeom prst="rect">
              <a:avLst/>
            </a:prstGeom>
          </p:spPr>
          <p:txBody>
            <a:bodyPr anchor="t" rtlCol="false" tIns="0" lIns="0" bIns="0" rIns="0">
              <a:spAutoFit/>
            </a:bodyPr>
            <a:lstStyle/>
            <a:p>
              <a:pPr algn="ctr" marL="0" indent="0" lvl="0">
                <a:lnSpc>
                  <a:spcPts val="5541"/>
                </a:lnSpc>
              </a:pPr>
              <a:r>
                <a:rPr lang="en-US" sz="3958">
                  <a:solidFill>
                    <a:srgbClr val="D6583C"/>
                  </a:solidFill>
                  <a:latin typeface="Brasika"/>
                </a:rPr>
                <a:t>Package Dependcy Diagram</a:t>
              </a:r>
            </a:p>
          </p:txBody>
        </p:sp>
      </p:grpSp>
      <p:grpSp>
        <p:nvGrpSpPr>
          <p:cNvPr name="Group 11" id="11"/>
          <p:cNvGrpSpPr/>
          <p:nvPr/>
        </p:nvGrpSpPr>
        <p:grpSpPr>
          <a:xfrm rot="0">
            <a:off x="379713" y="2656461"/>
            <a:ext cx="5836766" cy="7346843"/>
            <a:chOff x="0" y="0"/>
            <a:chExt cx="3135627" cy="3946871"/>
          </a:xfrm>
        </p:grpSpPr>
        <p:sp>
          <p:nvSpPr>
            <p:cNvPr name="Freeform 12" id="12"/>
            <p:cNvSpPr/>
            <p:nvPr/>
          </p:nvSpPr>
          <p:spPr>
            <a:xfrm flipH="false" flipV="false" rot="0">
              <a:off x="38100" y="44450"/>
              <a:ext cx="3098797" cy="3902421"/>
            </a:xfrm>
            <a:custGeom>
              <a:avLst/>
              <a:gdLst/>
              <a:ahLst/>
              <a:cxnLst/>
              <a:rect r="r" b="b" t="t" l="l"/>
              <a:pathLst>
                <a:path h="3902421" w="3098797">
                  <a:moveTo>
                    <a:pt x="2540" y="3871940"/>
                  </a:moveTo>
                  <a:cubicBezTo>
                    <a:pt x="0" y="3880831"/>
                    <a:pt x="5080" y="3887181"/>
                    <a:pt x="21537" y="3888451"/>
                  </a:cubicBezTo>
                  <a:cubicBezTo>
                    <a:pt x="40521" y="3889721"/>
                    <a:pt x="57132" y="3889721"/>
                    <a:pt x="76116" y="3889721"/>
                  </a:cubicBezTo>
                  <a:cubicBezTo>
                    <a:pt x="152052" y="3890990"/>
                    <a:pt x="227988" y="3890990"/>
                    <a:pt x="306297" y="3892260"/>
                  </a:cubicBezTo>
                  <a:cubicBezTo>
                    <a:pt x="349011" y="3893531"/>
                    <a:pt x="391725" y="3894801"/>
                    <a:pt x="432067" y="3896071"/>
                  </a:cubicBezTo>
                  <a:cubicBezTo>
                    <a:pt x="503257" y="3897340"/>
                    <a:pt x="572074" y="3897340"/>
                    <a:pt x="643264" y="3898610"/>
                  </a:cubicBezTo>
                  <a:cubicBezTo>
                    <a:pt x="671740" y="3898610"/>
                    <a:pt x="697843" y="3898610"/>
                    <a:pt x="726319" y="3897340"/>
                  </a:cubicBezTo>
                  <a:cubicBezTo>
                    <a:pt x="738184" y="3897340"/>
                    <a:pt x="752422" y="3896071"/>
                    <a:pt x="764287" y="3896071"/>
                  </a:cubicBezTo>
                  <a:cubicBezTo>
                    <a:pt x="811747" y="3897340"/>
                    <a:pt x="1760948" y="3888451"/>
                    <a:pt x="1808408" y="3889721"/>
                  </a:cubicBezTo>
                  <a:cubicBezTo>
                    <a:pt x="1874852" y="3890990"/>
                    <a:pt x="2057573" y="3890990"/>
                    <a:pt x="2124017" y="3890990"/>
                  </a:cubicBezTo>
                  <a:cubicBezTo>
                    <a:pt x="2150120" y="3890990"/>
                    <a:pt x="2173850" y="3889721"/>
                    <a:pt x="2199953" y="3889721"/>
                  </a:cubicBezTo>
                  <a:lnTo>
                    <a:pt x="2328095" y="3893531"/>
                  </a:lnTo>
                  <a:cubicBezTo>
                    <a:pt x="2420643" y="3896071"/>
                    <a:pt x="2510817" y="3893531"/>
                    <a:pt x="2603364" y="3897340"/>
                  </a:cubicBezTo>
                  <a:cubicBezTo>
                    <a:pt x="2757609" y="3902421"/>
                    <a:pt x="2914227" y="3896071"/>
                    <a:pt x="3034027" y="3901151"/>
                  </a:cubicBezTo>
                  <a:cubicBezTo>
                    <a:pt x="3054347" y="3902421"/>
                    <a:pt x="3074667" y="3901151"/>
                    <a:pt x="3097527" y="3901151"/>
                  </a:cubicBezTo>
                  <a:lnTo>
                    <a:pt x="3097527" y="3841460"/>
                  </a:lnTo>
                  <a:cubicBezTo>
                    <a:pt x="3096257" y="3726709"/>
                    <a:pt x="3094987" y="3581697"/>
                    <a:pt x="3094987" y="3427623"/>
                  </a:cubicBezTo>
                  <a:cubicBezTo>
                    <a:pt x="3094987" y="3249380"/>
                    <a:pt x="3098797" y="3068116"/>
                    <a:pt x="3092447" y="2889873"/>
                  </a:cubicBezTo>
                  <a:cubicBezTo>
                    <a:pt x="3084827" y="2772051"/>
                    <a:pt x="3073397" y="448850"/>
                    <a:pt x="3073397" y="331029"/>
                  </a:cubicBezTo>
                  <a:cubicBezTo>
                    <a:pt x="3070857" y="249460"/>
                    <a:pt x="3069587" y="164870"/>
                    <a:pt x="3067047" y="83301"/>
                  </a:cubicBezTo>
                  <a:cubicBezTo>
                    <a:pt x="3067047" y="59133"/>
                    <a:pt x="3065777" y="34964"/>
                    <a:pt x="3064507" y="6350"/>
                  </a:cubicBezTo>
                  <a:cubicBezTo>
                    <a:pt x="3054347" y="3810"/>
                    <a:pt x="3045457" y="2540"/>
                    <a:pt x="3035297" y="1270"/>
                  </a:cubicBezTo>
                  <a:cubicBezTo>
                    <a:pt x="3027677" y="0"/>
                    <a:pt x="3020057" y="1270"/>
                    <a:pt x="3013707" y="1270"/>
                  </a:cubicBezTo>
                  <a:lnTo>
                    <a:pt x="9672" y="6350"/>
                  </a:lnTo>
                  <a:lnTo>
                    <a:pt x="2540" y="3871940"/>
                  </a:lnTo>
                  <a:close/>
                </a:path>
              </a:pathLst>
            </a:custGeom>
            <a:solidFill>
              <a:srgbClr val="2E2C2B"/>
            </a:solidFill>
          </p:spPr>
        </p:sp>
        <p:sp>
          <p:nvSpPr>
            <p:cNvPr name="Freeform 13" id="13"/>
            <p:cNvSpPr/>
            <p:nvPr/>
          </p:nvSpPr>
          <p:spPr>
            <a:xfrm flipH="false" flipV="false" rot="0">
              <a:off x="11430" y="16510"/>
              <a:ext cx="3074667" cy="3892261"/>
            </a:xfrm>
            <a:custGeom>
              <a:avLst/>
              <a:gdLst/>
              <a:ahLst/>
              <a:cxnLst/>
              <a:rect r="r" b="b" t="t" l="l"/>
              <a:pathLst>
                <a:path h="3892261" w="3074667">
                  <a:moveTo>
                    <a:pt x="3074667" y="3892261"/>
                  </a:moveTo>
                  <a:lnTo>
                    <a:pt x="0" y="3884641"/>
                  </a:lnTo>
                  <a:lnTo>
                    <a:pt x="0" y="1374047"/>
                  </a:lnTo>
                  <a:lnTo>
                    <a:pt x="7620" y="20320"/>
                  </a:lnTo>
                  <a:lnTo>
                    <a:pt x="1538453" y="0"/>
                  </a:lnTo>
                  <a:lnTo>
                    <a:pt x="3053077" y="8890"/>
                  </a:lnTo>
                  <a:close/>
                </a:path>
              </a:pathLst>
            </a:custGeom>
            <a:solidFill>
              <a:srgbClr val="FAF3E2"/>
            </a:solidFill>
          </p:spPr>
        </p:sp>
        <p:sp>
          <p:nvSpPr>
            <p:cNvPr name="Freeform 14" id="14"/>
            <p:cNvSpPr/>
            <p:nvPr/>
          </p:nvSpPr>
          <p:spPr>
            <a:xfrm flipH="false" flipV="false" rot="0">
              <a:off x="-3810" y="0"/>
              <a:ext cx="3103877" cy="3918931"/>
            </a:xfrm>
            <a:custGeom>
              <a:avLst/>
              <a:gdLst/>
              <a:ahLst/>
              <a:cxnLst/>
              <a:rect r="r" b="b" t="t" l="l"/>
              <a:pathLst>
                <a:path h="3918931" w="3103877">
                  <a:moveTo>
                    <a:pt x="3069587" y="21590"/>
                  </a:moveTo>
                  <a:cubicBezTo>
                    <a:pt x="3070857" y="34290"/>
                    <a:pt x="3070857" y="44450"/>
                    <a:pt x="3072127" y="58267"/>
                  </a:cubicBezTo>
                  <a:cubicBezTo>
                    <a:pt x="3074667" y="139835"/>
                    <a:pt x="3075937" y="224425"/>
                    <a:pt x="3078477" y="305994"/>
                  </a:cubicBezTo>
                  <a:cubicBezTo>
                    <a:pt x="3078477" y="423816"/>
                    <a:pt x="3091177" y="2747017"/>
                    <a:pt x="3097527" y="2864838"/>
                  </a:cubicBezTo>
                  <a:cubicBezTo>
                    <a:pt x="3103877" y="3043081"/>
                    <a:pt x="3100067" y="3224345"/>
                    <a:pt x="3100067" y="3402588"/>
                  </a:cubicBezTo>
                  <a:cubicBezTo>
                    <a:pt x="3100067" y="3559684"/>
                    <a:pt x="3101337" y="3704695"/>
                    <a:pt x="3102607" y="3857971"/>
                  </a:cubicBezTo>
                  <a:lnTo>
                    <a:pt x="3102607" y="3917660"/>
                  </a:lnTo>
                  <a:cubicBezTo>
                    <a:pt x="3079747" y="3917660"/>
                    <a:pt x="3059427" y="3918931"/>
                    <a:pt x="3039107" y="3917660"/>
                  </a:cubicBezTo>
                  <a:cubicBezTo>
                    <a:pt x="2887320" y="3912581"/>
                    <a:pt x="2730702" y="3918931"/>
                    <a:pt x="2576457" y="3913851"/>
                  </a:cubicBezTo>
                  <a:cubicBezTo>
                    <a:pt x="2483910" y="3910040"/>
                    <a:pt x="2393735" y="3912581"/>
                    <a:pt x="2301188" y="3910040"/>
                  </a:cubicBezTo>
                  <a:lnTo>
                    <a:pt x="2173046" y="3906231"/>
                  </a:lnTo>
                  <a:cubicBezTo>
                    <a:pt x="2146943" y="3906231"/>
                    <a:pt x="2123213" y="3907501"/>
                    <a:pt x="2097110" y="3907501"/>
                  </a:cubicBezTo>
                  <a:cubicBezTo>
                    <a:pt x="2030666" y="3906231"/>
                    <a:pt x="1847945" y="3907501"/>
                    <a:pt x="1781501" y="3906231"/>
                  </a:cubicBezTo>
                  <a:cubicBezTo>
                    <a:pt x="1734041" y="3904960"/>
                    <a:pt x="784840" y="3913851"/>
                    <a:pt x="737380" y="3912581"/>
                  </a:cubicBezTo>
                  <a:cubicBezTo>
                    <a:pt x="725515" y="3912581"/>
                    <a:pt x="711277" y="3913851"/>
                    <a:pt x="699412" y="3913851"/>
                  </a:cubicBezTo>
                  <a:cubicBezTo>
                    <a:pt x="670936" y="3913851"/>
                    <a:pt x="644833" y="3915121"/>
                    <a:pt x="616357" y="3915121"/>
                  </a:cubicBezTo>
                  <a:cubicBezTo>
                    <a:pt x="545167" y="3915121"/>
                    <a:pt x="476349" y="3913851"/>
                    <a:pt x="405159" y="3912581"/>
                  </a:cubicBezTo>
                  <a:cubicBezTo>
                    <a:pt x="362445" y="3911310"/>
                    <a:pt x="319731" y="3910040"/>
                    <a:pt x="279390" y="3908771"/>
                  </a:cubicBezTo>
                  <a:cubicBezTo>
                    <a:pt x="203454" y="3907501"/>
                    <a:pt x="127518" y="3906231"/>
                    <a:pt x="49209" y="3906231"/>
                  </a:cubicBezTo>
                  <a:cubicBezTo>
                    <a:pt x="38100" y="3906231"/>
                    <a:pt x="29210" y="3906231"/>
                    <a:pt x="19050" y="3904960"/>
                  </a:cubicBezTo>
                  <a:cubicBezTo>
                    <a:pt x="10160" y="3903690"/>
                    <a:pt x="5080" y="3897340"/>
                    <a:pt x="7620" y="3888451"/>
                  </a:cubicBezTo>
                  <a:cubicBezTo>
                    <a:pt x="16510" y="3855748"/>
                    <a:pt x="12700" y="3780222"/>
                    <a:pt x="11430" y="3701674"/>
                  </a:cubicBezTo>
                  <a:cubicBezTo>
                    <a:pt x="10160" y="3541557"/>
                    <a:pt x="6350" y="3384462"/>
                    <a:pt x="7620" y="3224345"/>
                  </a:cubicBezTo>
                  <a:cubicBezTo>
                    <a:pt x="5080" y="3024955"/>
                    <a:pt x="0" y="556743"/>
                    <a:pt x="7620" y="354331"/>
                  </a:cubicBezTo>
                  <a:cubicBezTo>
                    <a:pt x="8890" y="315057"/>
                    <a:pt x="7620" y="272762"/>
                    <a:pt x="8890" y="233488"/>
                  </a:cubicBezTo>
                  <a:cubicBezTo>
                    <a:pt x="10160" y="170046"/>
                    <a:pt x="12700" y="100561"/>
                    <a:pt x="13970" y="44450"/>
                  </a:cubicBezTo>
                  <a:cubicBezTo>
                    <a:pt x="13970" y="41910"/>
                    <a:pt x="15240" y="39370"/>
                    <a:pt x="16510" y="38100"/>
                  </a:cubicBezTo>
                  <a:cubicBezTo>
                    <a:pt x="38100" y="35560"/>
                    <a:pt x="68193" y="30480"/>
                    <a:pt x="106161" y="29210"/>
                  </a:cubicBezTo>
                  <a:cubicBezTo>
                    <a:pt x="170232" y="25400"/>
                    <a:pt x="234303" y="22860"/>
                    <a:pt x="300747" y="20320"/>
                  </a:cubicBezTo>
                  <a:cubicBezTo>
                    <a:pt x="345834" y="17780"/>
                    <a:pt x="390921" y="16510"/>
                    <a:pt x="433635" y="13970"/>
                  </a:cubicBezTo>
                  <a:cubicBezTo>
                    <a:pt x="476350" y="11430"/>
                    <a:pt x="521437" y="8890"/>
                    <a:pt x="564151" y="8890"/>
                  </a:cubicBezTo>
                  <a:cubicBezTo>
                    <a:pt x="611611" y="7620"/>
                    <a:pt x="659071" y="10160"/>
                    <a:pt x="706531" y="8890"/>
                  </a:cubicBezTo>
                  <a:cubicBezTo>
                    <a:pt x="765856" y="8890"/>
                    <a:pt x="1840826" y="6350"/>
                    <a:pt x="1900151" y="5080"/>
                  </a:cubicBezTo>
                  <a:cubicBezTo>
                    <a:pt x="1957103" y="3810"/>
                    <a:pt x="2014055" y="2540"/>
                    <a:pt x="2073380" y="2540"/>
                  </a:cubicBezTo>
                  <a:cubicBezTo>
                    <a:pt x="2170673" y="1270"/>
                    <a:pt x="2265593" y="0"/>
                    <a:pt x="2362887" y="0"/>
                  </a:cubicBezTo>
                  <a:cubicBezTo>
                    <a:pt x="2403227" y="0"/>
                    <a:pt x="2445942" y="2540"/>
                    <a:pt x="2486283" y="2540"/>
                  </a:cubicBezTo>
                  <a:cubicBezTo>
                    <a:pt x="2597814" y="3810"/>
                    <a:pt x="2711718" y="5080"/>
                    <a:pt x="2823249" y="7620"/>
                  </a:cubicBezTo>
                  <a:cubicBezTo>
                    <a:pt x="2882574" y="8890"/>
                    <a:pt x="2941899" y="12700"/>
                    <a:pt x="3001224" y="16510"/>
                  </a:cubicBezTo>
                  <a:lnTo>
                    <a:pt x="3039107" y="16510"/>
                  </a:lnTo>
                  <a:cubicBezTo>
                    <a:pt x="3050537" y="17780"/>
                    <a:pt x="3059427" y="20320"/>
                    <a:pt x="3069587" y="21590"/>
                  </a:cubicBezTo>
                  <a:close/>
                  <a:moveTo>
                    <a:pt x="3079747" y="3901151"/>
                  </a:moveTo>
                  <a:cubicBezTo>
                    <a:pt x="3081017" y="3884641"/>
                    <a:pt x="3082287" y="3871941"/>
                    <a:pt x="3082287" y="3859241"/>
                  </a:cubicBezTo>
                  <a:cubicBezTo>
                    <a:pt x="3081017" y="3689590"/>
                    <a:pt x="3079747" y="3529473"/>
                    <a:pt x="3079747" y="3357273"/>
                  </a:cubicBezTo>
                  <a:cubicBezTo>
                    <a:pt x="3079747" y="3278725"/>
                    <a:pt x="3082287" y="3200177"/>
                    <a:pt x="3081017" y="3121629"/>
                  </a:cubicBezTo>
                  <a:cubicBezTo>
                    <a:pt x="3081017" y="3049124"/>
                    <a:pt x="3079747" y="2973597"/>
                    <a:pt x="3078477" y="2901091"/>
                  </a:cubicBezTo>
                  <a:cubicBezTo>
                    <a:pt x="3073397" y="2789312"/>
                    <a:pt x="3061967" y="475174"/>
                    <a:pt x="3061967" y="363394"/>
                  </a:cubicBezTo>
                  <a:cubicBezTo>
                    <a:pt x="3059427" y="269741"/>
                    <a:pt x="3056887" y="173067"/>
                    <a:pt x="3054347" y="79414"/>
                  </a:cubicBezTo>
                  <a:cubicBezTo>
                    <a:pt x="3053077" y="44450"/>
                    <a:pt x="3051807" y="43180"/>
                    <a:pt x="3034446" y="41910"/>
                  </a:cubicBezTo>
                  <a:cubicBezTo>
                    <a:pt x="3027327" y="41910"/>
                    <a:pt x="3022581" y="41910"/>
                    <a:pt x="3015462" y="40640"/>
                  </a:cubicBezTo>
                  <a:cubicBezTo>
                    <a:pt x="2956137" y="36830"/>
                    <a:pt x="2894439" y="31750"/>
                    <a:pt x="2835114" y="30480"/>
                  </a:cubicBezTo>
                  <a:cubicBezTo>
                    <a:pt x="2690361" y="26670"/>
                    <a:pt x="2543235" y="25400"/>
                    <a:pt x="2398481" y="22860"/>
                  </a:cubicBezTo>
                  <a:lnTo>
                    <a:pt x="2227625" y="22860"/>
                  </a:lnTo>
                  <a:cubicBezTo>
                    <a:pt x="2151689" y="22860"/>
                    <a:pt x="2075753" y="22860"/>
                    <a:pt x="2002190" y="24130"/>
                  </a:cubicBezTo>
                  <a:cubicBezTo>
                    <a:pt x="1938119" y="25400"/>
                    <a:pt x="858403" y="29210"/>
                    <a:pt x="794332" y="29210"/>
                  </a:cubicBezTo>
                  <a:cubicBezTo>
                    <a:pt x="689920" y="29210"/>
                    <a:pt x="585508" y="26670"/>
                    <a:pt x="481095" y="33020"/>
                  </a:cubicBezTo>
                  <a:cubicBezTo>
                    <a:pt x="426516" y="36830"/>
                    <a:pt x="374310" y="36830"/>
                    <a:pt x="322104" y="38100"/>
                  </a:cubicBezTo>
                  <a:cubicBezTo>
                    <a:pt x="231930" y="41910"/>
                    <a:pt x="141756" y="45720"/>
                    <a:pt x="51582" y="50800"/>
                  </a:cubicBezTo>
                  <a:cubicBezTo>
                    <a:pt x="36830" y="50800"/>
                    <a:pt x="34290" y="55246"/>
                    <a:pt x="33020" y="91498"/>
                  </a:cubicBezTo>
                  <a:cubicBezTo>
                    <a:pt x="31750" y="145878"/>
                    <a:pt x="31750" y="200257"/>
                    <a:pt x="30480" y="254636"/>
                  </a:cubicBezTo>
                  <a:cubicBezTo>
                    <a:pt x="29210" y="345268"/>
                    <a:pt x="26670" y="432879"/>
                    <a:pt x="25400" y="523511"/>
                  </a:cubicBezTo>
                  <a:cubicBezTo>
                    <a:pt x="20320" y="620185"/>
                    <a:pt x="26670" y="2982660"/>
                    <a:pt x="29210" y="3079334"/>
                  </a:cubicBezTo>
                  <a:cubicBezTo>
                    <a:pt x="29210" y="3182051"/>
                    <a:pt x="29210" y="3287788"/>
                    <a:pt x="30480" y="3390504"/>
                  </a:cubicBezTo>
                  <a:cubicBezTo>
                    <a:pt x="30480" y="3466031"/>
                    <a:pt x="33020" y="3541557"/>
                    <a:pt x="33020" y="3617084"/>
                  </a:cubicBezTo>
                  <a:cubicBezTo>
                    <a:pt x="33020" y="3698653"/>
                    <a:pt x="33020" y="3780222"/>
                    <a:pt x="31750" y="3859241"/>
                  </a:cubicBezTo>
                  <a:lnTo>
                    <a:pt x="31750" y="3869401"/>
                  </a:lnTo>
                  <a:cubicBezTo>
                    <a:pt x="31750" y="3879560"/>
                    <a:pt x="35560" y="3883371"/>
                    <a:pt x="44450" y="3883371"/>
                  </a:cubicBezTo>
                  <a:cubicBezTo>
                    <a:pt x="72939" y="3883371"/>
                    <a:pt x="106161" y="3884641"/>
                    <a:pt x="137010" y="3884641"/>
                  </a:cubicBezTo>
                  <a:cubicBezTo>
                    <a:pt x="182097" y="3884641"/>
                    <a:pt x="229557" y="3882101"/>
                    <a:pt x="274644" y="3884641"/>
                  </a:cubicBezTo>
                  <a:cubicBezTo>
                    <a:pt x="348207" y="3888451"/>
                    <a:pt x="421770" y="3890991"/>
                    <a:pt x="495334" y="3889721"/>
                  </a:cubicBezTo>
                  <a:cubicBezTo>
                    <a:pt x="542794" y="3888451"/>
                    <a:pt x="587881" y="3890991"/>
                    <a:pt x="635341" y="3890991"/>
                  </a:cubicBezTo>
                  <a:cubicBezTo>
                    <a:pt x="704158" y="3890991"/>
                    <a:pt x="772975" y="3889721"/>
                    <a:pt x="841792" y="3890991"/>
                  </a:cubicBezTo>
                  <a:cubicBezTo>
                    <a:pt x="943831" y="3892260"/>
                    <a:pt x="2063888" y="3882101"/>
                    <a:pt x="2168300" y="3884641"/>
                  </a:cubicBezTo>
                  <a:cubicBezTo>
                    <a:pt x="2213387" y="3885910"/>
                    <a:pt x="2258475" y="3887181"/>
                    <a:pt x="2301188" y="3887181"/>
                  </a:cubicBezTo>
                  <a:cubicBezTo>
                    <a:pt x="2379498" y="3889721"/>
                    <a:pt x="2455434" y="3885910"/>
                    <a:pt x="2533743" y="3889721"/>
                  </a:cubicBezTo>
                  <a:cubicBezTo>
                    <a:pt x="2597814" y="3892260"/>
                    <a:pt x="2661885" y="3892260"/>
                    <a:pt x="2725956" y="3894801"/>
                  </a:cubicBezTo>
                  <a:cubicBezTo>
                    <a:pt x="2820876" y="3898610"/>
                    <a:pt x="2915796" y="3901151"/>
                    <a:pt x="3010716" y="3902421"/>
                  </a:cubicBezTo>
                  <a:cubicBezTo>
                    <a:pt x="3041647" y="3902421"/>
                    <a:pt x="3059427" y="3901151"/>
                    <a:pt x="3079747" y="3901151"/>
                  </a:cubicBezTo>
                  <a:close/>
                </a:path>
              </a:pathLst>
            </a:custGeom>
            <a:solidFill>
              <a:srgbClr val="FAF3E2"/>
            </a:solidFill>
          </p:spPr>
        </p:sp>
      </p:grpSp>
      <p:sp>
        <p:nvSpPr>
          <p:cNvPr name="Freeform 15" id="15"/>
          <p:cNvSpPr/>
          <p:nvPr/>
        </p:nvSpPr>
        <p:spPr>
          <a:xfrm flipH="false" flipV="false" rot="0">
            <a:off x="7461290" y="307824"/>
            <a:ext cx="9798010" cy="9671353"/>
          </a:xfrm>
          <a:custGeom>
            <a:avLst/>
            <a:gdLst/>
            <a:ahLst/>
            <a:cxnLst/>
            <a:rect r="r" b="b" t="t" l="l"/>
            <a:pathLst>
              <a:path h="9671353" w="9798010">
                <a:moveTo>
                  <a:pt x="0" y="0"/>
                </a:moveTo>
                <a:lnTo>
                  <a:pt x="9798010" y="0"/>
                </a:lnTo>
                <a:lnTo>
                  <a:pt x="9798010" y="9671352"/>
                </a:lnTo>
                <a:lnTo>
                  <a:pt x="0" y="9671352"/>
                </a:lnTo>
                <a:lnTo>
                  <a:pt x="0" y="0"/>
                </a:lnTo>
                <a:close/>
              </a:path>
            </a:pathLst>
          </a:custGeom>
          <a:blipFill>
            <a:blip r:embed="rId4"/>
            <a:stretch>
              <a:fillRect l="0" t="-177" r="0" b="-177"/>
            </a:stretch>
          </a:blipFill>
        </p:spPr>
      </p:sp>
      <p:sp>
        <p:nvSpPr>
          <p:cNvPr name="TextBox 16" id="16"/>
          <p:cNvSpPr txBox="true"/>
          <p:nvPr/>
        </p:nvSpPr>
        <p:spPr>
          <a:xfrm rot="0">
            <a:off x="560839" y="3003664"/>
            <a:ext cx="5448386" cy="2739192"/>
          </a:xfrm>
          <a:prstGeom prst="rect">
            <a:avLst/>
          </a:prstGeom>
        </p:spPr>
        <p:txBody>
          <a:bodyPr anchor="t" rtlCol="false" tIns="0" lIns="0" bIns="0" rIns="0">
            <a:spAutoFit/>
          </a:bodyPr>
          <a:lstStyle/>
          <a:p>
            <a:pPr>
              <a:lnSpc>
                <a:spcPts val="3592"/>
              </a:lnSpc>
              <a:spcBef>
                <a:spcPct val="0"/>
              </a:spcBef>
            </a:pPr>
            <a:r>
              <a:rPr lang="en-US" sz="3592">
                <a:solidFill>
                  <a:srgbClr val="000000"/>
                </a:solidFill>
                <a:latin typeface="Bubblebody Neue"/>
              </a:rPr>
              <a:t>This diagram represent the dependencies of all the packages that appear inside the application. Crawlers will take most of the diagram</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7D5D46"/>
        </a:solidFill>
      </p:bgPr>
    </p:bg>
    <p:spTree>
      <p:nvGrpSpPr>
        <p:cNvPr id="1" name=""/>
        <p:cNvGrpSpPr/>
        <p:nvPr/>
      </p:nvGrpSpPr>
      <p:grpSpPr>
        <a:xfrm>
          <a:off x="0" y="0"/>
          <a:ext cx="0" cy="0"/>
          <a:chOff x="0" y="0"/>
          <a:chExt cx="0" cy="0"/>
        </a:xfrm>
      </p:grpSpPr>
      <p:grpSp>
        <p:nvGrpSpPr>
          <p:cNvPr name="Group 2" id="2"/>
          <p:cNvGrpSpPr/>
          <p:nvPr/>
        </p:nvGrpSpPr>
        <p:grpSpPr>
          <a:xfrm rot="0">
            <a:off x="-314115" y="-284689"/>
            <a:ext cx="18931877" cy="10856378"/>
            <a:chOff x="0" y="0"/>
            <a:chExt cx="25242502" cy="14475171"/>
          </a:xfrm>
        </p:grpSpPr>
        <p:sp>
          <p:nvSpPr>
            <p:cNvPr name="Freeform 3" id="3"/>
            <p:cNvSpPr/>
            <p:nvPr/>
          </p:nvSpPr>
          <p:spPr>
            <a:xfrm flipH="false" flipV="false" rot="0">
              <a:off x="0" y="0"/>
              <a:ext cx="12610820" cy="14475171"/>
            </a:xfrm>
            <a:custGeom>
              <a:avLst/>
              <a:gdLst/>
              <a:ahLst/>
              <a:cxnLst/>
              <a:rect r="r" b="b" t="t" l="l"/>
              <a:pathLst>
                <a:path h="14475171" w="12610820">
                  <a:moveTo>
                    <a:pt x="0" y="0"/>
                  </a:moveTo>
                  <a:lnTo>
                    <a:pt x="12610820" y="0"/>
                  </a:lnTo>
                  <a:lnTo>
                    <a:pt x="12610820" y="14475171"/>
                  </a:lnTo>
                  <a:lnTo>
                    <a:pt x="0" y="14475171"/>
                  </a:lnTo>
                  <a:lnTo>
                    <a:pt x="0" y="0"/>
                  </a:lnTo>
                  <a:close/>
                </a:path>
              </a:pathLst>
            </a:custGeom>
            <a:blipFill>
              <a:blip r:embed="rId2">
                <a:alphaModFix amt="25000"/>
                <a:extLst>
                  <a:ext uri="{96DAC541-7B7A-43D3-8B79-37D633B846F1}">
                    <asvg:svgBlip xmlns:asvg="http://schemas.microsoft.com/office/drawing/2016/SVG/main" r:embed="rId3"/>
                  </a:ext>
                </a:extLst>
              </a:blip>
              <a:stretch>
                <a:fillRect l="-14992" t="0" r="0" b="0"/>
              </a:stretch>
            </a:blipFill>
          </p:spPr>
        </p:sp>
        <p:sp>
          <p:nvSpPr>
            <p:cNvPr name="Freeform 4" id="4"/>
            <p:cNvSpPr/>
            <p:nvPr/>
          </p:nvSpPr>
          <p:spPr>
            <a:xfrm flipH="false" flipV="false" rot="0">
              <a:off x="12610820" y="0"/>
              <a:ext cx="12631682" cy="14475171"/>
            </a:xfrm>
            <a:custGeom>
              <a:avLst/>
              <a:gdLst/>
              <a:ahLst/>
              <a:cxnLst/>
              <a:rect r="r" b="b" t="t" l="l"/>
              <a:pathLst>
                <a:path h="14475171" w="12631682">
                  <a:moveTo>
                    <a:pt x="0" y="0"/>
                  </a:moveTo>
                  <a:lnTo>
                    <a:pt x="12631682" y="0"/>
                  </a:lnTo>
                  <a:lnTo>
                    <a:pt x="12631682" y="14475171"/>
                  </a:lnTo>
                  <a:lnTo>
                    <a:pt x="0" y="14475171"/>
                  </a:lnTo>
                  <a:lnTo>
                    <a:pt x="0" y="0"/>
                  </a:lnTo>
                  <a:close/>
                </a:path>
              </a:pathLst>
            </a:custGeom>
            <a:blipFill>
              <a:blip r:embed="rId2">
                <a:alphaModFix amt="25000"/>
                <a:extLst>
                  <a:ext uri="{96DAC541-7B7A-43D3-8B79-37D633B846F1}">
                    <asvg:svgBlip xmlns:asvg="http://schemas.microsoft.com/office/drawing/2016/SVG/main" r:embed="rId3"/>
                  </a:ext>
                </a:extLst>
              </a:blip>
              <a:stretch>
                <a:fillRect l="0" t="0" r="-14802" b="0"/>
              </a:stretch>
            </a:blipFill>
          </p:spPr>
        </p:sp>
      </p:grpSp>
      <p:grpSp>
        <p:nvGrpSpPr>
          <p:cNvPr name="Group 5" id="5"/>
          <p:cNvGrpSpPr/>
          <p:nvPr/>
        </p:nvGrpSpPr>
        <p:grpSpPr>
          <a:xfrm rot="0">
            <a:off x="211728" y="760667"/>
            <a:ext cx="6172736" cy="1330466"/>
            <a:chOff x="0" y="0"/>
            <a:chExt cx="8230315" cy="1773955"/>
          </a:xfrm>
        </p:grpSpPr>
        <p:grpSp>
          <p:nvGrpSpPr>
            <p:cNvPr name="Group 6" id="6"/>
            <p:cNvGrpSpPr/>
            <p:nvPr/>
          </p:nvGrpSpPr>
          <p:grpSpPr>
            <a:xfrm rot="0">
              <a:off x="0" y="0"/>
              <a:ext cx="8230315" cy="1773955"/>
              <a:chOff x="0" y="0"/>
              <a:chExt cx="2363330" cy="509390"/>
            </a:xfrm>
          </p:grpSpPr>
          <p:sp>
            <p:nvSpPr>
              <p:cNvPr name="Freeform 7" id="7"/>
              <p:cNvSpPr/>
              <p:nvPr/>
            </p:nvSpPr>
            <p:spPr>
              <a:xfrm flipH="false" flipV="false" rot="0">
                <a:off x="38100" y="44450"/>
                <a:ext cx="2326500" cy="464940"/>
              </a:xfrm>
              <a:custGeom>
                <a:avLst/>
                <a:gdLst/>
                <a:ahLst/>
                <a:cxnLst/>
                <a:rect r="r" b="b" t="t" l="l"/>
                <a:pathLst>
                  <a:path h="464940" w="2326500">
                    <a:moveTo>
                      <a:pt x="2540" y="434460"/>
                    </a:moveTo>
                    <a:cubicBezTo>
                      <a:pt x="0" y="443350"/>
                      <a:pt x="5080" y="449700"/>
                      <a:pt x="17331" y="450970"/>
                    </a:cubicBezTo>
                    <a:cubicBezTo>
                      <a:pt x="31410" y="452240"/>
                      <a:pt x="43729" y="452240"/>
                      <a:pt x="57808" y="452240"/>
                    </a:cubicBezTo>
                    <a:cubicBezTo>
                      <a:pt x="114125" y="453510"/>
                      <a:pt x="170441" y="453510"/>
                      <a:pt x="228518" y="454780"/>
                    </a:cubicBezTo>
                    <a:cubicBezTo>
                      <a:pt x="260196" y="456050"/>
                      <a:pt x="291874" y="457320"/>
                      <a:pt x="321792" y="458590"/>
                    </a:cubicBezTo>
                    <a:cubicBezTo>
                      <a:pt x="374588" y="459860"/>
                      <a:pt x="425625" y="459860"/>
                      <a:pt x="478422" y="461130"/>
                    </a:cubicBezTo>
                    <a:cubicBezTo>
                      <a:pt x="499540" y="461130"/>
                      <a:pt x="518899" y="461130"/>
                      <a:pt x="540018" y="459860"/>
                    </a:cubicBezTo>
                    <a:cubicBezTo>
                      <a:pt x="548817" y="459860"/>
                      <a:pt x="559377" y="458590"/>
                      <a:pt x="568176" y="458590"/>
                    </a:cubicBezTo>
                    <a:cubicBezTo>
                      <a:pt x="603374" y="459860"/>
                      <a:pt x="1307330" y="450970"/>
                      <a:pt x="1342527" y="452240"/>
                    </a:cubicBezTo>
                    <a:cubicBezTo>
                      <a:pt x="1391804" y="453510"/>
                      <a:pt x="1527316" y="453510"/>
                      <a:pt x="1576593" y="453510"/>
                    </a:cubicBezTo>
                    <a:cubicBezTo>
                      <a:pt x="1595952" y="453510"/>
                      <a:pt x="1613550" y="452240"/>
                      <a:pt x="1632909" y="452240"/>
                    </a:cubicBezTo>
                    <a:lnTo>
                      <a:pt x="1727943" y="456050"/>
                    </a:lnTo>
                    <a:cubicBezTo>
                      <a:pt x="1796579" y="458590"/>
                      <a:pt x="1863455" y="456050"/>
                      <a:pt x="1932090" y="459860"/>
                    </a:cubicBezTo>
                    <a:cubicBezTo>
                      <a:pt x="2046483" y="464940"/>
                      <a:pt x="2162636" y="458590"/>
                      <a:pt x="2261730" y="463670"/>
                    </a:cubicBezTo>
                    <a:cubicBezTo>
                      <a:pt x="2282050" y="464940"/>
                      <a:pt x="2302370" y="463670"/>
                      <a:pt x="2325230" y="463670"/>
                    </a:cubicBezTo>
                    <a:lnTo>
                      <a:pt x="2325230" y="403980"/>
                    </a:lnTo>
                    <a:cubicBezTo>
                      <a:pt x="2323960" y="367123"/>
                      <a:pt x="2322690" y="353101"/>
                      <a:pt x="2322690" y="338204"/>
                    </a:cubicBezTo>
                    <a:cubicBezTo>
                      <a:pt x="2322690" y="320969"/>
                      <a:pt x="2326500" y="303442"/>
                      <a:pt x="2320150" y="286208"/>
                    </a:cubicBezTo>
                    <a:cubicBezTo>
                      <a:pt x="2312530" y="274816"/>
                      <a:pt x="2301100" y="50182"/>
                      <a:pt x="2301100" y="38790"/>
                    </a:cubicBezTo>
                    <a:cubicBezTo>
                      <a:pt x="2298560" y="30903"/>
                      <a:pt x="2297290" y="22724"/>
                      <a:pt x="2294750" y="14837"/>
                    </a:cubicBezTo>
                    <a:cubicBezTo>
                      <a:pt x="2294750" y="12500"/>
                      <a:pt x="2293480" y="10163"/>
                      <a:pt x="2292210" y="6350"/>
                    </a:cubicBezTo>
                    <a:cubicBezTo>
                      <a:pt x="2282050" y="3810"/>
                      <a:pt x="2273160" y="2540"/>
                      <a:pt x="2263000" y="1270"/>
                    </a:cubicBezTo>
                    <a:cubicBezTo>
                      <a:pt x="2255380" y="0"/>
                      <a:pt x="2247760" y="1270"/>
                      <a:pt x="2241410" y="1270"/>
                    </a:cubicBezTo>
                    <a:lnTo>
                      <a:pt x="8531" y="6350"/>
                    </a:lnTo>
                    <a:lnTo>
                      <a:pt x="2540" y="434460"/>
                    </a:lnTo>
                    <a:close/>
                  </a:path>
                </a:pathLst>
              </a:custGeom>
              <a:solidFill>
                <a:srgbClr val="2E2C2B"/>
              </a:solidFill>
            </p:spPr>
          </p:sp>
          <p:sp>
            <p:nvSpPr>
              <p:cNvPr name="Freeform 8" id="8"/>
              <p:cNvSpPr/>
              <p:nvPr/>
            </p:nvSpPr>
            <p:spPr>
              <a:xfrm flipH="false" flipV="false" rot="0">
                <a:off x="11430" y="16510"/>
                <a:ext cx="2302370" cy="454780"/>
              </a:xfrm>
              <a:custGeom>
                <a:avLst/>
                <a:gdLst/>
                <a:ahLst/>
                <a:cxnLst/>
                <a:rect r="r" b="b" t="t" l="l"/>
                <a:pathLst>
                  <a:path h="454780" w="2302370">
                    <a:moveTo>
                      <a:pt x="2302370" y="454780"/>
                    </a:moveTo>
                    <a:lnTo>
                      <a:pt x="0" y="447160"/>
                    </a:lnTo>
                    <a:lnTo>
                      <a:pt x="0" y="164879"/>
                    </a:lnTo>
                    <a:lnTo>
                      <a:pt x="7620" y="20320"/>
                    </a:lnTo>
                    <a:lnTo>
                      <a:pt x="1149211" y="0"/>
                    </a:lnTo>
                    <a:lnTo>
                      <a:pt x="2280780" y="8890"/>
                    </a:lnTo>
                    <a:close/>
                  </a:path>
                </a:pathLst>
              </a:custGeom>
              <a:solidFill>
                <a:srgbClr val="FAF3E2"/>
              </a:solidFill>
            </p:spPr>
          </p:sp>
          <p:sp>
            <p:nvSpPr>
              <p:cNvPr name="Freeform 9" id="9"/>
              <p:cNvSpPr/>
              <p:nvPr/>
            </p:nvSpPr>
            <p:spPr>
              <a:xfrm flipH="false" flipV="false" rot="0">
                <a:off x="-3810" y="0"/>
                <a:ext cx="2331580" cy="481450"/>
              </a:xfrm>
              <a:custGeom>
                <a:avLst/>
                <a:gdLst/>
                <a:ahLst/>
                <a:cxnLst/>
                <a:rect r="r" b="b" t="t" l="l"/>
                <a:pathLst>
                  <a:path h="481450" w="2331580">
                    <a:moveTo>
                      <a:pt x="2297290" y="21590"/>
                    </a:moveTo>
                    <a:cubicBezTo>
                      <a:pt x="2298560" y="34290"/>
                      <a:pt x="2298560" y="44450"/>
                      <a:pt x="2299830" y="52568"/>
                    </a:cubicBezTo>
                    <a:cubicBezTo>
                      <a:pt x="2302370" y="60455"/>
                      <a:pt x="2303640" y="68634"/>
                      <a:pt x="2306180" y="76521"/>
                    </a:cubicBezTo>
                    <a:cubicBezTo>
                      <a:pt x="2306180" y="87913"/>
                      <a:pt x="2318880" y="312547"/>
                      <a:pt x="2325230" y="323939"/>
                    </a:cubicBezTo>
                    <a:cubicBezTo>
                      <a:pt x="2331580" y="341174"/>
                      <a:pt x="2327770" y="358701"/>
                      <a:pt x="2327770" y="375935"/>
                    </a:cubicBezTo>
                    <a:cubicBezTo>
                      <a:pt x="2327770" y="391125"/>
                      <a:pt x="2329040" y="405146"/>
                      <a:pt x="2330310" y="420490"/>
                    </a:cubicBezTo>
                    <a:lnTo>
                      <a:pt x="2330310" y="480180"/>
                    </a:lnTo>
                    <a:cubicBezTo>
                      <a:pt x="2307450" y="480180"/>
                      <a:pt x="2287130" y="481450"/>
                      <a:pt x="2266810" y="480180"/>
                    </a:cubicBezTo>
                    <a:cubicBezTo>
                      <a:pt x="2153509" y="475100"/>
                      <a:pt x="2037356" y="481450"/>
                      <a:pt x="1922964" y="476370"/>
                    </a:cubicBezTo>
                    <a:cubicBezTo>
                      <a:pt x="1854328" y="472560"/>
                      <a:pt x="1787452" y="475100"/>
                      <a:pt x="1718816" y="472560"/>
                    </a:cubicBezTo>
                    <a:lnTo>
                      <a:pt x="1623782" y="468750"/>
                    </a:lnTo>
                    <a:cubicBezTo>
                      <a:pt x="1604424" y="468750"/>
                      <a:pt x="1586825" y="470020"/>
                      <a:pt x="1567466" y="470020"/>
                    </a:cubicBezTo>
                    <a:cubicBezTo>
                      <a:pt x="1518189" y="468750"/>
                      <a:pt x="1382678" y="470020"/>
                      <a:pt x="1333401" y="468750"/>
                    </a:cubicBezTo>
                    <a:cubicBezTo>
                      <a:pt x="1298203" y="467480"/>
                      <a:pt x="594247" y="476370"/>
                      <a:pt x="559049" y="475100"/>
                    </a:cubicBezTo>
                    <a:cubicBezTo>
                      <a:pt x="550250" y="475100"/>
                      <a:pt x="539691" y="476370"/>
                      <a:pt x="530891" y="476370"/>
                    </a:cubicBezTo>
                    <a:cubicBezTo>
                      <a:pt x="509772" y="476370"/>
                      <a:pt x="490414" y="477640"/>
                      <a:pt x="469295" y="477640"/>
                    </a:cubicBezTo>
                    <a:cubicBezTo>
                      <a:pt x="416498" y="477640"/>
                      <a:pt x="365462" y="476370"/>
                      <a:pt x="312665" y="475100"/>
                    </a:cubicBezTo>
                    <a:cubicBezTo>
                      <a:pt x="280987" y="473830"/>
                      <a:pt x="249309" y="472560"/>
                      <a:pt x="219391" y="471290"/>
                    </a:cubicBezTo>
                    <a:cubicBezTo>
                      <a:pt x="163074" y="470020"/>
                      <a:pt x="106758" y="468750"/>
                      <a:pt x="48682" y="468750"/>
                    </a:cubicBezTo>
                    <a:cubicBezTo>
                      <a:pt x="38100" y="468750"/>
                      <a:pt x="29210" y="468750"/>
                      <a:pt x="19050" y="467480"/>
                    </a:cubicBezTo>
                    <a:cubicBezTo>
                      <a:pt x="10160" y="466210"/>
                      <a:pt x="5080" y="459860"/>
                      <a:pt x="7620" y="450970"/>
                    </a:cubicBezTo>
                    <a:cubicBezTo>
                      <a:pt x="16510" y="419752"/>
                      <a:pt x="12700" y="412449"/>
                      <a:pt x="11430" y="404854"/>
                    </a:cubicBezTo>
                    <a:cubicBezTo>
                      <a:pt x="10160" y="389372"/>
                      <a:pt x="6350" y="374182"/>
                      <a:pt x="7620" y="358701"/>
                    </a:cubicBezTo>
                    <a:cubicBezTo>
                      <a:pt x="5080" y="339421"/>
                      <a:pt x="0" y="100766"/>
                      <a:pt x="7620" y="81195"/>
                    </a:cubicBezTo>
                    <a:cubicBezTo>
                      <a:pt x="8890" y="77397"/>
                      <a:pt x="7620" y="73308"/>
                      <a:pt x="8890" y="69510"/>
                    </a:cubicBezTo>
                    <a:cubicBezTo>
                      <a:pt x="10160" y="63376"/>
                      <a:pt x="12700" y="56658"/>
                      <a:pt x="13970" y="44450"/>
                    </a:cubicBezTo>
                    <a:cubicBezTo>
                      <a:pt x="13970" y="41910"/>
                      <a:pt x="15240" y="39370"/>
                      <a:pt x="16510" y="38100"/>
                    </a:cubicBezTo>
                    <a:cubicBezTo>
                      <a:pt x="38100" y="35560"/>
                      <a:pt x="62761" y="30480"/>
                      <a:pt x="90919" y="29210"/>
                    </a:cubicBezTo>
                    <a:cubicBezTo>
                      <a:pt x="138436" y="25400"/>
                      <a:pt x="185953" y="22860"/>
                      <a:pt x="235230" y="20320"/>
                    </a:cubicBezTo>
                    <a:cubicBezTo>
                      <a:pt x="268668" y="17780"/>
                      <a:pt x="302106" y="16510"/>
                      <a:pt x="333784" y="13970"/>
                    </a:cubicBezTo>
                    <a:cubicBezTo>
                      <a:pt x="365462" y="11430"/>
                      <a:pt x="398899" y="8890"/>
                      <a:pt x="430578" y="8890"/>
                    </a:cubicBezTo>
                    <a:cubicBezTo>
                      <a:pt x="465775" y="7620"/>
                      <a:pt x="500973" y="10160"/>
                      <a:pt x="536171" y="8890"/>
                    </a:cubicBezTo>
                    <a:cubicBezTo>
                      <a:pt x="580168" y="8890"/>
                      <a:pt x="1377398" y="6350"/>
                      <a:pt x="1421395" y="5080"/>
                    </a:cubicBezTo>
                    <a:cubicBezTo>
                      <a:pt x="1463633" y="3810"/>
                      <a:pt x="1505870" y="2540"/>
                      <a:pt x="1549867" y="2540"/>
                    </a:cubicBezTo>
                    <a:cubicBezTo>
                      <a:pt x="1622023" y="1270"/>
                      <a:pt x="1692418" y="0"/>
                      <a:pt x="1764573" y="0"/>
                    </a:cubicBezTo>
                    <a:cubicBezTo>
                      <a:pt x="1794492" y="0"/>
                      <a:pt x="1826170" y="2540"/>
                      <a:pt x="1856088" y="2540"/>
                    </a:cubicBezTo>
                    <a:cubicBezTo>
                      <a:pt x="1938803" y="3810"/>
                      <a:pt x="2023277" y="5080"/>
                      <a:pt x="2105992" y="7620"/>
                    </a:cubicBezTo>
                    <a:cubicBezTo>
                      <a:pt x="2149989" y="8890"/>
                      <a:pt x="2193987" y="12700"/>
                      <a:pt x="2237984" y="16510"/>
                    </a:cubicBezTo>
                    <a:lnTo>
                      <a:pt x="2266810" y="16510"/>
                    </a:lnTo>
                    <a:cubicBezTo>
                      <a:pt x="2278240" y="17780"/>
                      <a:pt x="2287130" y="20320"/>
                      <a:pt x="2297290" y="21590"/>
                    </a:cubicBezTo>
                    <a:close/>
                    <a:moveTo>
                      <a:pt x="2307450" y="463670"/>
                    </a:moveTo>
                    <a:cubicBezTo>
                      <a:pt x="2308720" y="447160"/>
                      <a:pt x="2309990" y="434460"/>
                      <a:pt x="2309990" y="421760"/>
                    </a:cubicBezTo>
                    <a:cubicBezTo>
                      <a:pt x="2308720" y="403686"/>
                      <a:pt x="2307450" y="388204"/>
                      <a:pt x="2307450" y="371554"/>
                    </a:cubicBezTo>
                    <a:cubicBezTo>
                      <a:pt x="2307450" y="363959"/>
                      <a:pt x="2309990" y="356364"/>
                      <a:pt x="2308720" y="348769"/>
                    </a:cubicBezTo>
                    <a:cubicBezTo>
                      <a:pt x="2308720" y="341758"/>
                      <a:pt x="2307450" y="334455"/>
                      <a:pt x="2306180" y="327445"/>
                    </a:cubicBezTo>
                    <a:cubicBezTo>
                      <a:pt x="2301100" y="316637"/>
                      <a:pt x="2289670" y="92879"/>
                      <a:pt x="2289670" y="82071"/>
                    </a:cubicBezTo>
                    <a:cubicBezTo>
                      <a:pt x="2287130" y="73016"/>
                      <a:pt x="2284590" y="63668"/>
                      <a:pt x="2282050" y="54613"/>
                    </a:cubicBezTo>
                    <a:cubicBezTo>
                      <a:pt x="2280780" y="44450"/>
                      <a:pt x="2279510" y="43180"/>
                      <a:pt x="2262622" y="41910"/>
                    </a:cubicBezTo>
                    <a:cubicBezTo>
                      <a:pt x="2257343" y="41910"/>
                      <a:pt x="2253823" y="41910"/>
                      <a:pt x="2248543" y="40640"/>
                    </a:cubicBezTo>
                    <a:cubicBezTo>
                      <a:pt x="2204546" y="36830"/>
                      <a:pt x="2158789" y="31750"/>
                      <a:pt x="2114791" y="30480"/>
                    </a:cubicBezTo>
                    <a:cubicBezTo>
                      <a:pt x="2007438" y="26670"/>
                      <a:pt x="1898325" y="25400"/>
                      <a:pt x="1790972" y="22860"/>
                    </a:cubicBezTo>
                    <a:lnTo>
                      <a:pt x="1664260" y="22860"/>
                    </a:lnTo>
                    <a:cubicBezTo>
                      <a:pt x="1607943" y="22860"/>
                      <a:pt x="1551627" y="22860"/>
                      <a:pt x="1497070" y="24130"/>
                    </a:cubicBezTo>
                    <a:cubicBezTo>
                      <a:pt x="1449553" y="25400"/>
                      <a:pt x="648804" y="29210"/>
                      <a:pt x="601287" y="29210"/>
                    </a:cubicBezTo>
                    <a:cubicBezTo>
                      <a:pt x="523852" y="29210"/>
                      <a:pt x="446416" y="26670"/>
                      <a:pt x="368981" y="33020"/>
                    </a:cubicBezTo>
                    <a:cubicBezTo>
                      <a:pt x="328504" y="36830"/>
                      <a:pt x="289786" y="36830"/>
                      <a:pt x="251069" y="38100"/>
                    </a:cubicBezTo>
                    <a:cubicBezTo>
                      <a:pt x="184193" y="41910"/>
                      <a:pt x="117317" y="45720"/>
                      <a:pt x="50441" y="50800"/>
                    </a:cubicBezTo>
                    <a:cubicBezTo>
                      <a:pt x="36830" y="50800"/>
                      <a:pt x="34290" y="52276"/>
                      <a:pt x="33020" y="55781"/>
                    </a:cubicBezTo>
                    <a:cubicBezTo>
                      <a:pt x="31750" y="61039"/>
                      <a:pt x="31750" y="66297"/>
                      <a:pt x="30480" y="71555"/>
                    </a:cubicBezTo>
                    <a:cubicBezTo>
                      <a:pt x="29210" y="80319"/>
                      <a:pt x="26670" y="88790"/>
                      <a:pt x="25400" y="97553"/>
                    </a:cubicBezTo>
                    <a:cubicBezTo>
                      <a:pt x="20320" y="106901"/>
                      <a:pt x="26670" y="335332"/>
                      <a:pt x="29210" y="344679"/>
                    </a:cubicBezTo>
                    <a:cubicBezTo>
                      <a:pt x="29210" y="354611"/>
                      <a:pt x="29210" y="364835"/>
                      <a:pt x="30480" y="374767"/>
                    </a:cubicBezTo>
                    <a:cubicBezTo>
                      <a:pt x="30480" y="382070"/>
                      <a:pt x="33020" y="389372"/>
                      <a:pt x="33020" y="396675"/>
                    </a:cubicBezTo>
                    <a:cubicBezTo>
                      <a:pt x="33020" y="404562"/>
                      <a:pt x="33020" y="412449"/>
                      <a:pt x="31750" y="421760"/>
                    </a:cubicBezTo>
                    <a:lnTo>
                      <a:pt x="31750" y="431920"/>
                    </a:lnTo>
                    <a:cubicBezTo>
                      <a:pt x="31750" y="442080"/>
                      <a:pt x="35560" y="445890"/>
                      <a:pt x="44450" y="445890"/>
                    </a:cubicBezTo>
                    <a:cubicBezTo>
                      <a:pt x="66280" y="445890"/>
                      <a:pt x="90919" y="447160"/>
                      <a:pt x="113797" y="447160"/>
                    </a:cubicBezTo>
                    <a:cubicBezTo>
                      <a:pt x="147235" y="447160"/>
                      <a:pt x="182433" y="444620"/>
                      <a:pt x="215871" y="447160"/>
                    </a:cubicBezTo>
                    <a:cubicBezTo>
                      <a:pt x="270428" y="450970"/>
                      <a:pt x="324984" y="453510"/>
                      <a:pt x="379541" y="452240"/>
                    </a:cubicBezTo>
                    <a:cubicBezTo>
                      <a:pt x="414739" y="450970"/>
                      <a:pt x="448176" y="453510"/>
                      <a:pt x="483374" y="453510"/>
                    </a:cubicBezTo>
                    <a:cubicBezTo>
                      <a:pt x="534411" y="453510"/>
                      <a:pt x="585448" y="452240"/>
                      <a:pt x="636485" y="453510"/>
                    </a:cubicBezTo>
                    <a:cubicBezTo>
                      <a:pt x="712160" y="454780"/>
                      <a:pt x="1542827" y="444620"/>
                      <a:pt x="1620263" y="447160"/>
                    </a:cubicBezTo>
                    <a:cubicBezTo>
                      <a:pt x="1653701" y="448430"/>
                      <a:pt x="1687138" y="449700"/>
                      <a:pt x="1718816" y="449700"/>
                    </a:cubicBezTo>
                    <a:cubicBezTo>
                      <a:pt x="1776893" y="452240"/>
                      <a:pt x="1833209" y="448430"/>
                      <a:pt x="1891286" y="452240"/>
                    </a:cubicBezTo>
                    <a:cubicBezTo>
                      <a:pt x="1938803" y="454780"/>
                      <a:pt x="1986320" y="454780"/>
                      <a:pt x="2033837" y="457320"/>
                    </a:cubicBezTo>
                    <a:cubicBezTo>
                      <a:pt x="2104232" y="461130"/>
                      <a:pt x="2174628" y="463670"/>
                      <a:pt x="2245023" y="464940"/>
                    </a:cubicBezTo>
                    <a:cubicBezTo>
                      <a:pt x="2269350" y="464940"/>
                      <a:pt x="2287130" y="463670"/>
                      <a:pt x="2307450" y="463670"/>
                    </a:cubicBezTo>
                    <a:close/>
                  </a:path>
                </a:pathLst>
              </a:custGeom>
              <a:solidFill>
                <a:srgbClr val="FAF3E2"/>
              </a:solidFill>
            </p:spPr>
          </p:sp>
        </p:grpSp>
        <p:sp>
          <p:nvSpPr>
            <p:cNvPr name="TextBox 10" id="10"/>
            <p:cNvSpPr txBox="true"/>
            <p:nvPr/>
          </p:nvSpPr>
          <p:spPr>
            <a:xfrm rot="0">
              <a:off x="426009" y="314294"/>
              <a:ext cx="7265038" cy="904682"/>
            </a:xfrm>
            <a:prstGeom prst="rect">
              <a:avLst/>
            </a:prstGeom>
          </p:spPr>
          <p:txBody>
            <a:bodyPr anchor="t" rtlCol="false" tIns="0" lIns="0" bIns="0" rIns="0">
              <a:spAutoFit/>
            </a:bodyPr>
            <a:lstStyle/>
            <a:p>
              <a:pPr algn="ctr" marL="0" indent="0" lvl="0">
                <a:lnSpc>
                  <a:spcPts val="5541"/>
                </a:lnSpc>
              </a:pPr>
              <a:r>
                <a:rPr lang="en-US" sz="3958">
                  <a:solidFill>
                    <a:srgbClr val="D6583C"/>
                  </a:solidFill>
                  <a:latin typeface="Brasika"/>
                </a:rPr>
                <a:t>UseCase Diagram</a:t>
              </a:r>
            </a:p>
          </p:txBody>
        </p:sp>
      </p:grpSp>
      <p:grpSp>
        <p:nvGrpSpPr>
          <p:cNvPr name="Group 11" id="11"/>
          <p:cNvGrpSpPr/>
          <p:nvPr/>
        </p:nvGrpSpPr>
        <p:grpSpPr>
          <a:xfrm rot="0">
            <a:off x="379713" y="2656461"/>
            <a:ext cx="5836766" cy="7346843"/>
            <a:chOff x="0" y="0"/>
            <a:chExt cx="3135627" cy="3946871"/>
          </a:xfrm>
        </p:grpSpPr>
        <p:sp>
          <p:nvSpPr>
            <p:cNvPr name="Freeform 12" id="12"/>
            <p:cNvSpPr/>
            <p:nvPr/>
          </p:nvSpPr>
          <p:spPr>
            <a:xfrm flipH="false" flipV="false" rot="0">
              <a:off x="38100" y="44450"/>
              <a:ext cx="3098797" cy="3902421"/>
            </a:xfrm>
            <a:custGeom>
              <a:avLst/>
              <a:gdLst/>
              <a:ahLst/>
              <a:cxnLst/>
              <a:rect r="r" b="b" t="t" l="l"/>
              <a:pathLst>
                <a:path h="3902421" w="3098797">
                  <a:moveTo>
                    <a:pt x="2540" y="3871940"/>
                  </a:moveTo>
                  <a:cubicBezTo>
                    <a:pt x="0" y="3880831"/>
                    <a:pt x="5080" y="3887181"/>
                    <a:pt x="21537" y="3888451"/>
                  </a:cubicBezTo>
                  <a:cubicBezTo>
                    <a:pt x="40521" y="3889721"/>
                    <a:pt x="57132" y="3889721"/>
                    <a:pt x="76116" y="3889721"/>
                  </a:cubicBezTo>
                  <a:cubicBezTo>
                    <a:pt x="152052" y="3890990"/>
                    <a:pt x="227988" y="3890990"/>
                    <a:pt x="306297" y="3892260"/>
                  </a:cubicBezTo>
                  <a:cubicBezTo>
                    <a:pt x="349011" y="3893531"/>
                    <a:pt x="391725" y="3894801"/>
                    <a:pt x="432067" y="3896071"/>
                  </a:cubicBezTo>
                  <a:cubicBezTo>
                    <a:pt x="503257" y="3897340"/>
                    <a:pt x="572074" y="3897340"/>
                    <a:pt x="643264" y="3898610"/>
                  </a:cubicBezTo>
                  <a:cubicBezTo>
                    <a:pt x="671740" y="3898610"/>
                    <a:pt x="697843" y="3898610"/>
                    <a:pt x="726319" y="3897340"/>
                  </a:cubicBezTo>
                  <a:cubicBezTo>
                    <a:pt x="738184" y="3897340"/>
                    <a:pt x="752422" y="3896071"/>
                    <a:pt x="764287" y="3896071"/>
                  </a:cubicBezTo>
                  <a:cubicBezTo>
                    <a:pt x="811747" y="3897340"/>
                    <a:pt x="1760948" y="3888451"/>
                    <a:pt x="1808408" y="3889721"/>
                  </a:cubicBezTo>
                  <a:cubicBezTo>
                    <a:pt x="1874852" y="3890990"/>
                    <a:pt x="2057573" y="3890990"/>
                    <a:pt x="2124017" y="3890990"/>
                  </a:cubicBezTo>
                  <a:cubicBezTo>
                    <a:pt x="2150120" y="3890990"/>
                    <a:pt x="2173850" y="3889721"/>
                    <a:pt x="2199953" y="3889721"/>
                  </a:cubicBezTo>
                  <a:lnTo>
                    <a:pt x="2328095" y="3893531"/>
                  </a:lnTo>
                  <a:cubicBezTo>
                    <a:pt x="2420643" y="3896071"/>
                    <a:pt x="2510817" y="3893531"/>
                    <a:pt x="2603364" y="3897340"/>
                  </a:cubicBezTo>
                  <a:cubicBezTo>
                    <a:pt x="2757609" y="3902421"/>
                    <a:pt x="2914227" y="3896071"/>
                    <a:pt x="3034027" y="3901151"/>
                  </a:cubicBezTo>
                  <a:cubicBezTo>
                    <a:pt x="3054347" y="3902421"/>
                    <a:pt x="3074667" y="3901151"/>
                    <a:pt x="3097527" y="3901151"/>
                  </a:cubicBezTo>
                  <a:lnTo>
                    <a:pt x="3097527" y="3841460"/>
                  </a:lnTo>
                  <a:cubicBezTo>
                    <a:pt x="3096257" y="3726709"/>
                    <a:pt x="3094987" y="3581697"/>
                    <a:pt x="3094987" y="3427623"/>
                  </a:cubicBezTo>
                  <a:cubicBezTo>
                    <a:pt x="3094987" y="3249380"/>
                    <a:pt x="3098797" y="3068116"/>
                    <a:pt x="3092447" y="2889873"/>
                  </a:cubicBezTo>
                  <a:cubicBezTo>
                    <a:pt x="3084827" y="2772051"/>
                    <a:pt x="3073397" y="448850"/>
                    <a:pt x="3073397" y="331029"/>
                  </a:cubicBezTo>
                  <a:cubicBezTo>
                    <a:pt x="3070857" y="249460"/>
                    <a:pt x="3069587" y="164870"/>
                    <a:pt x="3067047" y="83301"/>
                  </a:cubicBezTo>
                  <a:cubicBezTo>
                    <a:pt x="3067047" y="59133"/>
                    <a:pt x="3065777" y="34964"/>
                    <a:pt x="3064507" y="6350"/>
                  </a:cubicBezTo>
                  <a:cubicBezTo>
                    <a:pt x="3054347" y="3810"/>
                    <a:pt x="3045457" y="2540"/>
                    <a:pt x="3035297" y="1270"/>
                  </a:cubicBezTo>
                  <a:cubicBezTo>
                    <a:pt x="3027677" y="0"/>
                    <a:pt x="3020057" y="1270"/>
                    <a:pt x="3013707" y="1270"/>
                  </a:cubicBezTo>
                  <a:lnTo>
                    <a:pt x="9672" y="6350"/>
                  </a:lnTo>
                  <a:lnTo>
                    <a:pt x="2540" y="3871940"/>
                  </a:lnTo>
                  <a:close/>
                </a:path>
              </a:pathLst>
            </a:custGeom>
            <a:solidFill>
              <a:srgbClr val="2E2C2B"/>
            </a:solidFill>
          </p:spPr>
        </p:sp>
        <p:sp>
          <p:nvSpPr>
            <p:cNvPr name="Freeform 13" id="13"/>
            <p:cNvSpPr/>
            <p:nvPr/>
          </p:nvSpPr>
          <p:spPr>
            <a:xfrm flipH="false" flipV="false" rot="0">
              <a:off x="11430" y="16510"/>
              <a:ext cx="3074667" cy="3892261"/>
            </a:xfrm>
            <a:custGeom>
              <a:avLst/>
              <a:gdLst/>
              <a:ahLst/>
              <a:cxnLst/>
              <a:rect r="r" b="b" t="t" l="l"/>
              <a:pathLst>
                <a:path h="3892261" w="3074667">
                  <a:moveTo>
                    <a:pt x="3074667" y="3892261"/>
                  </a:moveTo>
                  <a:lnTo>
                    <a:pt x="0" y="3884641"/>
                  </a:lnTo>
                  <a:lnTo>
                    <a:pt x="0" y="1374047"/>
                  </a:lnTo>
                  <a:lnTo>
                    <a:pt x="7620" y="20320"/>
                  </a:lnTo>
                  <a:lnTo>
                    <a:pt x="1538453" y="0"/>
                  </a:lnTo>
                  <a:lnTo>
                    <a:pt x="3053077" y="8890"/>
                  </a:lnTo>
                  <a:close/>
                </a:path>
              </a:pathLst>
            </a:custGeom>
            <a:solidFill>
              <a:srgbClr val="FAF3E2"/>
            </a:solidFill>
          </p:spPr>
        </p:sp>
        <p:sp>
          <p:nvSpPr>
            <p:cNvPr name="Freeform 14" id="14"/>
            <p:cNvSpPr/>
            <p:nvPr/>
          </p:nvSpPr>
          <p:spPr>
            <a:xfrm flipH="false" flipV="false" rot="0">
              <a:off x="-3810" y="0"/>
              <a:ext cx="3103877" cy="3918931"/>
            </a:xfrm>
            <a:custGeom>
              <a:avLst/>
              <a:gdLst/>
              <a:ahLst/>
              <a:cxnLst/>
              <a:rect r="r" b="b" t="t" l="l"/>
              <a:pathLst>
                <a:path h="3918931" w="3103877">
                  <a:moveTo>
                    <a:pt x="3069587" y="21590"/>
                  </a:moveTo>
                  <a:cubicBezTo>
                    <a:pt x="3070857" y="34290"/>
                    <a:pt x="3070857" y="44450"/>
                    <a:pt x="3072127" y="58267"/>
                  </a:cubicBezTo>
                  <a:cubicBezTo>
                    <a:pt x="3074667" y="139835"/>
                    <a:pt x="3075937" y="224425"/>
                    <a:pt x="3078477" y="305994"/>
                  </a:cubicBezTo>
                  <a:cubicBezTo>
                    <a:pt x="3078477" y="423816"/>
                    <a:pt x="3091177" y="2747017"/>
                    <a:pt x="3097527" y="2864838"/>
                  </a:cubicBezTo>
                  <a:cubicBezTo>
                    <a:pt x="3103877" y="3043081"/>
                    <a:pt x="3100067" y="3224345"/>
                    <a:pt x="3100067" y="3402588"/>
                  </a:cubicBezTo>
                  <a:cubicBezTo>
                    <a:pt x="3100067" y="3559684"/>
                    <a:pt x="3101337" y="3704695"/>
                    <a:pt x="3102607" y="3857971"/>
                  </a:cubicBezTo>
                  <a:lnTo>
                    <a:pt x="3102607" y="3917660"/>
                  </a:lnTo>
                  <a:cubicBezTo>
                    <a:pt x="3079747" y="3917660"/>
                    <a:pt x="3059427" y="3918931"/>
                    <a:pt x="3039107" y="3917660"/>
                  </a:cubicBezTo>
                  <a:cubicBezTo>
                    <a:pt x="2887320" y="3912581"/>
                    <a:pt x="2730702" y="3918931"/>
                    <a:pt x="2576457" y="3913851"/>
                  </a:cubicBezTo>
                  <a:cubicBezTo>
                    <a:pt x="2483910" y="3910040"/>
                    <a:pt x="2393735" y="3912581"/>
                    <a:pt x="2301188" y="3910040"/>
                  </a:cubicBezTo>
                  <a:lnTo>
                    <a:pt x="2173046" y="3906231"/>
                  </a:lnTo>
                  <a:cubicBezTo>
                    <a:pt x="2146943" y="3906231"/>
                    <a:pt x="2123213" y="3907501"/>
                    <a:pt x="2097110" y="3907501"/>
                  </a:cubicBezTo>
                  <a:cubicBezTo>
                    <a:pt x="2030666" y="3906231"/>
                    <a:pt x="1847945" y="3907501"/>
                    <a:pt x="1781501" y="3906231"/>
                  </a:cubicBezTo>
                  <a:cubicBezTo>
                    <a:pt x="1734041" y="3904960"/>
                    <a:pt x="784840" y="3913851"/>
                    <a:pt x="737380" y="3912581"/>
                  </a:cubicBezTo>
                  <a:cubicBezTo>
                    <a:pt x="725515" y="3912581"/>
                    <a:pt x="711277" y="3913851"/>
                    <a:pt x="699412" y="3913851"/>
                  </a:cubicBezTo>
                  <a:cubicBezTo>
                    <a:pt x="670936" y="3913851"/>
                    <a:pt x="644833" y="3915121"/>
                    <a:pt x="616357" y="3915121"/>
                  </a:cubicBezTo>
                  <a:cubicBezTo>
                    <a:pt x="545167" y="3915121"/>
                    <a:pt x="476349" y="3913851"/>
                    <a:pt x="405159" y="3912581"/>
                  </a:cubicBezTo>
                  <a:cubicBezTo>
                    <a:pt x="362445" y="3911310"/>
                    <a:pt x="319731" y="3910040"/>
                    <a:pt x="279390" y="3908771"/>
                  </a:cubicBezTo>
                  <a:cubicBezTo>
                    <a:pt x="203454" y="3907501"/>
                    <a:pt x="127518" y="3906231"/>
                    <a:pt x="49209" y="3906231"/>
                  </a:cubicBezTo>
                  <a:cubicBezTo>
                    <a:pt x="38100" y="3906231"/>
                    <a:pt x="29210" y="3906231"/>
                    <a:pt x="19050" y="3904960"/>
                  </a:cubicBezTo>
                  <a:cubicBezTo>
                    <a:pt x="10160" y="3903690"/>
                    <a:pt x="5080" y="3897340"/>
                    <a:pt x="7620" y="3888451"/>
                  </a:cubicBezTo>
                  <a:cubicBezTo>
                    <a:pt x="16510" y="3855748"/>
                    <a:pt x="12700" y="3780222"/>
                    <a:pt x="11430" y="3701674"/>
                  </a:cubicBezTo>
                  <a:cubicBezTo>
                    <a:pt x="10160" y="3541557"/>
                    <a:pt x="6350" y="3384462"/>
                    <a:pt x="7620" y="3224345"/>
                  </a:cubicBezTo>
                  <a:cubicBezTo>
                    <a:pt x="5080" y="3024955"/>
                    <a:pt x="0" y="556743"/>
                    <a:pt x="7620" y="354331"/>
                  </a:cubicBezTo>
                  <a:cubicBezTo>
                    <a:pt x="8890" y="315057"/>
                    <a:pt x="7620" y="272762"/>
                    <a:pt x="8890" y="233488"/>
                  </a:cubicBezTo>
                  <a:cubicBezTo>
                    <a:pt x="10160" y="170046"/>
                    <a:pt x="12700" y="100561"/>
                    <a:pt x="13970" y="44450"/>
                  </a:cubicBezTo>
                  <a:cubicBezTo>
                    <a:pt x="13970" y="41910"/>
                    <a:pt x="15240" y="39370"/>
                    <a:pt x="16510" y="38100"/>
                  </a:cubicBezTo>
                  <a:cubicBezTo>
                    <a:pt x="38100" y="35560"/>
                    <a:pt x="68193" y="30480"/>
                    <a:pt x="106161" y="29210"/>
                  </a:cubicBezTo>
                  <a:cubicBezTo>
                    <a:pt x="170232" y="25400"/>
                    <a:pt x="234303" y="22860"/>
                    <a:pt x="300747" y="20320"/>
                  </a:cubicBezTo>
                  <a:cubicBezTo>
                    <a:pt x="345834" y="17780"/>
                    <a:pt x="390921" y="16510"/>
                    <a:pt x="433635" y="13970"/>
                  </a:cubicBezTo>
                  <a:cubicBezTo>
                    <a:pt x="476350" y="11430"/>
                    <a:pt x="521437" y="8890"/>
                    <a:pt x="564151" y="8890"/>
                  </a:cubicBezTo>
                  <a:cubicBezTo>
                    <a:pt x="611611" y="7620"/>
                    <a:pt x="659071" y="10160"/>
                    <a:pt x="706531" y="8890"/>
                  </a:cubicBezTo>
                  <a:cubicBezTo>
                    <a:pt x="765856" y="8890"/>
                    <a:pt x="1840826" y="6350"/>
                    <a:pt x="1900151" y="5080"/>
                  </a:cubicBezTo>
                  <a:cubicBezTo>
                    <a:pt x="1957103" y="3810"/>
                    <a:pt x="2014055" y="2540"/>
                    <a:pt x="2073380" y="2540"/>
                  </a:cubicBezTo>
                  <a:cubicBezTo>
                    <a:pt x="2170673" y="1270"/>
                    <a:pt x="2265593" y="0"/>
                    <a:pt x="2362887" y="0"/>
                  </a:cubicBezTo>
                  <a:cubicBezTo>
                    <a:pt x="2403227" y="0"/>
                    <a:pt x="2445942" y="2540"/>
                    <a:pt x="2486283" y="2540"/>
                  </a:cubicBezTo>
                  <a:cubicBezTo>
                    <a:pt x="2597814" y="3810"/>
                    <a:pt x="2711718" y="5080"/>
                    <a:pt x="2823249" y="7620"/>
                  </a:cubicBezTo>
                  <a:cubicBezTo>
                    <a:pt x="2882574" y="8890"/>
                    <a:pt x="2941899" y="12700"/>
                    <a:pt x="3001224" y="16510"/>
                  </a:cubicBezTo>
                  <a:lnTo>
                    <a:pt x="3039107" y="16510"/>
                  </a:lnTo>
                  <a:cubicBezTo>
                    <a:pt x="3050537" y="17780"/>
                    <a:pt x="3059427" y="20320"/>
                    <a:pt x="3069587" y="21590"/>
                  </a:cubicBezTo>
                  <a:close/>
                  <a:moveTo>
                    <a:pt x="3079747" y="3901151"/>
                  </a:moveTo>
                  <a:cubicBezTo>
                    <a:pt x="3081017" y="3884641"/>
                    <a:pt x="3082287" y="3871941"/>
                    <a:pt x="3082287" y="3859241"/>
                  </a:cubicBezTo>
                  <a:cubicBezTo>
                    <a:pt x="3081017" y="3689590"/>
                    <a:pt x="3079747" y="3529473"/>
                    <a:pt x="3079747" y="3357273"/>
                  </a:cubicBezTo>
                  <a:cubicBezTo>
                    <a:pt x="3079747" y="3278725"/>
                    <a:pt x="3082287" y="3200177"/>
                    <a:pt x="3081017" y="3121629"/>
                  </a:cubicBezTo>
                  <a:cubicBezTo>
                    <a:pt x="3081017" y="3049124"/>
                    <a:pt x="3079747" y="2973597"/>
                    <a:pt x="3078477" y="2901091"/>
                  </a:cubicBezTo>
                  <a:cubicBezTo>
                    <a:pt x="3073397" y="2789312"/>
                    <a:pt x="3061967" y="475174"/>
                    <a:pt x="3061967" y="363394"/>
                  </a:cubicBezTo>
                  <a:cubicBezTo>
                    <a:pt x="3059427" y="269741"/>
                    <a:pt x="3056887" y="173067"/>
                    <a:pt x="3054347" y="79414"/>
                  </a:cubicBezTo>
                  <a:cubicBezTo>
                    <a:pt x="3053077" y="44450"/>
                    <a:pt x="3051807" y="43180"/>
                    <a:pt x="3034446" y="41910"/>
                  </a:cubicBezTo>
                  <a:cubicBezTo>
                    <a:pt x="3027327" y="41910"/>
                    <a:pt x="3022581" y="41910"/>
                    <a:pt x="3015462" y="40640"/>
                  </a:cubicBezTo>
                  <a:cubicBezTo>
                    <a:pt x="2956137" y="36830"/>
                    <a:pt x="2894439" y="31750"/>
                    <a:pt x="2835114" y="30480"/>
                  </a:cubicBezTo>
                  <a:cubicBezTo>
                    <a:pt x="2690361" y="26670"/>
                    <a:pt x="2543235" y="25400"/>
                    <a:pt x="2398481" y="22860"/>
                  </a:cubicBezTo>
                  <a:lnTo>
                    <a:pt x="2227625" y="22860"/>
                  </a:lnTo>
                  <a:cubicBezTo>
                    <a:pt x="2151689" y="22860"/>
                    <a:pt x="2075753" y="22860"/>
                    <a:pt x="2002190" y="24130"/>
                  </a:cubicBezTo>
                  <a:cubicBezTo>
                    <a:pt x="1938119" y="25400"/>
                    <a:pt x="858403" y="29210"/>
                    <a:pt x="794332" y="29210"/>
                  </a:cubicBezTo>
                  <a:cubicBezTo>
                    <a:pt x="689920" y="29210"/>
                    <a:pt x="585508" y="26670"/>
                    <a:pt x="481095" y="33020"/>
                  </a:cubicBezTo>
                  <a:cubicBezTo>
                    <a:pt x="426516" y="36830"/>
                    <a:pt x="374310" y="36830"/>
                    <a:pt x="322104" y="38100"/>
                  </a:cubicBezTo>
                  <a:cubicBezTo>
                    <a:pt x="231930" y="41910"/>
                    <a:pt x="141756" y="45720"/>
                    <a:pt x="51582" y="50800"/>
                  </a:cubicBezTo>
                  <a:cubicBezTo>
                    <a:pt x="36830" y="50800"/>
                    <a:pt x="34290" y="55246"/>
                    <a:pt x="33020" y="91498"/>
                  </a:cubicBezTo>
                  <a:cubicBezTo>
                    <a:pt x="31750" y="145878"/>
                    <a:pt x="31750" y="200257"/>
                    <a:pt x="30480" y="254636"/>
                  </a:cubicBezTo>
                  <a:cubicBezTo>
                    <a:pt x="29210" y="345268"/>
                    <a:pt x="26670" y="432879"/>
                    <a:pt x="25400" y="523511"/>
                  </a:cubicBezTo>
                  <a:cubicBezTo>
                    <a:pt x="20320" y="620185"/>
                    <a:pt x="26670" y="2982660"/>
                    <a:pt x="29210" y="3079334"/>
                  </a:cubicBezTo>
                  <a:cubicBezTo>
                    <a:pt x="29210" y="3182051"/>
                    <a:pt x="29210" y="3287788"/>
                    <a:pt x="30480" y="3390504"/>
                  </a:cubicBezTo>
                  <a:cubicBezTo>
                    <a:pt x="30480" y="3466031"/>
                    <a:pt x="33020" y="3541557"/>
                    <a:pt x="33020" y="3617084"/>
                  </a:cubicBezTo>
                  <a:cubicBezTo>
                    <a:pt x="33020" y="3698653"/>
                    <a:pt x="33020" y="3780222"/>
                    <a:pt x="31750" y="3859241"/>
                  </a:cubicBezTo>
                  <a:lnTo>
                    <a:pt x="31750" y="3869401"/>
                  </a:lnTo>
                  <a:cubicBezTo>
                    <a:pt x="31750" y="3879560"/>
                    <a:pt x="35560" y="3883371"/>
                    <a:pt x="44450" y="3883371"/>
                  </a:cubicBezTo>
                  <a:cubicBezTo>
                    <a:pt x="72939" y="3883371"/>
                    <a:pt x="106161" y="3884641"/>
                    <a:pt x="137010" y="3884641"/>
                  </a:cubicBezTo>
                  <a:cubicBezTo>
                    <a:pt x="182097" y="3884641"/>
                    <a:pt x="229557" y="3882101"/>
                    <a:pt x="274644" y="3884641"/>
                  </a:cubicBezTo>
                  <a:cubicBezTo>
                    <a:pt x="348207" y="3888451"/>
                    <a:pt x="421770" y="3890991"/>
                    <a:pt x="495334" y="3889721"/>
                  </a:cubicBezTo>
                  <a:cubicBezTo>
                    <a:pt x="542794" y="3888451"/>
                    <a:pt x="587881" y="3890991"/>
                    <a:pt x="635341" y="3890991"/>
                  </a:cubicBezTo>
                  <a:cubicBezTo>
                    <a:pt x="704158" y="3890991"/>
                    <a:pt x="772975" y="3889721"/>
                    <a:pt x="841792" y="3890991"/>
                  </a:cubicBezTo>
                  <a:cubicBezTo>
                    <a:pt x="943831" y="3892260"/>
                    <a:pt x="2063888" y="3882101"/>
                    <a:pt x="2168300" y="3884641"/>
                  </a:cubicBezTo>
                  <a:cubicBezTo>
                    <a:pt x="2213387" y="3885910"/>
                    <a:pt x="2258475" y="3887181"/>
                    <a:pt x="2301188" y="3887181"/>
                  </a:cubicBezTo>
                  <a:cubicBezTo>
                    <a:pt x="2379498" y="3889721"/>
                    <a:pt x="2455434" y="3885910"/>
                    <a:pt x="2533743" y="3889721"/>
                  </a:cubicBezTo>
                  <a:cubicBezTo>
                    <a:pt x="2597814" y="3892260"/>
                    <a:pt x="2661885" y="3892260"/>
                    <a:pt x="2725956" y="3894801"/>
                  </a:cubicBezTo>
                  <a:cubicBezTo>
                    <a:pt x="2820876" y="3898610"/>
                    <a:pt x="2915796" y="3901151"/>
                    <a:pt x="3010716" y="3902421"/>
                  </a:cubicBezTo>
                  <a:cubicBezTo>
                    <a:pt x="3041647" y="3902421"/>
                    <a:pt x="3059427" y="3901151"/>
                    <a:pt x="3079747" y="3901151"/>
                  </a:cubicBezTo>
                  <a:close/>
                </a:path>
              </a:pathLst>
            </a:custGeom>
            <a:solidFill>
              <a:srgbClr val="FAF3E2"/>
            </a:solidFill>
          </p:spPr>
        </p:sp>
      </p:grpSp>
      <p:sp>
        <p:nvSpPr>
          <p:cNvPr name="Freeform 15" id="15"/>
          <p:cNvSpPr/>
          <p:nvPr/>
        </p:nvSpPr>
        <p:spPr>
          <a:xfrm flipH="false" flipV="false" rot="0">
            <a:off x="6873452" y="1189078"/>
            <a:ext cx="10986505" cy="7557930"/>
          </a:xfrm>
          <a:custGeom>
            <a:avLst/>
            <a:gdLst/>
            <a:ahLst/>
            <a:cxnLst/>
            <a:rect r="r" b="b" t="t" l="l"/>
            <a:pathLst>
              <a:path h="7557930" w="10986505">
                <a:moveTo>
                  <a:pt x="0" y="0"/>
                </a:moveTo>
                <a:lnTo>
                  <a:pt x="10986505" y="0"/>
                </a:lnTo>
                <a:lnTo>
                  <a:pt x="10986505" y="7557931"/>
                </a:lnTo>
                <a:lnTo>
                  <a:pt x="0" y="7557931"/>
                </a:lnTo>
                <a:lnTo>
                  <a:pt x="0" y="0"/>
                </a:lnTo>
                <a:close/>
              </a:path>
            </a:pathLst>
          </a:custGeom>
          <a:blipFill>
            <a:blip r:embed="rId4"/>
            <a:stretch>
              <a:fillRect l="-468" t="0" r="-3389" b="0"/>
            </a:stretch>
          </a:blipFill>
        </p:spPr>
      </p:sp>
      <p:sp>
        <p:nvSpPr>
          <p:cNvPr name="TextBox 16" id="16"/>
          <p:cNvSpPr txBox="true"/>
          <p:nvPr/>
        </p:nvSpPr>
        <p:spPr>
          <a:xfrm rot="0">
            <a:off x="560839" y="3003664"/>
            <a:ext cx="5448386" cy="3186867"/>
          </a:xfrm>
          <a:prstGeom prst="rect">
            <a:avLst/>
          </a:prstGeom>
        </p:spPr>
        <p:txBody>
          <a:bodyPr anchor="t" rtlCol="false" tIns="0" lIns="0" bIns="0" rIns="0">
            <a:spAutoFit/>
          </a:bodyPr>
          <a:lstStyle/>
          <a:p>
            <a:pPr>
              <a:lnSpc>
                <a:spcPts val="3592"/>
              </a:lnSpc>
              <a:spcBef>
                <a:spcPct val="0"/>
              </a:spcBef>
            </a:pPr>
            <a:r>
              <a:rPr lang="en-US" sz="3592">
                <a:solidFill>
                  <a:srgbClr val="000000"/>
                </a:solidFill>
                <a:latin typeface="Bubblebody Neue"/>
              </a:rPr>
              <a:t>This diagram represent how users interact with entities inside the application. Users can choose to search for an object or choose directly on list of objects</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7D5D46"/>
        </a:solidFill>
      </p:bgPr>
    </p:bg>
    <p:spTree>
      <p:nvGrpSpPr>
        <p:cNvPr id="1" name=""/>
        <p:cNvGrpSpPr/>
        <p:nvPr/>
      </p:nvGrpSpPr>
      <p:grpSpPr>
        <a:xfrm>
          <a:off x="0" y="0"/>
          <a:ext cx="0" cy="0"/>
          <a:chOff x="0" y="0"/>
          <a:chExt cx="0" cy="0"/>
        </a:xfrm>
      </p:grpSpPr>
      <p:grpSp>
        <p:nvGrpSpPr>
          <p:cNvPr name="Group 2" id="2"/>
          <p:cNvGrpSpPr/>
          <p:nvPr/>
        </p:nvGrpSpPr>
        <p:grpSpPr>
          <a:xfrm rot="0">
            <a:off x="-314115" y="-284689"/>
            <a:ext cx="18931877" cy="10856378"/>
            <a:chOff x="0" y="0"/>
            <a:chExt cx="25242502" cy="14475171"/>
          </a:xfrm>
        </p:grpSpPr>
        <p:sp>
          <p:nvSpPr>
            <p:cNvPr name="Freeform 3" id="3"/>
            <p:cNvSpPr/>
            <p:nvPr/>
          </p:nvSpPr>
          <p:spPr>
            <a:xfrm flipH="false" flipV="false" rot="0">
              <a:off x="0" y="0"/>
              <a:ext cx="12610820" cy="14475171"/>
            </a:xfrm>
            <a:custGeom>
              <a:avLst/>
              <a:gdLst/>
              <a:ahLst/>
              <a:cxnLst/>
              <a:rect r="r" b="b" t="t" l="l"/>
              <a:pathLst>
                <a:path h="14475171" w="12610820">
                  <a:moveTo>
                    <a:pt x="0" y="0"/>
                  </a:moveTo>
                  <a:lnTo>
                    <a:pt x="12610820" y="0"/>
                  </a:lnTo>
                  <a:lnTo>
                    <a:pt x="12610820" y="14475171"/>
                  </a:lnTo>
                  <a:lnTo>
                    <a:pt x="0" y="14475171"/>
                  </a:lnTo>
                  <a:lnTo>
                    <a:pt x="0" y="0"/>
                  </a:lnTo>
                  <a:close/>
                </a:path>
              </a:pathLst>
            </a:custGeom>
            <a:blipFill>
              <a:blip r:embed="rId2">
                <a:alphaModFix amt="25000"/>
                <a:extLst>
                  <a:ext uri="{96DAC541-7B7A-43D3-8B79-37D633B846F1}">
                    <asvg:svgBlip xmlns:asvg="http://schemas.microsoft.com/office/drawing/2016/SVG/main" r:embed="rId3"/>
                  </a:ext>
                </a:extLst>
              </a:blip>
              <a:stretch>
                <a:fillRect l="-14992" t="0" r="0" b="0"/>
              </a:stretch>
            </a:blipFill>
          </p:spPr>
        </p:sp>
        <p:sp>
          <p:nvSpPr>
            <p:cNvPr name="Freeform 4" id="4"/>
            <p:cNvSpPr/>
            <p:nvPr/>
          </p:nvSpPr>
          <p:spPr>
            <a:xfrm flipH="false" flipV="false" rot="0">
              <a:off x="12610820" y="0"/>
              <a:ext cx="12631682" cy="14475171"/>
            </a:xfrm>
            <a:custGeom>
              <a:avLst/>
              <a:gdLst/>
              <a:ahLst/>
              <a:cxnLst/>
              <a:rect r="r" b="b" t="t" l="l"/>
              <a:pathLst>
                <a:path h="14475171" w="12631682">
                  <a:moveTo>
                    <a:pt x="0" y="0"/>
                  </a:moveTo>
                  <a:lnTo>
                    <a:pt x="12631682" y="0"/>
                  </a:lnTo>
                  <a:lnTo>
                    <a:pt x="12631682" y="14475171"/>
                  </a:lnTo>
                  <a:lnTo>
                    <a:pt x="0" y="14475171"/>
                  </a:lnTo>
                  <a:lnTo>
                    <a:pt x="0" y="0"/>
                  </a:lnTo>
                  <a:close/>
                </a:path>
              </a:pathLst>
            </a:custGeom>
            <a:blipFill>
              <a:blip r:embed="rId2">
                <a:alphaModFix amt="25000"/>
                <a:extLst>
                  <a:ext uri="{96DAC541-7B7A-43D3-8B79-37D633B846F1}">
                    <asvg:svgBlip xmlns:asvg="http://schemas.microsoft.com/office/drawing/2016/SVG/main" r:embed="rId3"/>
                  </a:ext>
                </a:extLst>
              </a:blip>
              <a:stretch>
                <a:fillRect l="0" t="0" r="-14802" b="0"/>
              </a:stretch>
            </a:blipFill>
          </p:spPr>
        </p:sp>
      </p:grpSp>
      <p:grpSp>
        <p:nvGrpSpPr>
          <p:cNvPr name="Group 5" id="5"/>
          <p:cNvGrpSpPr/>
          <p:nvPr/>
        </p:nvGrpSpPr>
        <p:grpSpPr>
          <a:xfrm rot="0">
            <a:off x="10062015" y="0"/>
            <a:ext cx="8467455" cy="1806592"/>
            <a:chOff x="0" y="0"/>
            <a:chExt cx="2891136" cy="616844"/>
          </a:xfrm>
        </p:grpSpPr>
        <p:sp>
          <p:nvSpPr>
            <p:cNvPr name="Freeform 6" id="6"/>
            <p:cNvSpPr/>
            <p:nvPr/>
          </p:nvSpPr>
          <p:spPr>
            <a:xfrm flipH="false" flipV="false" rot="0">
              <a:off x="38100" y="44450"/>
              <a:ext cx="2854306" cy="572394"/>
            </a:xfrm>
            <a:custGeom>
              <a:avLst/>
              <a:gdLst/>
              <a:ahLst/>
              <a:cxnLst/>
              <a:rect r="r" b="b" t="t" l="l"/>
              <a:pathLst>
                <a:path h="572394" w="2854306">
                  <a:moveTo>
                    <a:pt x="2540" y="541914"/>
                  </a:moveTo>
                  <a:cubicBezTo>
                    <a:pt x="0" y="550804"/>
                    <a:pt x="5080" y="557154"/>
                    <a:pt x="20205" y="558424"/>
                  </a:cubicBezTo>
                  <a:cubicBezTo>
                    <a:pt x="37637" y="559694"/>
                    <a:pt x="52889" y="559694"/>
                    <a:pt x="70320" y="559694"/>
                  </a:cubicBezTo>
                  <a:cubicBezTo>
                    <a:pt x="140045" y="560964"/>
                    <a:pt x="209770" y="560964"/>
                    <a:pt x="281674" y="562234"/>
                  </a:cubicBezTo>
                  <a:cubicBezTo>
                    <a:pt x="320894" y="563504"/>
                    <a:pt x="360115" y="564774"/>
                    <a:pt x="397156" y="566044"/>
                  </a:cubicBezTo>
                  <a:cubicBezTo>
                    <a:pt x="462523" y="567314"/>
                    <a:pt x="525712" y="567314"/>
                    <a:pt x="591079" y="568584"/>
                  </a:cubicBezTo>
                  <a:cubicBezTo>
                    <a:pt x="617226" y="568584"/>
                    <a:pt x="641193" y="568584"/>
                    <a:pt x="667340" y="567314"/>
                  </a:cubicBezTo>
                  <a:cubicBezTo>
                    <a:pt x="678235" y="567314"/>
                    <a:pt x="691308" y="566044"/>
                    <a:pt x="702203" y="566044"/>
                  </a:cubicBezTo>
                  <a:cubicBezTo>
                    <a:pt x="745781" y="567314"/>
                    <a:pt x="1617343" y="558424"/>
                    <a:pt x="1660921" y="559694"/>
                  </a:cubicBezTo>
                  <a:cubicBezTo>
                    <a:pt x="1721930" y="560964"/>
                    <a:pt x="1889706" y="560964"/>
                    <a:pt x="1950715" y="560964"/>
                  </a:cubicBezTo>
                  <a:cubicBezTo>
                    <a:pt x="1974683" y="560964"/>
                    <a:pt x="1996473" y="559694"/>
                    <a:pt x="2020440" y="559694"/>
                  </a:cubicBezTo>
                  <a:lnTo>
                    <a:pt x="2138101" y="563504"/>
                  </a:lnTo>
                  <a:cubicBezTo>
                    <a:pt x="2223079" y="566044"/>
                    <a:pt x="2305877" y="563504"/>
                    <a:pt x="2390854" y="567314"/>
                  </a:cubicBezTo>
                  <a:cubicBezTo>
                    <a:pt x="2532483" y="572394"/>
                    <a:pt x="2676291" y="566044"/>
                    <a:pt x="2789536" y="571124"/>
                  </a:cubicBezTo>
                  <a:cubicBezTo>
                    <a:pt x="2809856" y="572394"/>
                    <a:pt x="2830176" y="571124"/>
                    <a:pt x="2853036" y="571124"/>
                  </a:cubicBezTo>
                  <a:lnTo>
                    <a:pt x="2853036" y="511434"/>
                  </a:lnTo>
                  <a:cubicBezTo>
                    <a:pt x="2851766" y="472142"/>
                    <a:pt x="2850496" y="454026"/>
                    <a:pt x="2850496" y="434778"/>
                  </a:cubicBezTo>
                  <a:cubicBezTo>
                    <a:pt x="2850496" y="412510"/>
                    <a:pt x="2854306" y="389865"/>
                    <a:pt x="2847956" y="367597"/>
                  </a:cubicBezTo>
                  <a:cubicBezTo>
                    <a:pt x="2840336" y="352878"/>
                    <a:pt x="2828906" y="62644"/>
                    <a:pt x="2828906" y="47925"/>
                  </a:cubicBezTo>
                  <a:cubicBezTo>
                    <a:pt x="2826366" y="37735"/>
                    <a:pt x="2825096" y="27167"/>
                    <a:pt x="2822556" y="16977"/>
                  </a:cubicBezTo>
                  <a:cubicBezTo>
                    <a:pt x="2822556" y="13957"/>
                    <a:pt x="2821286" y="10938"/>
                    <a:pt x="2820016" y="6350"/>
                  </a:cubicBezTo>
                  <a:cubicBezTo>
                    <a:pt x="2809856" y="3810"/>
                    <a:pt x="2800966" y="2540"/>
                    <a:pt x="2790806" y="1270"/>
                  </a:cubicBezTo>
                  <a:cubicBezTo>
                    <a:pt x="2783186" y="0"/>
                    <a:pt x="2775566" y="1270"/>
                    <a:pt x="2769216" y="1270"/>
                  </a:cubicBezTo>
                  <a:lnTo>
                    <a:pt x="9311" y="6350"/>
                  </a:lnTo>
                  <a:lnTo>
                    <a:pt x="2540" y="541914"/>
                  </a:lnTo>
                  <a:close/>
                </a:path>
              </a:pathLst>
            </a:custGeom>
            <a:solidFill>
              <a:srgbClr val="2E2C2B"/>
            </a:solidFill>
          </p:spPr>
        </p:sp>
        <p:sp>
          <p:nvSpPr>
            <p:cNvPr name="Freeform 7" id="7"/>
            <p:cNvSpPr/>
            <p:nvPr/>
          </p:nvSpPr>
          <p:spPr>
            <a:xfrm flipH="false" flipV="false" rot="0">
              <a:off x="11430" y="16510"/>
              <a:ext cx="2830176" cy="562234"/>
            </a:xfrm>
            <a:custGeom>
              <a:avLst/>
              <a:gdLst/>
              <a:ahLst/>
              <a:cxnLst/>
              <a:rect r="r" b="b" t="t" l="l"/>
              <a:pathLst>
                <a:path h="562234" w="2830176">
                  <a:moveTo>
                    <a:pt x="2830176" y="562234"/>
                  </a:moveTo>
                  <a:lnTo>
                    <a:pt x="0" y="554614"/>
                  </a:lnTo>
                  <a:lnTo>
                    <a:pt x="0" y="202677"/>
                  </a:lnTo>
                  <a:lnTo>
                    <a:pt x="7620" y="20320"/>
                  </a:lnTo>
                  <a:lnTo>
                    <a:pt x="1415228" y="0"/>
                  </a:lnTo>
                  <a:lnTo>
                    <a:pt x="2808586" y="8890"/>
                  </a:lnTo>
                  <a:close/>
                </a:path>
              </a:pathLst>
            </a:custGeom>
            <a:solidFill>
              <a:srgbClr val="FAF3E2"/>
            </a:solidFill>
          </p:spPr>
        </p:sp>
        <p:sp>
          <p:nvSpPr>
            <p:cNvPr name="Freeform 8" id="8"/>
            <p:cNvSpPr/>
            <p:nvPr/>
          </p:nvSpPr>
          <p:spPr>
            <a:xfrm flipH="false" flipV="false" rot="0">
              <a:off x="-3810" y="0"/>
              <a:ext cx="2859386" cy="588904"/>
            </a:xfrm>
            <a:custGeom>
              <a:avLst/>
              <a:gdLst/>
              <a:ahLst/>
              <a:cxnLst/>
              <a:rect r="r" b="b" t="t" l="l"/>
              <a:pathLst>
                <a:path h="588904" w="2859386">
                  <a:moveTo>
                    <a:pt x="2825096" y="21590"/>
                  </a:moveTo>
                  <a:cubicBezTo>
                    <a:pt x="2826366" y="34290"/>
                    <a:pt x="2826366" y="44450"/>
                    <a:pt x="2827636" y="52746"/>
                  </a:cubicBezTo>
                  <a:cubicBezTo>
                    <a:pt x="2830176" y="62936"/>
                    <a:pt x="2831446" y="73504"/>
                    <a:pt x="2833986" y="83694"/>
                  </a:cubicBezTo>
                  <a:cubicBezTo>
                    <a:pt x="2833986" y="98414"/>
                    <a:pt x="2846686" y="388648"/>
                    <a:pt x="2853036" y="403367"/>
                  </a:cubicBezTo>
                  <a:cubicBezTo>
                    <a:pt x="2859386" y="425634"/>
                    <a:pt x="2855576" y="448279"/>
                    <a:pt x="2855576" y="470547"/>
                  </a:cubicBezTo>
                  <a:cubicBezTo>
                    <a:pt x="2855576" y="490173"/>
                    <a:pt x="2856846" y="508289"/>
                    <a:pt x="2858116" y="527944"/>
                  </a:cubicBezTo>
                  <a:lnTo>
                    <a:pt x="2858116" y="587634"/>
                  </a:lnTo>
                  <a:cubicBezTo>
                    <a:pt x="2835256" y="587634"/>
                    <a:pt x="2814936" y="588904"/>
                    <a:pt x="2794616" y="587634"/>
                  </a:cubicBezTo>
                  <a:cubicBezTo>
                    <a:pt x="2655013" y="582554"/>
                    <a:pt x="2511205" y="588904"/>
                    <a:pt x="2369576" y="583824"/>
                  </a:cubicBezTo>
                  <a:cubicBezTo>
                    <a:pt x="2284599" y="580014"/>
                    <a:pt x="2201800" y="582554"/>
                    <a:pt x="2116823" y="580014"/>
                  </a:cubicBezTo>
                  <a:lnTo>
                    <a:pt x="1999162" y="576204"/>
                  </a:lnTo>
                  <a:cubicBezTo>
                    <a:pt x="1975194" y="576204"/>
                    <a:pt x="1953405" y="577474"/>
                    <a:pt x="1929437" y="577474"/>
                  </a:cubicBezTo>
                  <a:cubicBezTo>
                    <a:pt x="1868428" y="576204"/>
                    <a:pt x="1700652" y="577474"/>
                    <a:pt x="1639643" y="576204"/>
                  </a:cubicBezTo>
                  <a:cubicBezTo>
                    <a:pt x="1596065" y="574934"/>
                    <a:pt x="724503" y="583824"/>
                    <a:pt x="680925" y="582554"/>
                  </a:cubicBezTo>
                  <a:cubicBezTo>
                    <a:pt x="670030" y="582554"/>
                    <a:pt x="656957" y="583824"/>
                    <a:pt x="646062" y="583824"/>
                  </a:cubicBezTo>
                  <a:cubicBezTo>
                    <a:pt x="619915" y="583824"/>
                    <a:pt x="595947" y="585094"/>
                    <a:pt x="569800" y="585094"/>
                  </a:cubicBezTo>
                  <a:cubicBezTo>
                    <a:pt x="504433" y="585094"/>
                    <a:pt x="441245" y="583824"/>
                    <a:pt x="375878" y="582554"/>
                  </a:cubicBezTo>
                  <a:cubicBezTo>
                    <a:pt x="336658" y="581284"/>
                    <a:pt x="297437" y="580014"/>
                    <a:pt x="260396" y="578744"/>
                  </a:cubicBezTo>
                  <a:cubicBezTo>
                    <a:pt x="190671" y="577474"/>
                    <a:pt x="120946" y="576204"/>
                    <a:pt x="49042" y="576204"/>
                  </a:cubicBezTo>
                  <a:cubicBezTo>
                    <a:pt x="38100" y="576204"/>
                    <a:pt x="29210" y="576204"/>
                    <a:pt x="19050" y="574934"/>
                  </a:cubicBezTo>
                  <a:cubicBezTo>
                    <a:pt x="10160" y="573664"/>
                    <a:pt x="5080" y="567314"/>
                    <a:pt x="7620" y="558424"/>
                  </a:cubicBezTo>
                  <a:cubicBezTo>
                    <a:pt x="16510" y="527160"/>
                    <a:pt x="12700" y="517724"/>
                    <a:pt x="11430" y="507911"/>
                  </a:cubicBezTo>
                  <a:cubicBezTo>
                    <a:pt x="10160" y="487908"/>
                    <a:pt x="6350" y="468283"/>
                    <a:pt x="7620" y="448279"/>
                  </a:cubicBezTo>
                  <a:cubicBezTo>
                    <a:pt x="5080" y="423370"/>
                    <a:pt x="0" y="115020"/>
                    <a:pt x="7620" y="89733"/>
                  </a:cubicBezTo>
                  <a:cubicBezTo>
                    <a:pt x="8890" y="84827"/>
                    <a:pt x="7620" y="79543"/>
                    <a:pt x="8890" y="74636"/>
                  </a:cubicBezTo>
                  <a:cubicBezTo>
                    <a:pt x="10160" y="66711"/>
                    <a:pt x="12700" y="58030"/>
                    <a:pt x="13970" y="44450"/>
                  </a:cubicBezTo>
                  <a:cubicBezTo>
                    <a:pt x="13970" y="41910"/>
                    <a:pt x="15240" y="39370"/>
                    <a:pt x="16510" y="38100"/>
                  </a:cubicBezTo>
                  <a:cubicBezTo>
                    <a:pt x="38100" y="35560"/>
                    <a:pt x="66473" y="30480"/>
                    <a:pt x="101336" y="29210"/>
                  </a:cubicBezTo>
                  <a:cubicBezTo>
                    <a:pt x="160166" y="25400"/>
                    <a:pt x="218997" y="22860"/>
                    <a:pt x="280006" y="20320"/>
                  </a:cubicBezTo>
                  <a:cubicBezTo>
                    <a:pt x="321405" y="17780"/>
                    <a:pt x="362804" y="16510"/>
                    <a:pt x="402025" y="13970"/>
                  </a:cubicBezTo>
                  <a:cubicBezTo>
                    <a:pt x="441245" y="11430"/>
                    <a:pt x="482644" y="8890"/>
                    <a:pt x="521864" y="8890"/>
                  </a:cubicBezTo>
                  <a:cubicBezTo>
                    <a:pt x="565443" y="7620"/>
                    <a:pt x="609021" y="10160"/>
                    <a:pt x="652599" y="8890"/>
                  </a:cubicBezTo>
                  <a:cubicBezTo>
                    <a:pt x="707071" y="8890"/>
                    <a:pt x="1694116" y="6350"/>
                    <a:pt x="1748588" y="5080"/>
                  </a:cubicBezTo>
                  <a:cubicBezTo>
                    <a:pt x="1800882" y="3810"/>
                    <a:pt x="1853176" y="2540"/>
                    <a:pt x="1907648" y="2540"/>
                  </a:cubicBezTo>
                  <a:cubicBezTo>
                    <a:pt x="1996983" y="1270"/>
                    <a:pt x="2084140" y="0"/>
                    <a:pt x="2173475" y="0"/>
                  </a:cubicBezTo>
                  <a:cubicBezTo>
                    <a:pt x="2210516" y="0"/>
                    <a:pt x="2249736" y="2540"/>
                    <a:pt x="2286778" y="2540"/>
                  </a:cubicBezTo>
                  <a:cubicBezTo>
                    <a:pt x="2389186" y="3810"/>
                    <a:pt x="2493774" y="5080"/>
                    <a:pt x="2596182" y="7620"/>
                  </a:cubicBezTo>
                  <a:cubicBezTo>
                    <a:pt x="2650655" y="8890"/>
                    <a:pt x="2705127" y="12700"/>
                    <a:pt x="2759600" y="16510"/>
                  </a:cubicBezTo>
                  <a:lnTo>
                    <a:pt x="2794616" y="16510"/>
                  </a:lnTo>
                  <a:cubicBezTo>
                    <a:pt x="2806046" y="17780"/>
                    <a:pt x="2814936" y="20320"/>
                    <a:pt x="2825096" y="21590"/>
                  </a:cubicBezTo>
                  <a:close/>
                  <a:moveTo>
                    <a:pt x="2835256" y="571124"/>
                  </a:moveTo>
                  <a:cubicBezTo>
                    <a:pt x="2836526" y="554614"/>
                    <a:pt x="2837796" y="541914"/>
                    <a:pt x="2837796" y="529214"/>
                  </a:cubicBezTo>
                  <a:cubicBezTo>
                    <a:pt x="2836526" y="506402"/>
                    <a:pt x="2835256" y="486399"/>
                    <a:pt x="2835256" y="464886"/>
                  </a:cubicBezTo>
                  <a:cubicBezTo>
                    <a:pt x="2835256" y="455073"/>
                    <a:pt x="2837796" y="445260"/>
                    <a:pt x="2836526" y="435447"/>
                  </a:cubicBezTo>
                  <a:cubicBezTo>
                    <a:pt x="2836526" y="426389"/>
                    <a:pt x="2835256" y="416954"/>
                    <a:pt x="2833986" y="407896"/>
                  </a:cubicBezTo>
                  <a:cubicBezTo>
                    <a:pt x="2828906" y="393931"/>
                    <a:pt x="2817476" y="104830"/>
                    <a:pt x="2817476" y="90865"/>
                  </a:cubicBezTo>
                  <a:cubicBezTo>
                    <a:pt x="2814936" y="79165"/>
                    <a:pt x="2812396" y="67088"/>
                    <a:pt x="2809856" y="55388"/>
                  </a:cubicBezTo>
                  <a:cubicBezTo>
                    <a:pt x="2808586" y="44450"/>
                    <a:pt x="2807316" y="43180"/>
                    <a:pt x="2790105" y="41910"/>
                  </a:cubicBezTo>
                  <a:cubicBezTo>
                    <a:pt x="2783568" y="41910"/>
                    <a:pt x="2779210" y="41910"/>
                    <a:pt x="2772674" y="40640"/>
                  </a:cubicBezTo>
                  <a:cubicBezTo>
                    <a:pt x="2718201" y="36830"/>
                    <a:pt x="2661549" y="31750"/>
                    <a:pt x="2607077" y="30480"/>
                  </a:cubicBezTo>
                  <a:cubicBezTo>
                    <a:pt x="2474163" y="26670"/>
                    <a:pt x="2339071" y="25400"/>
                    <a:pt x="2206158" y="22860"/>
                  </a:cubicBezTo>
                  <a:lnTo>
                    <a:pt x="2049277" y="22860"/>
                  </a:lnTo>
                  <a:cubicBezTo>
                    <a:pt x="1979552" y="22860"/>
                    <a:pt x="1909827" y="22860"/>
                    <a:pt x="1842281" y="24130"/>
                  </a:cubicBezTo>
                  <a:cubicBezTo>
                    <a:pt x="1783451" y="25400"/>
                    <a:pt x="792049" y="29210"/>
                    <a:pt x="733218" y="29210"/>
                  </a:cubicBezTo>
                  <a:cubicBezTo>
                    <a:pt x="637346" y="29210"/>
                    <a:pt x="541475" y="26670"/>
                    <a:pt x="445603" y="33020"/>
                  </a:cubicBezTo>
                  <a:cubicBezTo>
                    <a:pt x="395488" y="36830"/>
                    <a:pt x="347552" y="36830"/>
                    <a:pt x="299616" y="38100"/>
                  </a:cubicBezTo>
                  <a:cubicBezTo>
                    <a:pt x="216818" y="41910"/>
                    <a:pt x="134019" y="45720"/>
                    <a:pt x="51221" y="50800"/>
                  </a:cubicBezTo>
                  <a:cubicBezTo>
                    <a:pt x="36830" y="50800"/>
                    <a:pt x="34290" y="52369"/>
                    <a:pt x="33020" y="56898"/>
                  </a:cubicBezTo>
                  <a:cubicBezTo>
                    <a:pt x="31750" y="63691"/>
                    <a:pt x="31750" y="70485"/>
                    <a:pt x="30480" y="77278"/>
                  </a:cubicBezTo>
                  <a:cubicBezTo>
                    <a:pt x="29210" y="88601"/>
                    <a:pt x="26670" y="99546"/>
                    <a:pt x="25400" y="110868"/>
                  </a:cubicBezTo>
                  <a:cubicBezTo>
                    <a:pt x="20320" y="122946"/>
                    <a:pt x="26670" y="418086"/>
                    <a:pt x="29210" y="430163"/>
                  </a:cubicBezTo>
                  <a:cubicBezTo>
                    <a:pt x="29210" y="442996"/>
                    <a:pt x="29210" y="456205"/>
                    <a:pt x="30480" y="469037"/>
                  </a:cubicBezTo>
                  <a:cubicBezTo>
                    <a:pt x="30480" y="478473"/>
                    <a:pt x="33020" y="487908"/>
                    <a:pt x="33020" y="497344"/>
                  </a:cubicBezTo>
                  <a:cubicBezTo>
                    <a:pt x="33020" y="507534"/>
                    <a:pt x="33020" y="517724"/>
                    <a:pt x="31750" y="529214"/>
                  </a:cubicBezTo>
                  <a:lnTo>
                    <a:pt x="31750" y="539374"/>
                  </a:lnTo>
                  <a:cubicBezTo>
                    <a:pt x="31750" y="549534"/>
                    <a:pt x="35560" y="553344"/>
                    <a:pt x="44450" y="553344"/>
                  </a:cubicBezTo>
                  <a:cubicBezTo>
                    <a:pt x="70831" y="553344"/>
                    <a:pt x="101336" y="554614"/>
                    <a:pt x="129662" y="554614"/>
                  </a:cubicBezTo>
                  <a:cubicBezTo>
                    <a:pt x="171061" y="554614"/>
                    <a:pt x="214639" y="552074"/>
                    <a:pt x="256038" y="554614"/>
                  </a:cubicBezTo>
                  <a:cubicBezTo>
                    <a:pt x="323584" y="558424"/>
                    <a:pt x="391130" y="560964"/>
                    <a:pt x="458676" y="559694"/>
                  </a:cubicBezTo>
                  <a:cubicBezTo>
                    <a:pt x="502254" y="558424"/>
                    <a:pt x="543654" y="560964"/>
                    <a:pt x="587232" y="560964"/>
                  </a:cubicBezTo>
                  <a:cubicBezTo>
                    <a:pt x="650420" y="560964"/>
                    <a:pt x="713608" y="559694"/>
                    <a:pt x="776796" y="560964"/>
                  </a:cubicBezTo>
                  <a:cubicBezTo>
                    <a:pt x="870489" y="562234"/>
                    <a:pt x="1898933" y="552074"/>
                    <a:pt x="1994804" y="554614"/>
                  </a:cubicBezTo>
                  <a:cubicBezTo>
                    <a:pt x="2036204" y="555884"/>
                    <a:pt x="2077603" y="557154"/>
                    <a:pt x="2116823" y="557154"/>
                  </a:cubicBezTo>
                  <a:cubicBezTo>
                    <a:pt x="2188727" y="559694"/>
                    <a:pt x="2258452" y="555884"/>
                    <a:pt x="2330356" y="559694"/>
                  </a:cubicBezTo>
                  <a:cubicBezTo>
                    <a:pt x="2389186" y="562234"/>
                    <a:pt x="2448017" y="562234"/>
                    <a:pt x="2506847" y="564774"/>
                  </a:cubicBezTo>
                  <a:cubicBezTo>
                    <a:pt x="2594003" y="568584"/>
                    <a:pt x="2681160" y="571124"/>
                    <a:pt x="2768316" y="572394"/>
                  </a:cubicBezTo>
                  <a:cubicBezTo>
                    <a:pt x="2797156" y="572394"/>
                    <a:pt x="2814936" y="571124"/>
                    <a:pt x="2835256" y="571124"/>
                  </a:cubicBezTo>
                  <a:close/>
                </a:path>
              </a:pathLst>
            </a:custGeom>
            <a:solidFill>
              <a:srgbClr val="FAF3E2"/>
            </a:solidFill>
          </p:spPr>
        </p:sp>
      </p:grpSp>
      <p:sp>
        <p:nvSpPr>
          <p:cNvPr name="Freeform 9" id="9"/>
          <p:cNvSpPr/>
          <p:nvPr/>
        </p:nvSpPr>
        <p:spPr>
          <a:xfrm flipH="false" flipV="false" rot="0">
            <a:off x="0" y="-69632"/>
            <a:ext cx="12378860" cy="10356632"/>
          </a:xfrm>
          <a:custGeom>
            <a:avLst/>
            <a:gdLst/>
            <a:ahLst/>
            <a:cxnLst/>
            <a:rect r="r" b="b" t="t" l="l"/>
            <a:pathLst>
              <a:path h="10356632" w="12378860">
                <a:moveTo>
                  <a:pt x="0" y="0"/>
                </a:moveTo>
                <a:lnTo>
                  <a:pt x="12378860" y="0"/>
                </a:lnTo>
                <a:lnTo>
                  <a:pt x="12378860" y="10356632"/>
                </a:lnTo>
                <a:lnTo>
                  <a:pt x="0" y="10356632"/>
                </a:lnTo>
                <a:lnTo>
                  <a:pt x="0" y="0"/>
                </a:lnTo>
                <a:close/>
              </a:path>
            </a:pathLst>
          </a:custGeom>
          <a:blipFill>
            <a:blip r:embed="rId4"/>
            <a:stretch>
              <a:fillRect l="-1002" t="0" r="-2259" b="0"/>
            </a:stretch>
          </a:blipFill>
        </p:spPr>
      </p:sp>
      <p:sp>
        <p:nvSpPr>
          <p:cNvPr name="TextBox 10" id="10"/>
          <p:cNvSpPr txBox="true"/>
          <p:nvPr/>
        </p:nvSpPr>
        <p:spPr>
          <a:xfrm rot="0">
            <a:off x="9768994" y="266709"/>
            <a:ext cx="10794747" cy="868678"/>
          </a:xfrm>
          <a:prstGeom prst="rect">
            <a:avLst/>
          </a:prstGeom>
        </p:spPr>
        <p:txBody>
          <a:bodyPr anchor="t" rtlCol="false" tIns="0" lIns="0" bIns="0" rIns="0">
            <a:spAutoFit/>
          </a:bodyPr>
          <a:lstStyle/>
          <a:p>
            <a:pPr algn="ctr" marL="0" indent="0" lvl="0">
              <a:lnSpc>
                <a:spcPts val="6720"/>
              </a:lnSpc>
            </a:pPr>
            <a:r>
              <a:rPr lang="en-US" sz="4800">
                <a:solidFill>
                  <a:srgbClr val="D6583C"/>
                </a:solidFill>
                <a:latin typeface="Brasika"/>
              </a:rPr>
              <a:t>Design Analysis</a:t>
            </a:r>
          </a:p>
        </p:txBody>
      </p:sp>
      <p:sp>
        <p:nvSpPr>
          <p:cNvPr name="TextBox 11" id="11"/>
          <p:cNvSpPr txBox="true"/>
          <p:nvPr/>
        </p:nvSpPr>
        <p:spPr>
          <a:xfrm rot="0">
            <a:off x="12378860" y="2773407"/>
            <a:ext cx="5909140" cy="2514600"/>
          </a:xfrm>
          <a:prstGeom prst="rect">
            <a:avLst/>
          </a:prstGeom>
        </p:spPr>
        <p:txBody>
          <a:bodyPr anchor="t" rtlCol="false" tIns="0" lIns="0" bIns="0" rIns="0">
            <a:spAutoFit/>
          </a:bodyPr>
          <a:lstStyle/>
          <a:p>
            <a:pPr algn="ctr">
              <a:lnSpc>
                <a:spcPts val="6599"/>
              </a:lnSpc>
              <a:spcBef>
                <a:spcPct val="0"/>
              </a:spcBef>
            </a:pPr>
            <a:r>
              <a:rPr lang="en-US" sz="5499">
                <a:solidFill>
                  <a:srgbClr val="000000"/>
                </a:solidFill>
                <a:latin typeface="Bubblebody Neue"/>
              </a:rPr>
              <a:t>Our design are represent in the following diagram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DAFoKPfT8A4</dc:identifier>
  <dcterms:modified xsi:type="dcterms:W3CDTF">2011-08-01T06:04:30Z</dcterms:modified>
  <cp:revision>1</cp:revision>
  <dc:title>History of Vietnam</dc:title>
</cp:coreProperties>
</file>