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5143500"/>
  <p:notesSz cx="6858000" cy="9144000"/>
  <p:embeddedFontLst>
    <p:embeddedFont>
      <p:font typeface="Viga" charset="0"/>
      <p:regular r:id="rId24"/>
    </p:embeddedFont>
    <p:embeddedFont>
      <p:font typeface="DM Sans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461"/>
        <p:guide pos="2880"/>
        <p:guide pos="456"/>
        <p:guide orient="horz" pos="1732"/>
        <p:guide orient="horz" pos="266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6bb4ddd667_0_3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6bb4ddd667_0_3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26b6f9fc0c2_1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26b6f9fc0c2_1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94" name="Shape 1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" name="Google Shape;1695;g26b6f9fc0c2_1_1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6" name="Google Shape;1696;g26b6f9fc0c2_1_1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26b6f9fc0c2_1_4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26b6f9fc0c2_1_4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26b6f9fc0c2_1_7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26b6f9fc0c2_1_7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6bdca54fc3_0_261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6bdca54fc3_0_261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26b6f9fc0c2_1_8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26b6f9fc0c2_1_8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26b6f9fc0c2_1_8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26b6f9fc0c2_1_8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6bdca54fc3_0_274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6bdca54fc3_0_274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1bfbd1a6f_0_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c1bfbd1a6f_0_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1bfbd1a6f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1bfbd1a6f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c1bfbd1a6f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c1bfbd1a6f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c1bfbd1a6f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c1bfbd1a6f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2c1bfbd1a6f_0_6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2c1bfbd1a6f_0_6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2c1bfbd1a6f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2c1bfbd1a6f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6bb4ddd667_0_4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6bb4ddd667_0_4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4350" y="527325"/>
            <a:ext cx="37695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4800"/>
              <a:buNone/>
              <a:defRPr sz="4800">
                <a:solidFill>
                  <a:srgbClr val="1F1C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6000"/>
              <a:buNone/>
              <a:defRPr sz="60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974350" y="3518775"/>
            <a:ext cx="387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ctrTitle"/>
          </p:nvPr>
        </p:nvSpPr>
        <p:spPr>
          <a:xfrm>
            <a:off x="5720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7" name="Google Shape;47;p13"/>
          <p:cNvSpPr txBox="1"/>
          <p:nvPr>
            <p:ph type="subTitle" idx="1"/>
          </p:nvPr>
        </p:nvSpPr>
        <p:spPr>
          <a:xfrm>
            <a:off x="5720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8" name="Google Shape;48;p13"/>
          <p:cNvSpPr txBox="1"/>
          <p:nvPr>
            <p:ph type="ctrTitle" idx="2"/>
          </p:nvPr>
        </p:nvSpPr>
        <p:spPr>
          <a:xfrm>
            <a:off x="5720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type="subTitle" idx="3"/>
          </p:nvPr>
        </p:nvSpPr>
        <p:spPr>
          <a:xfrm>
            <a:off x="5720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0" name="Google Shape;50;p13"/>
          <p:cNvSpPr txBox="1"/>
          <p:nvPr>
            <p:ph type="ctrTitle" idx="4"/>
          </p:nvPr>
        </p:nvSpPr>
        <p:spPr>
          <a:xfrm>
            <a:off x="5720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1" name="Google Shape;51;p13"/>
          <p:cNvSpPr txBox="1"/>
          <p:nvPr>
            <p:ph type="subTitle" idx="5"/>
          </p:nvPr>
        </p:nvSpPr>
        <p:spPr>
          <a:xfrm>
            <a:off x="5720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 idx="6" hasCustomPrompt="1"/>
          </p:nvPr>
        </p:nvSpPr>
        <p:spPr>
          <a:xfrm>
            <a:off x="33773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type="title" idx="7" hasCustomPrompt="1"/>
          </p:nvPr>
        </p:nvSpPr>
        <p:spPr>
          <a:xfrm>
            <a:off x="33773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type="title" idx="8" hasCustomPrompt="1"/>
          </p:nvPr>
        </p:nvSpPr>
        <p:spPr>
          <a:xfrm>
            <a:off x="33773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type="title" idx="9" hasCustomPrompt="1"/>
          </p:nvPr>
        </p:nvSpPr>
        <p:spPr>
          <a:xfrm>
            <a:off x="4574503" y="739713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type="title" idx="13" hasCustomPrompt="1"/>
          </p:nvPr>
        </p:nvSpPr>
        <p:spPr>
          <a:xfrm>
            <a:off x="4574503" y="217665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type="title" idx="14" hasCustomPrompt="1"/>
          </p:nvPr>
        </p:nvSpPr>
        <p:spPr>
          <a:xfrm>
            <a:off x="4574503" y="3613600"/>
            <a:ext cx="1192200" cy="7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type="ctrTitle" idx="15"/>
          </p:nvPr>
        </p:nvSpPr>
        <p:spPr>
          <a:xfrm>
            <a:off x="5842903" y="614888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type="subTitle" idx="16"/>
          </p:nvPr>
        </p:nvSpPr>
        <p:spPr>
          <a:xfrm>
            <a:off x="5842903" y="1013113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type="ctrTitle" idx="17"/>
          </p:nvPr>
        </p:nvSpPr>
        <p:spPr>
          <a:xfrm>
            <a:off x="5842903" y="20550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type="subTitle" idx="18"/>
          </p:nvPr>
        </p:nvSpPr>
        <p:spPr>
          <a:xfrm>
            <a:off x="5842903" y="24533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type="ctrTitle" idx="19"/>
          </p:nvPr>
        </p:nvSpPr>
        <p:spPr>
          <a:xfrm>
            <a:off x="5842903" y="3495275"/>
            <a:ext cx="2729100" cy="45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 sz="1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type="subTitle" idx="20"/>
          </p:nvPr>
        </p:nvSpPr>
        <p:spPr>
          <a:xfrm>
            <a:off x="5842903" y="3893500"/>
            <a:ext cx="27291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 sz="14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400"/>
              <a:buNone/>
              <a:defRPr>
                <a:solidFill>
                  <a:srgbClr val="1F1C51"/>
                </a:solidFill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6" name="Google Shape;66;p1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5267775" y="2040625"/>
            <a:ext cx="2785200" cy="17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ONE_COLUMN_TEXT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5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0" name="Google Shape;70;p1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5"/>
          <p:cNvSpPr txBox="1"/>
          <p:nvPr>
            <p:ph type="body" idx="1"/>
          </p:nvPr>
        </p:nvSpPr>
        <p:spPr>
          <a:xfrm>
            <a:off x="5953575" y="3447525"/>
            <a:ext cx="24303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type="title" idx="2"/>
          </p:nvPr>
        </p:nvSpPr>
        <p:spPr>
          <a:xfrm>
            <a:off x="5953575" y="2949674"/>
            <a:ext cx="24303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5" name="Google Shape;75;p1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6"/>
          <p:cNvSpPr txBox="1"/>
          <p:nvPr>
            <p:ph type="body" idx="1"/>
          </p:nvPr>
        </p:nvSpPr>
        <p:spPr>
          <a:xfrm>
            <a:off x="5316193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type="title" idx="2"/>
          </p:nvPr>
        </p:nvSpPr>
        <p:spPr>
          <a:xfrm>
            <a:off x="5316193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" name="Google Shape;78;p16"/>
          <p:cNvSpPr txBox="1"/>
          <p:nvPr>
            <p:ph type="body" idx="3"/>
          </p:nvPr>
        </p:nvSpPr>
        <p:spPr>
          <a:xfrm>
            <a:off x="1199212" y="3450300"/>
            <a:ext cx="26286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type="title" idx="4"/>
          </p:nvPr>
        </p:nvSpPr>
        <p:spPr>
          <a:xfrm>
            <a:off x="1199212" y="2952450"/>
            <a:ext cx="26286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ONE_COLUMN_TEXT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1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2" name="Google Shape;82;p1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3" name="Google Shape;83;p17"/>
          <p:cNvSpPr txBox="1"/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" name="Google Shape;85;p17"/>
          <p:cNvSpPr txBox="1"/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7"/>
          <p:cNvSpPr txBox="1"/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 1">
  <p:cSld name="ONE_COLUMN_TEXT_1_1_1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18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1" name="Google Shape;91;p1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8"/>
          <p:cNvSpPr txBox="1"/>
          <p:nvPr>
            <p:ph type="body" idx="1"/>
          </p:nvPr>
        </p:nvSpPr>
        <p:spPr>
          <a:xfrm>
            <a:off x="4933300" y="18799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type="title" idx="2"/>
          </p:nvPr>
        </p:nvSpPr>
        <p:spPr>
          <a:xfrm>
            <a:off x="4933300" y="15085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18"/>
          <p:cNvSpPr txBox="1"/>
          <p:nvPr>
            <p:ph type="body" idx="3"/>
          </p:nvPr>
        </p:nvSpPr>
        <p:spPr>
          <a:xfrm>
            <a:off x="4933300" y="3595175"/>
            <a:ext cx="2510400" cy="7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type="title" idx="4"/>
          </p:nvPr>
        </p:nvSpPr>
        <p:spPr>
          <a:xfrm>
            <a:off x="4933300" y="3223775"/>
            <a:ext cx="2510400" cy="4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1">
  <p:cSld name="SECTION_HEADER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4288151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8" name="Google Shape;98;p19"/>
          <p:cNvSpPr txBox="1"/>
          <p:nvPr>
            <p:ph type="subTitle" idx="1"/>
          </p:nvPr>
        </p:nvSpPr>
        <p:spPr>
          <a:xfrm>
            <a:off x="5277851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type="title" idx="2" hasCustomPrompt="1"/>
          </p:nvPr>
        </p:nvSpPr>
        <p:spPr>
          <a:xfrm>
            <a:off x="5597951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0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2" name="Google Shape;102;p2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876325" y="1458975"/>
            <a:ext cx="45591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3"/>
          <p:cNvSpPr txBox="1"/>
          <p:nvPr>
            <p:ph type="subTitle" idx="1"/>
          </p:nvPr>
        </p:nvSpPr>
        <p:spPr>
          <a:xfrm>
            <a:off x="876325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type="title" idx="2" hasCustomPrompt="1"/>
          </p:nvPr>
        </p:nvSpPr>
        <p:spPr>
          <a:xfrm>
            <a:off x="876325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ONE_COLUMN_TEXT_1_1_1_3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21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21"/>
          <p:cNvSpPr txBox="1"/>
          <p:nvPr>
            <p:ph type="body" idx="1"/>
          </p:nvPr>
        </p:nvSpPr>
        <p:spPr>
          <a:xfrm>
            <a:off x="1010100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type="title" idx="2"/>
          </p:nvPr>
        </p:nvSpPr>
        <p:spPr>
          <a:xfrm>
            <a:off x="1010088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" name="Google Shape;108;p21"/>
          <p:cNvSpPr txBox="1"/>
          <p:nvPr>
            <p:ph type="body" idx="3"/>
          </p:nvPr>
        </p:nvSpPr>
        <p:spPr>
          <a:xfrm>
            <a:off x="2891901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type="title" idx="4"/>
          </p:nvPr>
        </p:nvSpPr>
        <p:spPr>
          <a:xfrm>
            <a:off x="2891894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21"/>
          <p:cNvSpPr txBox="1"/>
          <p:nvPr>
            <p:ph type="body" idx="5"/>
          </p:nvPr>
        </p:nvSpPr>
        <p:spPr>
          <a:xfrm>
            <a:off x="4773703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type="title" idx="6"/>
          </p:nvPr>
        </p:nvSpPr>
        <p:spPr>
          <a:xfrm>
            <a:off x="4773701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21"/>
          <p:cNvSpPr txBox="1"/>
          <p:nvPr>
            <p:ph type="body" idx="7"/>
          </p:nvPr>
        </p:nvSpPr>
        <p:spPr>
          <a:xfrm>
            <a:off x="6655504" y="3819175"/>
            <a:ext cx="1478400" cy="7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 idx="8"/>
          </p:nvPr>
        </p:nvSpPr>
        <p:spPr>
          <a:xfrm>
            <a:off x="6655507" y="3321325"/>
            <a:ext cx="1478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2">
  <p:cSld name="SECTION_HEADER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012" scaled="0"/>
        </a:gradFill>
        <a:effectLst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88250" y="14589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6" name="Google Shape;116;p22"/>
          <p:cNvSpPr txBox="1"/>
          <p:nvPr>
            <p:ph type="subTitle" idx="1"/>
          </p:nvPr>
        </p:nvSpPr>
        <p:spPr>
          <a:xfrm>
            <a:off x="3083100" y="3087550"/>
            <a:ext cx="29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800"/>
              <a:buNone/>
              <a:defRPr>
                <a:solidFill>
                  <a:srgbClr val="1F1C5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type="title" idx="2" hasCustomPrompt="1"/>
          </p:nvPr>
        </p:nvSpPr>
        <p:spPr>
          <a:xfrm>
            <a:off x="3243150" y="792425"/>
            <a:ext cx="26577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  ">
  <p:cSld name="ONE_COLUMN_TEXT_1_1_1_1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23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2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1" name="Google Shape;121;p23"/>
          <p:cNvSpPr txBox="1"/>
          <p:nvPr>
            <p:ph type="body" idx="1"/>
          </p:nvPr>
        </p:nvSpPr>
        <p:spPr>
          <a:xfrm>
            <a:off x="346500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type="title" idx="2"/>
          </p:nvPr>
        </p:nvSpPr>
        <p:spPr>
          <a:xfrm>
            <a:off x="346499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3" name="Google Shape;123;p23"/>
          <p:cNvSpPr txBox="1"/>
          <p:nvPr>
            <p:ph type="body" idx="3"/>
          </p:nvPr>
        </p:nvSpPr>
        <p:spPr>
          <a:xfrm>
            <a:off x="835225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type="title" idx="4"/>
          </p:nvPr>
        </p:nvSpPr>
        <p:spPr>
          <a:xfrm>
            <a:off x="835213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23"/>
          <p:cNvSpPr txBox="1"/>
          <p:nvPr>
            <p:ph type="body" idx="5"/>
          </p:nvPr>
        </p:nvSpPr>
        <p:spPr>
          <a:xfrm>
            <a:off x="6094780" y="1971203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type="title" idx="6"/>
          </p:nvPr>
        </p:nvSpPr>
        <p:spPr>
          <a:xfrm>
            <a:off x="6094778" y="1473360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7" name="Google Shape;127;p23"/>
          <p:cNvSpPr txBox="1"/>
          <p:nvPr>
            <p:ph type="body" idx="7"/>
          </p:nvPr>
        </p:nvSpPr>
        <p:spPr>
          <a:xfrm>
            <a:off x="346500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type="title" idx="8"/>
          </p:nvPr>
        </p:nvSpPr>
        <p:spPr>
          <a:xfrm>
            <a:off x="346499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9" name="Google Shape;129;p23"/>
          <p:cNvSpPr txBox="1"/>
          <p:nvPr>
            <p:ph type="body" idx="9"/>
          </p:nvPr>
        </p:nvSpPr>
        <p:spPr>
          <a:xfrm>
            <a:off x="835225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type="title" idx="13"/>
          </p:nvPr>
        </p:nvSpPr>
        <p:spPr>
          <a:xfrm>
            <a:off x="835213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1" name="Google Shape;131;p23"/>
          <p:cNvSpPr txBox="1"/>
          <p:nvPr>
            <p:ph type="body" idx="14"/>
          </p:nvPr>
        </p:nvSpPr>
        <p:spPr>
          <a:xfrm>
            <a:off x="6094780" y="3882828"/>
            <a:ext cx="2214000" cy="7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title" idx="15"/>
          </p:nvPr>
        </p:nvSpPr>
        <p:spPr>
          <a:xfrm>
            <a:off x="6094778" y="33849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 1">
  <p:cSld name="ONE_COLUMN_TEXT_1_1_1_1_2">
    <p:bg>
      <p:bgPr>
        <a:solidFill>
          <a:srgbClr val="FFFFFF"/>
        </a:solidFill>
        <a:effectLst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p2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2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24"/>
          <p:cNvSpPr txBox="1"/>
          <p:nvPr>
            <p:ph type="body" idx="1"/>
          </p:nvPr>
        </p:nvSpPr>
        <p:spPr>
          <a:xfrm>
            <a:off x="346499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type="title" idx="2"/>
          </p:nvPr>
        </p:nvSpPr>
        <p:spPr>
          <a:xfrm>
            <a:off x="346499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8" name="Google Shape;138;p24"/>
          <p:cNvSpPr txBox="1"/>
          <p:nvPr>
            <p:ph type="body" idx="3"/>
          </p:nvPr>
        </p:nvSpPr>
        <p:spPr>
          <a:xfrm>
            <a:off x="835213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type="title" idx="4"/>
          </p:nvPr>
        </p:nvSpPr>
        <p:spPr>
          <a:xfrm>
            <a:off x="835213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0" name="Google Shape;140;p24"/>
          <p:cNvSpPr txBox="1"/>
          <p:nvPr>
            <p:ph type="body" idx="5"/>
          </p:nvPr>
        </p:nvSpPr>
        <p:spPr>
          <a:xfrm>
            <a:off x="6094778" y="3508236"/>
            <a:ext cx="2214000" cy="11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type="title" idx="6"/>
          </p:nvPr>
        </p:nvSpPr>
        <p:spPr>
          <a:xfrm>
            <a:off x="6094778" y="3010385"/>
            <a:ext cx="22140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&amp; Credits">
  <p:cSld name="SECTION_HEADER_1_1_1">
    <p:bg>
      <p:bgPr>
        <a:solidFill>
          <a:schemeClr val="lt1"/>
        </a:solidFill>
        <a:effectLst/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671150" y="-101475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4" name="Google Shape;144;p25"/>
          <p:cNvSpPr txBox="1"/>
          <p:nvPr>
            <p:ph type="subTitle" idx="1"/>
          </p:nvPr>
        </p:nvSpPr>
        <p:spPr>
          <a:xfrm>
            <a:off x="671150" y="1450900"/>
            <a:ext cx="3742800" cy="15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1600"/>
              <a:buNone/>
              <a:defRPr sz="1600">
                <a:solidFill>
                  <a:srgbClr val="1F1C5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C51"/>
              </a:buClr>
              <a:buSzPts val="2800"/>
              <a:buNone/>
              <a:defRPr sz="2800">
                <a:solidFill>
                  <a:srgbClr val="1F1C51"/>
                </a:solidFill>
              </a:defRPr>
            </a:lvl9pPr>
          </a:lstStyle>
          <a:p/>
        </p:txBody>
      </p:sp>
      <p:sp>
        <p:nvSpPr>
          <p:cNvPr id="145" name="Google Shape;145;p25"/>
          <p:cNvSpPr txBox="1"/>
          <p:nvPr/>
        </p:nvSpPr>
        <p:spPr>
          <a:xfrm>
            <a:off x="671150" y="3275775"/>
            <a:ext cx="33876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-GB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lang="en-GB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-GB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/>
              </a:rPr>
              <a:t>Flaticon</a:t>
            </a:r>
            <a:r>
              <a:rPr lang="en-GB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-GB" sz="1100" b="1">
                <a:solidFill>
                  <a:schemeClr val="lt2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/>
              </a:rPr>
              <a:t>Freepik</a:t>
            </a:r>
            <a:r>
              <a:rPr lang="en-GB" sz="11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 and illustrations by </a:t>
            </a:r>
            <a:r>
              <a:rPr lang="en-GB" sz="1100">
                <a:solidFill>
                  <a:schemeClr val="hlink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/>
              </a:rPr>
              <a:t>Stories</a:t>
            </a: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1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TITLE_AND_TWO_COLUMNS_1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48" name="Google Shape;148;p26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26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" name="Google Shape;18;p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body" idx="1"/>
          </p:nvPr>
        </p:nvSpPr>
        <p:spPr>
          <a:xfrm>
            <a:off x="722600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4807302" y="1335775"/>
            <a:ext cx="36141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395000" y="7604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5"/>
          <p:cNvSpPr txBox="1"/>
          <p:nvPr>
            <p:ph type="title"/>
          </p:nvPr>
        </p:nvSpPr>
        <p:spPr>
          <a:xfrm>
            <a:off x="779025" y="4905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6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" name="Google Shape;26;p6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7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626625" y="1404600"/>
            <a:ext cx="27852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5554975" y="526350"/>
            <a:ext cx="2730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subTitle" idx="1"/>
          </p:nvPr>
        </p:nvSpPr>
        <p:spPr>
          <a:xfrm>
            <a:off x="626625" y="1515050"/>
            <a:ext cx="19407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 sz="1400">
                <a:latin typeface="Viga"/>
                <a:ea typeface="Viga"/>
                <a:cs typeface="Viga"/>
                <a:sym typeface="Vig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iga"/>
              <a:buNone/>
              <a:defRPr>
                <a:latin typeface="Viga"/>
                <a:ea typeface="Viga"/>
                <a:cs typeface="Viga"/>
                <a:sym typeface="Viga"/>
              </a:defRPr>
            </a:lvl9pPr>
          </a:lstStyle>
          <a:p/>
        </p:txBody>
      </p:sp>
      <p:sp>
        <p:nvSpPr>
          <p:cNvPr id="35" name="Google Shape;35;p9"/>
          <p:cNvSpPr txBox="1"/>
          <p:nvPr>
            <p:ph type="body" idx="2"/>
          </p:nvPr>
        </p:nvSpPr>
        <p:spPr>
          <a:xfrm>
            <a:off x="626625" y="2266850"/>
            <a:ext cx="2925900" cy="23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6" name="Google Shape;36;p9"/>
          <p:cNvCxnSpPr/>
          <p:nvPr/>
        </p:nvCxnSpPr>
        <p:spPr>
          <a:xfrm>
            <a:off x="242600" y="608025"/>
            <a:ext cx="89883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7" name="Google Shape;37;p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rgbClr val="8BE3FF"/>
            </a:gs>
            <a:gs pos="100000">
              <a:srgbClr val="ACFFD9"/>
            </a:gs>
          </a:gsLst>
          <a:lin ang="5400700" scaled="0"/>
        </a:gradFill>
        <a:effectLst/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979375" y="2028425"/>
            <a:ext cx="3572400" cy="53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10"/>
          <p:cNvSpPr txBox="1"/>
          <p:nvPr>
            <p:ph type="body" idx="1"/>
          </p:nvPr>
        </p:nvSpPr>
        <p:spPr>
          <a:xfrm>
            <a:off x="4979375" y="2568125"/>
            <a:ext cx="2785200" cy="21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Viga"/>
              <a:buNone/>
              <a:defRPr sz="2800">
                <a:solidFill>
                  <a:schemeClr val="lt2"/>
                </a:solidFill>
                <a:latin typeface="Viga"/>
                <a:ea typeface="Viga"/>
                <a:cs typeface="Viga"/>
                <a:sym typeface="Vig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M Sans"/>
              <a:buChar char="●"/>
              <a:defRPr sz="1800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●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○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DM Sans"/>
              <a:buChar char="■"/>
              <a:defRPr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/>
          <p:nvPr/>
        </p:nvSpPr>
        <p:spPr>
          <a:xfrm rot="-7509504">
            <a:off x="5455916" y="207622"/>
            <a:ext cx="5179224" cy="5732711"/>
          </a:xfrm>
          <a:custGeom>
            <a:avLst/>
            <a:gdLst/>
            <a:ahLst/>
            <a:cxnLst/>
            <a:rect l="l" t="t" r="r" b="b"/>
            <a:pathLst>
              <a:path w="26397" h="32076" extrusionOk="0">
                <a:moveTo>
                  <a:pt x="11422" y="1"/>
                </a:moveTo>
                <a:cubicBezTo>
                  <a:pt x="10866" y="1"/>
                  <a:pt x="10274" y="46"/>
                  <a:pt x="9640" y="141"/>
                </a:cubicBezTo>
                <a:cubicBezTo>
                  <a:pt x="5702" y="732"/>
                  <a:pt x="2430" y="3940"/>
                  <a:pt x="1216" y="7734"/>
                </a:cubicBezTo>
                <a:cubicBezTo>
                  <a:pt x="0" y="11528"/>
                  <a:pt x="664" y="15761"/>
                  <a:pt x="2459" y="19317"/>
                </a:cubicBezTo>
                <a:cubicBezTo>
                  <a:pt x="4253" y="22873"/>
                  <a:pt x="7097" y="25808"/>
                  <a:pt x="10241" y="28254"/>
                </a:cubicBezTo>
                <a:cubicBezTo>
                  <a:pt x="12805" y="30251"/>
                  <a:pt x="15774" y="32014"/>
                  <a:pt x="19022" y="32074"/>
                </a:cubicBezTo>
                <a:cubicBezTo>
                  <a:pt x="19066" y="32075"/>
                  <a:pt x="19109" y="32076"/>
                  <a:pt x="19153" y="32076"/>
                </a:cubicBezTo>
                <a:cubicBezTo>
                  <a:pt x="22363" y="32076"/>
                  <a:pt x="25746" y="29895"/>
                  <a:pt x="26096" y="26708"/>
                </a:cubicBezTo>
                <a:cubicBezTo>
                  <a:pt x="26397" y="23957"/>
                  <a:pt x="24516" y="21520"/>
                  <a:pt x="23100" y="19145"/>
                </a:cubicBezTo>
                <a:cubicBezTo>
                  <a:pt x="19506" y="13117"/>
                  <a:pt x="20856" y="1"/>
                  <a:pt x="11422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7"/>
          <p:cNvSpPr txBox="1"/>
          <p:nvPr>
            <p:ph type="ctrTitle"/>
          </p:nvPr>
        </p:nvSpPr>
        <p:spPr>
          <a:xfrm>
            <a:off x="3545425" y="1041000"/>
            <a:ext cx="5294400" cy="291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GB" sz="5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Phishing Awareness Training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196269" y="-35131"/>
            <a:ext cx="4117010" cy="5284424"/>
            <a:chOff x="196269" y="-35131"/>
            <a:chExt cx="4117010" cy="5284424"/>
          </a:xfrm>
        </p:grpSpPr>
        <p:grpSp>
          <p:nvGrpSpPr>
            <p:cNvPr id="157" name="Google Shape;157;p27"/>
            <p:cNvGrpSpPr/>
            <p:nvPr/>
          </p:nvGrpSpPr>
          <p:grpSpPr>
            <a:xfrm>
              <a:off x="196269" y="-35131"/>
              <a:ext cx="4117010" cy="4393434"/>
              <a:chOff x="43869" y="-35131"/>
              <a:chExt cx="4117010" cy="4393434"/>
            </a:xfrm>
          </p:grpSpPr>
          <p:sp>
            <p:nvSpPr>
              <p:cNvPr id="158" name="Google Shape;158;p27"/>
              <p:cNvSpPr/>
              <p:nvPr/>
            </p:nvSpPr>
            <p:spPr>
              <a:xfrm>
                <a:off x="3778000" y="1055743"/>
                <a:ext cx="227152" cy="225698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1"/>
                    </a:moveTo>
                    <a:cubicBezTo>
                      <a:pt x="788" y="1"/>
                      <a:pt x="361" y="285"/>
                      <a:pt x="181" y="723"/>
                    </a:cubicBezTo>
                    <a:cubicBezTo>
                      <a:pt x="0" y="1158"/>
                      <a:pt x="100" y="1661"/>
                      <a:pt x="434" y="1994"/>
                    </a:cubicBezTo>
                    <a:cubicBezTo>
                      <a:pt x="657" y="2217"/>
                      <a:pt x="956" y="2336"/>
                      <a:pt x="1259" y="2336"/>
                    </a:cubicBezTo>
                    <a:cubicBezTo>
                      <a:pt x="1410" y="2336"/>
                      <a:pt x="1562" y="2307"/>
                      <a:pt x="1707" y="2247"/>
                    </a:cubicBezTo>
                    <a:cubicBezTo>
                      <a:pt x="2143" y="2067"/>
                      <a:pt x="2427" y="1640"/>
                      <a:pt x="2427" y="1168"/>
                    </a:cubicBezTo>
                    <a:cubicBezTo>
                      <a:pt x="2427" y="524"/>
                      <a:pt x="1904" y="1"/>
                      <a:pt x="126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59" name="Google Shape;159;p27"/>
              <p:cNvGrpSpPr/>
              <p:nvPr/>
            </p:nvGrpSpPr>
            <p:grpSpPr>
              <a:xfrm>
                <a:off x="43869" y="-35131"/>
                <a:ext cx="4117010" cy="4393434"/>
                <a:chOff x="-6861500" y="-774675"/>
                <a:chExt cx="4221275" cy="4504700"/>
              </a:xfrm>
            </p:grpSpPr>
            <p:sp>
              <p:nvSpPr>
                <p:cNvPr id="160" name="Google Shape;160;p27"/>
                <p:cNvSpPr/>
                <p:nvPr/>
              </p:nvSpPr>
              <p:spPr>
                <a:xfrm>
                  <a:off x="-5567850" y="2977775"/>
                  <a:ext cx="2509100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644" extrusionOk="0">
                      <a:moveTo>
                        <a:pt x="7924" y="0"/>
                      </a:moveTo>
                      <a:lnTo>
                        <a:pt x="1" y="7643"/>
                      </a:lnTo>
                      <a:lnTo>
                        <a:pt x="100364" y="7643"/>
                      </a:lnTo>
                      <a:lnTo>
                        <a:pt x="924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" name="Google Shape;161;p27"/>
                <p:cNvSpPr/>
                <p:nvPr/>
              </p:nvSpPr>
              <p:spPr>
                <a:xfrm>
                  <a:off x="-5576575" y="2971225"/>
                  <a:ext cx="2526575" cy="204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63" h="8166" extrusionOk="0">
                      <a:moveTo>
                        <a:pt x="92685" y="523"/>
                      </a:moveTo>
                      <a:lnTo>
                        <a:pt x="100069" y="7645"/>
                      </a:lnTo>
                      <a:lnTo>
                        <a:pt x="994" y="7645"/>
                      </a:lnTo>
                      <a:lnTo>
                        <a:pt x="8378" y="523"/>
                      </a:lnTo>
                      <a:close/>
                      <a:moveTo>
                        <a:pt x="8273" y="1"/>
                      </a:moveTo>
                      <a:cubicBezTo>
                        <a:pt x="8206" y="1"/>
                        <a:pt x="8141" y="27"/>
                        <a:pt x="8092" y="75"/>
                      </a:cubicBezTo>
                      <a:lnTo>
                        <a:pt x="170" y="7718"/>
                      </a:lnTo>
                      <a:cubicBezTo>
                        <a:pt x="0" y="7881"/>
                        <a:pt x="115" y="8166"/>
                        <a:pt x="350" y="8166"/>
                      </a:cubicBezTo>
                      <a:lnTo>
                        <a:pt x="100713" y="8166"/>
                      </a:lnTo>
                      <a:cubicBezTo>
                        <a:pt x="100948" y="8166"/>
                        <a:pt x="101063" y="7880"/>
                        <a:pt x="100893" y="7718"/>
                      </a:cubicBezTo>
                      <a:lnTo>
                        <a:pt x="92971" y="75"/>
                      </a:lnTo>
                      <a:cubicBezTo>
                        <a:pt x="92922" y="27"/>
                        <a:pt x="92857" y="1"/>
                        <a:pt x="9279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" name="Google Shape;162;p27"/>
                <p:cNvSpPr/>
                <p:nvPr/>
              </p:nvSpPr>
              <p:spPr>
                <a:xfrm>
                  <a:off x="-5367125" y="2980250"/>
                  <a:ext cx="2029575" cy="14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83" h="5698" extrusionOk="0">
                      <a:moveTo>
                        <a:pt x="40592" y="0"/>
                      </a:moveTo>
                      <a:cubicBezTo>
                        <a:pt x="18173" y="0"/>
                        <a:pt x="0" y="1276"/>
                        <a:pt x="0" y="2849"/>
                      </a:cubicBezTo>
                      <a:cubicBezTo>
                        <a:pt x="0" y="4421"/>
                        <a:pt x="18173" y="5698"/>
                        <a:pt x="40592" y="5698"/>
                      </a:cubicBezTo>
                      <a:cubicBezTo>
                        <a:pt x="63009" y="5698"/>
                        <a:pt x="81183" y="4423"/>
                        <a:pt x="81183" y="2849"/>
                      </a:cubicBezTo>
                      <a:cubicBezTo>
                        <a:pt x="81183" y="1276"/>
                        <a:pt x="63009" y="0"/>
                        <a:pt x="40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" name="Google Shape;163;p27"/>
                <p:cNvSpPr/>
                <p:nvPr/>
              </p:nvSpPr>
              <p:spPr>
                <a:xfrm>
                  <a:off x="-5567850" y="3168850"/>
                  <a:ext cx="2509100" cy="1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64" h="7086" extrusionOk="0">
                      <a:moveTo>
                        <a:pt x="1" y="0"/>
                      </a:moveTo>
                      <a:lnTo>
                        <a:pt x="1" y="7085"/>
                      </a:lnTo>
                      <a:lnTo>
                        <a:pt x="100364" y="7085"/>
                      </a:lnTo>
                      <a:lnTo>
                        <a:pt x="100364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" name="Google Shape;164;p27"/>
                <p:cNvSpPr/>
                <p:nvPr/>
              </p:nvSpPr>
              <p:spPr>
                <a:xfrm>
                  <a:off x="-5574350" y="3162350"/>
                  <a:ext cx="2522125" cy="1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885" h="7606" extrusionOk="0">
                      <a:moveTo>
                        <a:pt x="100364" y="521"/>
                      </a:moveTo>
                      <a:lnTo>
                        <a:pt x="100364" y="7085"/>
                      </a:lnTo>
                      <a:lnTo>
                        <a:pt x="521" y="7085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0"/>
                      </a:cubicBezTo>
                      <a:lnTo>
                        <a:pt x="1" y="7345"/>
                      </a:lnTo>
                      <a:cubicBezTo>
                        <a:pt x="1" y="7488"/>
                        <a:pt x="117" y="7606"/>
                        <a:pt x="261" y="7606"/>
                      </a:cubicBezTo>
                      <a:lnTo>
                        <a:pt x="100624" y="7606"/>
                      </a:lnTo>
                      <a:cubicBezTo>
                        <a:pt x="100768" y="7606"/>
                        <a:pt x="100884" y="7488"/>
                        <a:pt x="100884" y="7345"/>
                      </a:cubicBezTo>
                      <a:lnTo>
                        <a:pt x="100884" y="260"/>
                      </a:lnTo>
                      <a:cubicBezTo>
                        <a:pt x="100884" y="116"/>
                        <a:pt x="100768" y="0"/>
                        <a:pt x="1006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" name="Google Shape;165;p27"/>
                <p:cNvSpPr/>
                <p:nvPr/>
              </p:nvSpPr>
              <p:spPr>
                <a:xfrm>
                  <a:off x="-5745350" y="3345975"/>
                  <a:ext cx="2864125" cy="19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65" h="7644" extrusionOk="0">
                      <a:moveTo>
                        <a:pt x="7101" y="0"/>
                      </a:moveTo>
                      <a:lnTo>
                        <a:pt x="0" y="7644"/>
                      </a:lnTo>
                      <a:lnTo>
                        <a:pt x="114565" y="7644"/>
                      </a:lnTo>
                      <a:lnTo>
                        <a:pt x="10746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" name="Google Shape;166;p27"/>
                <p:cNvSpPr/>
                <p:nvPr/>
              </p:nvSpPr>
              <p:spPr>
                <a:xfrm>
                  <a:off x="-5753975" y="3339475"/>
                  <a:ext cx="2881375" cy="20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55" h="8164" extrusionOk="0">
                      <a:moveTo>
                        <a:pt x="107696" y="521"/>
                      </a:moveTo>
                      <a:lnTo>
                        <a:pt x="114313" y="7643"/>
                      </a:lnTo>
                      <a:lnTo>
                        <a:pt x="943" y="7643"/>
                      </a:lnTo>
                      <a:lnTo>
                        <a:pt x="7559" y="521"/>
                      </a:lnTo>
                      <a:close/>
                      <a:moveTo>
                        <a:pt x="7446" y="0"/>
                      </a:moveTo>
                      <a:cubicBezTo>
                        <a:pt x="7373" y="0"/>
                        <a:pt x="7304" y="30"/>
                        <a:pt x="7255" y="84"/>
                      </a:cubicBezTo>
                      <a:lnTo>
                        <a:pt x="155" y="7727"/>
                      </a:lnTo>
                      <a:cubicBezTo>
                        <a:pt x="0" y="7893"/>
                        <a:pt x="119" y="8164"/>
                        <a:pt x="345" y="8164"/>
                      </a:cubicBezTo>
                      <a:lnTo>
                        <a:pt x="114910" y="8164"/>
                      </a:lnTo>
                      <a:cubicBezTo>
                        <a:pt x="115136" y="8164"/>
                        <a:pt x="115255" y="7894"/>
                        <a:pt x="115100" y="7727"/>
                      </a:cubicBezTo>
                      <a:lnTo>
                        <a:pt x="108000" y="84"/>
                      </a:lnTo>
                      <a:cubicBezTo>
                        <a:pt x="107951" y="30"/>
                        <a:pt x="107882" y="0"/>
                        <a:pt x="10780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" name="Google Shape;167;p27"/>
                <p:cNvSpPr/>
                <p:nvPr/>
              </p:nvSpPr>
              <p:spPr>
                <a:xfrm>
                  <a:off x="-5744850" y="3537050"/>
                  <a:ext cx="2863125" cy="1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25" h="7459" extrusionOk="0">
                      <a:moveTo>
                        <a:pt x="1" y="1"/>
                      </a:moveTo>
                      <a:lnTo>
                        <a:pt x="1" y="7459"/>
                      </a:lnTo>
                      <a:lnTo>
                        <a:pt x="114524" y="7459"/>
                      </a:lnTo>
                      <a:lnTo>
                        <a:pt x="1145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" name="Google Shape;168;p27"/>
                <p:cNvSpPr/>
                <p:nvPr/>
              </p:nvSpPr>
              <p:spPr>
                <a:xfrm>
                  <a:off x="-5751350" y="3530550"/>
                  <a:ext cx="2876125" cy="19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045" h="7979" extrusionOk="0">
                      <a:moveTo>
                        <a:pt x="114524" y="521"/>
                      </a:moveTo>
                      <a:lnTo>
                        <a:pt x="114524" y="7458"/>
                      </a:lnTo>
                      <a:lnTo>
                        <a:pt x="521" y="7458"/>
                      </a:lnTo>
                      <a:lnTo>
                        <a:pt x="521" y="521"/>
                      </a:lnTo>
                      <a:close/>
                      <a:moveTo>
                        <a:pt x="261" y="0"/>
                      </a:moveTo>
                      <a:cubicBezTo>
                        <a:pt x="117" y="0"/>
                        <a:pt x="1" y="116"/>
                        <a:pt x="1" y="261"/>
                      </a:cubicBezTo>
                      <a:lnTo>
                        <a:pt x="1" y="7719"/>
                      </a:lnTo>
                      <a:cubicBezTo>
                        <a:pt x="1" y="7861"/>
                        <a:pt x="117" y="7979"/>
                        <a:pt x="261" y="7979"/>
                      </a:cubicBezTo>
                      <a:lnTo>
                        <a:pt x="114784" y="7979"/>
                      </a:lnTo>
                      <a:cubicBezTo>
                        <a:pt x="114928" y="7979"/>
                        <a:pt x="115044" y="7861"/>
                        <a:pt x="115044" y="7719"/>
                      </a:cubicBezTo>
                      <a:lnTo>
                        <a:pt x="115044" y="261"/>
                      </a:lnTo>
                      <a:cubicBezTo>
                        <a:pt x="115044" y="116"/>
                        <a:pt x="114928" y="0"/>
                        <a:pt x="11478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9" name="Google Shape;169;p27"/>
                <p:cNvSpPr/>
                <p:nvPr/>
              </p:nvSpPr>
              <p:spPr>
                <a:xfrm>
                  <a:off x="-4347575" y="-413325"/>
                  <a:ext cx="466400" cy="169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56" h="67703" extrusionOk="0">
                      <a:moveTo>
                        <a:pt x="18135" y="0"/>
                      </a:moveTo>
                      <a:lnTo>
                        <a:pt x="18135" y="19792"/>
                      </a:lnTo>
                      <a:lnTo>
                        <a:pt x="0" y="19792"/>
                      </a:lnTo>
                      <a:lnTo>
                        <a:pt x="0" y="67703"/>
                      </a:lnTo>
                      <a:lnTo>
                        <a:pt x="521" y="67703"/>
                      </a:lnTo>
                      <a:lnTo>
                        <a:pt x="521" y="20313"/>
                      </a:lnTo>
                      <a:lnTo>
                        <a:pt x="18655" y="20313"/>
                      </a:lnTo>
                      <a:lnTo>
                        <a:pt x="18655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0" name="Google Shape;170;p27"/>
                <p:cNvSpPr/>
                <p:nvPr/>
              </p:nvSpPr>
              <p:spPr>
                <a:xfrm>
                  <a:off x="-4170425" y="-413325"/>
                  <a:ext cx="13050" cy="495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2" h="19828" extrusionOk="0">
                      <a:moveTo>
                        <a:pt x="0" y="0"/>
                      </a:moveTo>
                      <a:lnTo>
                        <a:pt x="0" y="19828"/>
                      </a:lnTo>
                      <a:lnTo>
                        <a:pt x="521" y="19828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1" name="Google Shape;171;p27"/>
                <p:cNvSpPr/>
                <p:nvPr/>
              </p:nvSpPr>
              <p:spPr>
                <a:xfrm>
                  <a:off x="-6823850" y="1135200"/>
                  <a:ext cx="2414425" cy="33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77" h="13207" extrusionOk="0">
                      <a:moveTo>
                        <a:pt x="1" y="1"/>
                      </a:moveTo>
                      <a:lnTo>
                        <a:pt x="1" y="521"/>
                      </a:lnTo>
                      <a:lnTo>
                        <a:pt x="16928" y="521"/>
                      </a:lnTo>
                      <a:lnTo>
                        <a:pt x="16928" y="13207"/>
                      </a:lnTo>
                      <a:lnTo>
                        <a:pt x="96576" y="13207"/>
                      </a:lnTo>
                      <a:lnTo>
                        <a:pt x="96576" y="12686"/>
                      </a:lnTo>
                      <a:lnTo>
                        <a:pt x="17449" y="12686"/>
                      </a:lnTo>
                      <a:lnTo>
                        <a:pt x="1744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2" name="Google Shape;172;p27"/>
                <p:cNvSpPr/>
                <p:nvPr/>
              </p:nvSpPr>
              <p:spPr>
                <a:xfrm>
                  <a:off x="-5009350" y="-730475"/>
                  <a:ext cx="330175" cy="169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7" h="67932" extrusionOk="0">
                      <a:moveTo>
                        <a:pt x="10232" y="1"/>
                      </a:moveTo>
                      <a:lnTo>
                        <a:pt x="10232" y="17747"/>
                      </a:lnTo>
                      <a:lnTo>
                        <a:pt x="1" y="17747"/>
                      </a:lnTo>
                      <a:lnTo>
                        <a:pt x="1" y="29725"/>
                      </a:lnTo>
                      <a:lnTo>
                        <a:pt x="12686" y="29725"/>
                      </a:lnTo>
                      <a:lnTo>
                        <a:pt x="12686" y="67931"/>
                      </a:lnTo>
                      <a:lnTo>
                        <a:pt x="13207" y="67931"/>
                      </a:lnTo>
                      <a:lnTo>
                        <a:pt x="13207" y="29204"/>
                      </a:lnTo>
                      <a:lnTo>
                        <a:pt x="522" y="29204"/>
                      </a:lnTo>
                      <a:lnTo>
                        <a:pt x="522" y="18267"/>
                      </a:lnTo>
                      <a:lnTo>
                        <a:pt x="10752" y="18267"/>
                      </a:lnTo>
                      <a:lnTo>
                        <a:pt x="10752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3" name="Google Shape;173;p27"/>
                <p:cNvSpPr/>
                <p:nvPr/>
              </p:nvSpPr>
              <p:spPr>
                <a:xfrm>
                  <a:off x="-3352000" y="-327750"/>
                  <a:ext cx="323675" cy="92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7" h="37091" extrusionOk="0">
                      <a:moveTo>
                        <a:pt x="6957" y="1"/>
                      </a:moveTo>
                      <a:lnTo>
                        <a:pt x="6957" y="11049"/>
                      </a:lnTo>
                      <a:lnTo>
                        <a:pt x="0" y="11049"/>
                      </a:lnTo>
                      <a:lnTo>
                        <a:pt x="0" y="37090"/>
                      </a:lnTo>
                      <a:lnTo>
                        <a:pt x="521" y="37090"/>
                      </a:lnTo>
                      <a:lnTo>
                        <a:pt x="521" y="11569"/>
                      </a:lnTo>
                      <a:lnTo>
                        <a:pt x="7477" y="11569"/>
                      </a:lnTo>
                      <a:lnTo>
                        <a:pt x="7477" y="521"/>
                      </a:lnTo>
                      <a:lnTo>
                        <a:pt x="12947" y="521"/>
                      </a:lnTo>
                      <a:lnTo>
                        <a:pt x="12947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4" name="Google Shape;174;p27"/>
                <p:cNvSpPr/>
                <p:nvPr/>
              </p:nvSpPr>
              <p:spPr>
                <a:xfrm>
                  <a:off x="-5602700" y="-454250"/>
                  <a:ext cx="156250" cy="99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0" h="39695" extrusionOk="0">
                      <a:moveTo>
                        <a:pt x="0" y="0"/>
                      </a:moveTo>
                      <a:lnTo>
                        <a:pt x="0" y="14432"/>
                      </a:lnTo>
                      <a:lnTo>
                        <a:pt x="5730" y="20160"/>
                      </a:lnTo>
                      <a:lnTo>
                        <a:pt x="5730" y="39695"/>
                      </a:lnTo>
                      <a:lnTo>
                        <a:pt x="6249" y="39695"/>
                      </a:lnTo>
                      <a:lnTo>
                        <a:pt x="6249" y="19945"/>
                      </a:lnTo>
                      <a:lnTo>
                        <a:pt x="521" y="14216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5" name="Google Shape;175;p27"/>
                <p:cNvSpPr/>
                <p:nvPr/>
              </p:nvSpPr>
              <p:spPr>
                <a:xfrm>
                  <a:off x="-6721550" y="603225"/>
                  <a:ext cx="910525" cy="30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21" h="12388" extrusionOk="0">
                      <a:moveTo>
                        <a:pt x="0" y="0"/>
                      </a:moveTo>
                      <a:lnTo>
                        <a:pt x="0" y="521"/>
                      </a:lnTo>
                      <a:lnTo>
                        <a:pt x="21020" y="521"/>
                      </a:lnTo>
                      <a:lnTo>
                        <a:pt x="21020" y="12388"/>
                      </a:lnTo>
                      <a:lnTo>
                        <a:pt x="36421" y="12388"/>
                      </a:lnTo>
                      <a:lnTo>
                        <a:pt x="36421" y="11867"/>
                      </a:lnTo>
                      <a:lnTo>
                        <a:pt x="21540" y="11867"/>
                      </a:lnTo>
                      <a:lnTo>
                        <a:pt x="21540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6" name="Google Shape;176;p27"/>
                <p:cNvSpPr/>
                <p:nvPr/>
              </p:nvSpPr>
              <p:spPr>
                <a:xfrm>
                  <a:off x="-6138425" y="2512600"/>
                  <a:ext cx="681750" cy="56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70" h="22768" extrusionOk="0">
                      <a:moveTo>
                        <a:pt x="26750" y="1"/>
                      </a:moveTo>
                      <a:lnTo>
                        <a:pt x="26750" y="10379"/>
                      </a:lnTo>
                      <a:lnTo>
                        <a:pt x="19792" y="10379"/>
                      </a:lnTo>
                      <a:lnTo>
                        <a:pt x="19792" y="22247"/>
                      </a:lnTo>
                      <a:lnTo>
                        <a:pt x="1" y="22247"/>
                      </a:lnTo>
                      <a:lnTo>
                        <a:pt x="1" y="22768"/>
                      </a:lnTo>
                      <a:lnTo>
                        <a:pt x="20313" y="22768"/>
                      </a:lnTo>
                      <a:lnTo>
                        <a:pt x="20313" y="10900"/>
                      </a:lnTo>
                      <a:lnTo>
                        <a:pt x="27269" y="10900"/>
                      </a:lnTo>
                      <a:lnTo>
                        <a:pt x="27269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7" name="Google Shape;177;p27"/>
                <p:cNvSpPr/>
                <p:nvPr/>
              </p:nvSpPr>
              <p:spPr>
                <a:xfrm>
                  <a:off x="-3556625" y="2553500"/>
                  <a:ext cx="865900" cy="40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36" h="16221" extrusionOk="0">
                      <a:moveTo>
                        <a:pt x="1" y="0"/>
                      </a:moveTo>
                      <a:lnTo>
                        <a:pt x="1" y="11310"/>
                      </a:lnTo>
                      <a:lnTo>
                        <a:pt x="16481" y="11310"/>
                      </a:lnTo>
                      <a:lnTo>
                        <a:pt x="16481" y="6809"/>
                      </a:lnTo>
                      <a:lnTo>
                        <a:pt x="20462" y="6809"/>
                      </a:lnTo>
                      <a:lnTo>
                        <a:pt x="20462" y="16220"/>
                      </a:lnTo>
                      <a:lnTo>
                        <a:pt x="34636" y="16220"/>
                      </a:lnTo>
                      <a:lnTo>
                        <a:pt x="34636" y="15700"/>
                      </a:lnTo>
                      <a:lnTo>
                        <a:pt x="20983" y="15700"/>
                      </a:lnTo>
                      <a:lnTo>
                        <a:pt x="20983" y="6289"/>
                      </a:lnTo>
                      <a:lnTo>
                        <a:pt x="15960" y="6289"/>
                      </a:lnTo>
                      <a:lnTo>
                        <a:pt x="15960" y="10790"/>
                      </a:lnTo>
                      <a:lnTo>
                        <a:pt x="521" y="10790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8" name="Google Shape;178;p27"/>
                <p:cNvSpPr/>
                <p:nvPr/>
              </p:nvSpPr>
              <p:spPr>
                <a:xfrm>
                  <a:off x="-3919200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1" y="2335"/>
                        <a:pt x="1562" y="2306"/>
                        <a:pt x="1707" y="2246"/>
                      </a:cubicBezTo>
                      <a:cubicBezTo>
                        <a:pt x="2143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79" name="Google Shape;179;p27"/>
                <p:cNvSpPr/>
                <p:nvPr/>
              </p:nvSpPr>
              <p:spPr>
                <a:xfrm>
                  <a:off x="-3926225" y="-449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1" y="521"/>
                      </a:moveTo>
                      <a:lnTo>
                        <a:pt x="1541" y="523"/>
                      </a:lnTo>
                      <a:cubicBezTo>
                        <a:pt x="2042" y="523"/>
                        <a:pt x="2448" y="928"/>
                        <a:pt x="2448" y="1428"/>
                      </a:cubicBezTo>
                      <a:cubicBezTo>
                        <a:pt x="2448" y="1795"/>
                        <a:pt x="2228" y="2126"/>
                        <a:pt x="1888" y="2266"/>
                      </a:cubicBezTo>
                      <a:cubicBezTo>
                        <a:pt x="1776" y="2313"/>
                        <a:pt x="1658" y="2335"/>
                        <a:pt x="1541" y="2335"/>
                      </a:cubicBezTo>
                      <a:cubicBezTo>
                        <a:pt x="1305" y="2335"/>
                        <a:pt x="1072" y="2243"/>
                        <a:pt x="899" y="2070"/>
                      </a:cubicBezTo>
                      <a:cubicBezTo>
                        <a:pt x="640" y="1811"/>
                        <a:pt x="563" y="1420"/>
                        <a:pt x="703" y="1081"/>
                      </a:cubicBezTo>
                      <a:cubicBezTo>
                        <a:pt x="843" y="743"/>
                        <a:pt x="1174" y="521"/>
                        <a:pt x="1541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1" y="418"/>
                      </a:cubicBezTo>
                      <a:cubicBezTo>
                        <a:pt x="123" y="828"/>
                        <a:pt x="1" y="1442"/>
                        <a:pt x="222" y="1974"/>
                      </a:cubicBezTo>
                      <a:cubicBezTo>
                        <a:pt x="443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9" y="1428"/>
                      </a:cubicBezTo>
                      <a:cubicBezTo>
                        <a:pt x="2969" y="851"/>
                        <a:pt x="2621" y="330"/>
                        <a:pt x="2087" y="110"/>
                      </a:cubicBezTo>
                      <a:cubicBezTo>
                        <a:pt x="1910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0" name="Google Shape;180;p27"/>
                <p:cNvSpPr/>
                <p:nvPr/>
              </p:nvSpPr>
              <p:spPr>
                <a:xfrm>
                  <a:off x="-4194325" y="-44250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0"/>
                      </a:moveTo>
                      <a:cubicBezTo>
                        <a:pt x="788" y="0"/>
                        <a:pt x="363" y="285"/>
                        <a:pt x="181" y="720"/>
                      </a:cubicBezTo>
                      <a:cubicBezTo>
                        <a:pt x="1" y="1156"/>
                        <a:pt x="101" y="1659"/>
                        <a:pt x="434" y="1993"/>
                      </a:cubicBezTo>
                      <a:cubicBezTo>
                        <a:pt x="658" y="2217"/>
                        <a:pt x="957" y="2335"/>
                        <a:pt x="1260" y="2335"/>
                      </a:cubicBezTo>
                      <a:cubicBezTo>
                        <a:pt x="1411" y="2335"/>
                        <a:pt x="1563" y="2306"/>
                        <a:pt x="1707" y="2246"/>
                      </a:cubicBezTo>
                      <a:cubicBezTo>
                        <a:pt x="2143" y="2066"/>
                        <a:pt x="2428" y="1640"/>
                        <a:pt x="2428" y="1167"/>
                      </a:cubicBezTo>
                      <a:cubicBezTo>
                        <a:pt x="2428" y="523"/>
                        <a:pt x="1906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1" name="Google Shape;181;p27"/>
                <p:cNvSpPr/>
                <p:nvPr/>
              </p:nvSpPr>
              <p:spPr>
                <a:xfrm>
                  <a:off x="-4201325" y="-449025"/>
                  <a:ext cx="74200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8" h="2856" extrusionOk="0">
                      <a:moveTo>
                        <a:pt x="1540" y="521"/>
                      </a:moveTo>
                      <a:lnTo>
                        <a:pt x="1540" y="523"/>
                      </a:lnTo>
                      <a:cubicBezTo>
                        <a:pt x="2042" y="523"/>
                        <a:pt x="2447" y="928"/>
                        <a:pt x="2447" y="1428"/>
                      </a:cubicBezTo>
                      <a:cubicBezTo>
                        <a:pt x="2447" y="1795"/>
                        <a:pt x="2227" y="2126"/>
                        <a:pt x="1888" y="2266"/>
                      </a:cubicBezTo>
                      <a:cubicBezTo>
                        <a:pt x="1775" y="2313"/>
                        <a:pt x="1658" y="2335"/>
                        <a:pt x="1541" y="2335"/>
                      </a:cubicBezTo>
                      <a:cubicBezTo>
                        <a:pt x="1305" y="2335"/>
                        <a:pt x="1073" y="2243"/>
                        <a:pt x="898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3"/>
                        <a:pt x="1173" y="521"/>
                        <a:pt x="1540" y="521"/>
                      </a:cubicBezTo>
                      <a:close/>
                      <a:moveTo>
                        <a:pt x="1541" y="1"/>
                      </a:moveTo>
                      <a:cubicBezTo>
                        <a:pt x="1169" y="1"/>
                        <a:pt x="804" y="146"/>
                        <a:pt x="530" y="418"/>
                      </a:cubicBezTo>
                      <a:cubicBezTo>
                        <a:pt x="122" y="828"/>
                        <a:pt x="0" y="1442"/>
                        <a:pt x="222" y="1974"/>
                      </a:cubicBezTo>
                      <a:cubicBezTo>
                        <a:pt x="442" y="2508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8"/>
                      </a:cubicBezTo>
                      <a:cubicBezTo>
                        <a:pt x="2968" y="851"/>
                        <a:pt x="2620" y="330"/>
                        <a:pt x="2088" y="110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2" name="Google Shape;182;p27"/>
                <p:cNvSpPr/>
                <p:nvPr/>
              </p:nvSpPr>
              <p:spPr>
                <a:xfrm>
                  <a:off x="-4778350" y="-7681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59" y="0"/>
                      </a:moveTo>
                      <a:cubicBezTo>
                        <a:pt x="787" y="0"/>
                        <a:pt x="361" y="285"/>
                        <a:pt x="180" y="721"/>
                      </a:cubicBezTo>
                      <a:cubicBezTo>
                        <a:pt x="0" y="1157"/>
                        <a:pt x="99" y="1659"/>
                        <a:pt x="434" y="1993"/>
                      </a:cubicBezTo>
                      <a:cubicBezTo>
                        <a:pt x="657" y="2217"/>
                        <a:pt x="955" y="2335"/>
                        <a:pt x="1259" y="2335"/>
                      </a:cubicBezTo>
                      <a:cubicBezTo>
                        <a:pt x="1410" y="2335"/>
                        <a:pt x="1561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3"/>
                        <a:pt x="1904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3" name="Google Shape;183;p27"/>
                <p:cNvSpPr/>
                <p:nvPr/>
              </p:nvSpPr>
              <p:spPr>
                <a:xfrm>
                  <a:off x="-4785375" y="-77467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0" y="522"/>
                        <a:pt x="2447" y="927"/>
                        <a:pt x="2447" y="1429"/>
                      </a:cubicBezTo>
                      <a:cubicBezTo>
                        <a:pt x="2447" y="1796"/>
                        <a:pt x="2226" y="2126"/>
                        <a:pt x="1887" y="2267"/>
                      </a:cubicBezTo>
                      <a:cubicBezTo>
                        <a:pt x="1775" y="2313"/>
                        <a:pt x="1657" y="2336"/>
                        <a:pt x="1540" y="2336"/>
                      </a:cubicBezTo>
                      <a:cubicBezTo>
                        <a:pt x="1304" y="2336"/>
                        <a:pt x="1072" y="2244"/>
                        <a:pt x="899" y="2070"/>
                      </a:cubicBezTo>
                      <a:cubicBezTo>
                        <a:pt x="639" y="1811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0" y="1"/>
                      </a:moveTo>
                      <a:cubicBezTo>
                        <a:pt x="1168" y="1"/>
                        <a:pt x="803" y="146"/>
                        <a:pt x="530" y="419"/>
                      </a:cubicBezTo>
                      <a:cubicBezTo>
                        <a:pt x="122" y="827"/>
                        <a:pt x="0" y="1442"/>
                        <a:pt x="220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6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10"/>
                      </a:cubicBezTo>
                      <a:cubicBezTo>
                        <a:pt x="1909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4" name="Google Shape;184;p27"/>
                <p:cNvSpPr/>
                <p:nvPr/>
              </p:nvSpPr>
              <p:spPr>
                <a:xfrm>
                  <a:off x="-5627475" y="-498225"/>
                  <a:ext cx="60700" cy="5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7" extrusionOk="0">
                      <a:moveTo>
                        <a:pt x="1260" y="1"/>
                      </a:moveTo>
                      <a:cubicBezTo>
                        <a:pt x="788" y="1"/>
                        <a:pt x="361" y="286"/>
                        <a:pt x="181" y="721"/>
                      </a:cubicBezTo>
                      <a:cubicBezTo>
                        <a:pt x="1" y="1157"/>
                        <a:pt x="100" y="1660"/>
                        <a:pt x="434" y="1994"/>
                      </a:cubicBezTo>
                      <a:cubicBezTo>
                        <a:pt x="657" y="2218"/>
                        <a:pt x="956" y="2336"/>
                        <a:pt x="1260" y="2336"/>
                      </a:cubicBezTo>
                      <a:cubicBezTo>
                        <a:pt x="1411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1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5" name="Google Shape;185;p27"/>
                <p:cNvSpPr/>
                <p:nvPr/>
              </p:nvSpPr>
              <p:spPr>
                <a:xfrm>
                  <a:off x="-5634475" y="-5047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0" y="521"/>
                      </a:moveTo>
                      <a:cubicBezTo>
                        <a:pt x="2041" y="523"/>
                        <a:pt x="2447" y="928"/>
                        <a:pt x="2448" y="1428"/>
                      </a:cubicBezTo>
                      <a:cubicBezTo>
                        <a:pt x="2448" y="1795"/>
                        <a:pt x="2226" y="2126"/>
                        <a:pt x="1887" y="2266"/>
                      </a:cubicBezTo>
                      <a:cubicBezTo>
                        <a:pt x="1775" y="2313"/>
                        <a:pt x="1657" y="2335"/>
                        <a:pt x="1540" y="2335"/>
                      </a:cubicBezTo>
                      <a:cubicBezTo>
                        <a:pt x="1304" y="2335"/>
                        <a:pt x="1073" y="2243"/>
                        <a:pt x="899" y="2070"/>
                      </a:cubicBezTo>
                      <a:cubicBezTo>
                        <a:pt x="640" y="1810"/>
                        <a:pt x="561" y="1420"/>
                        <a:pt x="702" y="1081"/>
                      </a:cubicBezTo>
                      <a:cubicBezTo>
                        <a:pt x="842" y="742"/>
                        <a:pt x="1173" y="521"/>
                        <a:pt x="1540" y="521"/>
                      </a:cubicBezTo>
                      <a:close/>
                      <a:moveTo>
                        <a:pt x="1540" y="0"/>
                      </a:moveTo>
                      <a:cubicBezTo>
                        <a:pt x="1169" y="0"/>
                        <a:pt x="804" y="146"/>
                        <a:pt x="531" y="418"/>
                      </a:cubicBezTo>
                      <a:cubicBezTo>
                        <a:pt x="122" y="826"/>
                        <a:pt x="1" y="1440"/>
                        <a:pt x="221" y="1974"/>
                      </a:cubicBezTo>
                      <a:cubicBezTo>
                        <a:pt x="442" y="2508"/>
                        <a:pt x="962" y="2856"/>
                        <a:pt x="1540" y="2856"/>
                      </a:cubicBezTo>
                      <a:cubicBezTo>
                        <a:pt x="2328" y="2855"/>
                        <a:pt x="2967" y="2217"/>
                        <a:pt x="2969" y="1428"/>
                      </a:cubicBezTo>
                      <a:cubicBezTo>
                        <a:pt x="2969" y="851"/>
                        <a:pt x="2620" y="330"/>
                        <a:pt x="2087" y="110"/>
                      </a:cubicBezTo>
                      <a:cubicBezTo>
                        <a:pt x="1910" y="36"/>
                        <a:pt x="1724" y="0"/>
                        <a:pt x="154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6" name="Google Shape;186;p27"/>
                <p:cNvSpPr/>
                <p:nvPr/>
              </p:nvSpPr>
              <p:spPr>
                <a:xfrm>
                  <a:off x="-6753025" y="580550"/>
                  <a:ext cx="60675" cy="5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5" extrusionOk="0">
                      <a:moveTo>
                        <a:pt x="1259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7"/>
                        <a:pt x="101" y="1659"/>
                        <a:pt x="435" y="1992"/>
                      </a:cubicBezTo>
                      <a:cubicBezTo>
                        <a:pt x="657" y="2216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5"/>
                      </a:cubicBezTo>
                      <a:cubicBezTo>
                        <a:pt x="2142" y="2065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7" name="Google Shape;187;p27"/>
                <p:cNvSpPr/>
                <p:nvPr/>
              </p:nvSpPr>
              <p:spPr>
                <a:xfrm>
                  <a:off x="-6760050" y="574025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0" y="522"/>
                      </a:moveTo>
                      <a:cubicBezTo>
                        <a:pt x="2042" y="522"/>
                        <a:pt x="2447" y="927"/>
                        <a:pt x="2447" y="1429"/>
                      </a:cubicBezTo>
                      <a:cubicBezTo>
                        <a:pt x="2447" y="1796"/>
                        <a:pt x="2227" y="2126"/>
                        <a:pt x="1888" y="2267"/>
                      </a:cubicBezTo>
                      <a:cubicBezTo>
                        <a:pt x="1776" y="2313"/>
                        <a:pt x="1658" y="2336"/>
                        <a:pt x="1541" y="2336"/>
                      </a:cubicBezTo>
                      <a:cubicBezTo>
                        <a:pt x="1305" y="2336"/>
                        <a:pt x="1073" y="2243"/>
                        <a:pt x="899" y="2069"/>
                      </a:cubicBezTo>
                      <a:cubicBezTo>
                        <a:pt x="639" y="1810"/>
                        <a:pt x="562" y="1420"/>
                        <a:pt x="702" y="1081"/>
                      </a:cubicBezTo>
                      <a:cubicBezTo>
                        <a:pt x="843" y="742"/>
                        <a:pt x="1173" y="522"/>
                        <a:pt x="1540" y="522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0" y="419"/>
                      </a:cubicBezTo>
                      <a:cubicBezTo>
                        <a:pt x="122" y="827"/>
                        <a:pt x="0" y="1441"/>
                        <a:pt x="222" y="1975"/>
                      </a:cubicBezTo>
                      <a:cubicBezTo>
                        <a:pt x="442" y="2509"/>
                        <a:pt x="963" y="2856"/>
                        <a:pt x="1540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68" y="851"/>
                        <a:pt x="2621" y="330"/>
                        <a:pt x="2086" y="109"/>
                      </a:cubicBezTo>
                      <a:cubicBezTo>
                        <a:pt x="1910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8" name="Google Shape;188;p27"/>
                <p:cNvSpPr/>
                <p:nvPr/>
              </p:nvSpPr>
              <p:spPr>
                <a:xfrm>
                  <a:off x="-6854475" y="111165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1" y="721"/>
                      </a:cubicBezTo>
                      <a:cubicBezTo>
                        <a:pt x="0" y="1157"/>
                        <a:pt x="101" y="1659"/>
                        <a:pt x="434" y="1994"/>
                      </a:cubicBezTo>
                      <a:cubicBezTo>
                        <a:pt x="658" y="2217"/>
                        <a:pt x="957" y="2335"/>
                        <a:pt x="1261" y="2335"/>
                      </a:cubicBezTo>
                      <a:cubicBezTo>
                        <a:pt x="1411" y="2335"/>
                        <a:pt x="1562" y="2306"/>
                        <a:pt x="1706" y="2247"/>
                      </a:cubicBezTo>
                      <a:cubicBezTo>
                        <a:pt x="2142" y="2066"/>
                        <a:pt x="2427" y="1640"/>
                        <a:pt x="2427" y="1168"/>
                      </a:cubicBezTo>
                      <a:cubicBezTo>
                        <a:pt x="2427" y="522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89" name="Google Shape;189;p27"/>
                <p:cNvSpPr/>
                <p:nvPr/>
              </p:nvSpPr>
              <p:spPr>
                <a:xfrm>
                  <a:off x="-6861500" y="1105125"/>
                  <a:ext cx="74250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0" h="2857" extrusionOk="0">
                      <a:moveTo>
                        <a:pt x="1541" y="521"/>
                      </a:moveTo>
                      <a:cubicBezTo>
                        <a:pt x="2042" y="521"/>
                        <a:pt x="2448" y="927"/>
                        <a:pt x="2448" y="1429"/>
                      </a:cubicBezTo>
                      <a:cubicBezTo>
                        <a:pt x="2448" y="1796"/>
                        <a:pt x="2227" y="2126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1" y="0"/>
                      </a:moveTo>
                      <a:cubicBezTo>
                        <a:pt x="1170" y="0"/>
                        <a:pt x="805" y="145"/>
                        <a:pt x="532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7" y="2217"/>
                        <a:pt x="2968" y="1429"/>
                      </a:cubicBezTo>
                      <a:cubicBezTo>
                        <a:pt x="2970" y="851"/>
                        <a:pt x="2621" y="330"/>
                        <a:pt x="2088" y="109"/>
                      </a:cubicBezTo>
                      <a:cubicBezTo>
                        <a:pt x="1911" y="36"/>
                        <a:pt x="1725" y="0"/>
                        <a:pt x="154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0" name="Google Shape;190;p27"/>
                <p:cNvSpPr/>
                <p:nvPr/>
              </p:nvSpPr>
              <p:spPr>
                <a:xfrm>
                  <a:off x="-6167350" y="3040500"/>
                  <a:ext cx="6067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7" h="2336" extrusionOk="0">
                      <a:moveTo>
                        <a:pt x="1260" y="0"/>
                      </a:moveTo>
                      <a:cubicBezTo>
                        <a:pt x="787" y="0"/>
                        <a:pt x="362" y="285"/>
                        <a:pt x="182" y="721"/>
                      </a:cubicBezTo>
                      <a:cubicBezTo>
                        <a:pt x="0" y="1158"/>
                        <a:pt x="101" y="1659"/>
                        <a:pt x="435" y="1993"/>
                      </a:cubicBezTo>
                      <a:cubicBezTo>
                        <a:pt x="658" y="2217"/>
                        <a:pt x="956" y="2335"/>
                        <a:pt x="1260" y="2335"/>
                      </a:cubicBezTo>
                      <a:cubicBezTo>
                        <a:pt x="1410" y="2335"/>
                        <a:pt x="1562" y="2306"/>
                        <a:pt x="1706" y="2246"/>
                      </a:cubicBezTo>
                      <a:cubicBezTo>
                        <a:pt x="2142" y="2066"/>
                        <a:pt x="2427" y="1640"/>
                        <a:pt x="2427" y="1167"/>
                      </a:cubicBezTo>
                      <a:cubicBezTo>
                        <a:pt x="2427" y="523"/>
                        <a:pt x="1905" y="0"/>
                        <a:pt x="1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1" name="Google Shape;191;p27"/>
                <p:cNvSpPr/>
                <p:nvPr/>
              </p:nvSpPr>
              <p:spPr>
                <a:xfrm>
                  <a:off x="-6174375" y="3034000"/>
                  <a:ext cx="74225" cy="7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7" extrusionOk="0">
                      <a:moveTo>
                        <a:pt x="1541" y="521"/>
                      </a:moveTo>
                      <a:cubicBezTo>
                        <a:pt x="2042" y="522"/>
                        <a:pt x="2448" y="927"/>
                        <a:pt x="2448" y="1427"/>
                      </a:cubicBezTo>
                      <a:cubicBezTo>
                        <a:pt x="2448" y="1794"/>
                        <a:pt x="2227" y="2125"/>
                        <a:pt x="1888" y="2267"/>
                      </a:cubicBezTo>
                      <a:cubicBezTo>
                        <a:pt x="1776" y="2313"/>
                        <a:pt x="1659" y="2336"/>
                        <a:pt x="1542" y="2336"/>
                      </a:cubicBezTo>
                      <a:cubicBezTo>
                        <a:pt x="1306" y="2336"/>
                        <a:pt x="1073" y="2243"/>
                        <a:pt x="899" y="2069"/>
                      </a:cubicBezTo>
                      <a:cubicBezTo>
                        <a:pt x="640" y="1810"/>
                        <a:pt x="562" y="1420"/>
                        <a:pt x="703" y="1081"/>
                      </a:cubicBezTo>
                      <a:cubicBezTo>
                        <a:pt x="843" y="742"/>
                        <a:pt x="1174" y="521"/>
                        <a:pt x="1541" y="521"/>
                      </a:cubicBezTo>
                      <a:close/>
                      <a:moveTo>
                        <a:pt x="1542" y="1"/>
                      </a:moveTo>
                      <a:cubicBezTo>
                        <a:pt x="1170" y="1"/>
                        <a:pt x="804" y="146"/>
                        <a:pt x="531" y="419"/>
                      </a:cubicBezTo>
                      <a:cubicBezTo>
                        <a:pt x="123" y="827"/>
                        <a:pt x="0" y="1441"/>
                        <a:pt x="222" y="1975"/>
                      </a:cubicBezTo>
                      <a:cubicBezTo>
                        <a:pt x="442" y="2508"/>
                        <a:pt x="963" y="2856"/>
                        <a:pt x="1541" y="2856"/>
                      </a:cubicBezTo>
                      <a:cubicBezTo>
                        <a:pt x="2329" y="2855"/>
                        <a:pt x="2968" y="2216"/>
                        <a:pt x="2968" y="1427"/>
                      </a:cubicBezTo>
                      <a:cubicBezTo>
                        <a:pt x="2968" y="850"/>
                        <a:pt x="2621" y="329"/>
                        <a:pt x="2087" y="109"/>
                      </a:cubicBezTo>
                      <a:cubicBezTo>
                        <a:pt x="1911" y="36"/>
                        <a:pt x="1725" y="1"/>
                        <a:pt x="15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2" name="Google Shape;192;p27"/>
                <p:cNvSpPr/>
                <p:nvPr/>
              </p:nvSpPr>
              <p:spPr>
                <a:xfrm>
                  <a:off x="-2707425" y="2917525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2" y="285"/>
                        <a:pt x="181" y="722"/>
                      </a:cubicBezTo>
                      <a:cubicBezTo>
                        <a:pt x="1" y="1158"/>
                        <a:pt x="100" y="1659"/>
                        <a:pt x="434" y="1994"/>
                      </a:cubicBezTo>
                      <a:cubicBezTo>
                        <a:pt x="658" y="2217"/>
                        <a:pt x="956" y="2336"/>
                        <a:pt x="1260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6"/>
                        <a:pt x="2427" y="1640"/>
                        <a:pt x="2427" y="1169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3" name="Google Shape;193;p27"/>
                <p:cNvSpPr/>
                <p:nvPr/>
              </p:nvSpPr>
              <p:spPr>
                <a:xfrm>
                  <a:off x="-2714450" y="2911025"/>
                  <a:ext cx="74225" cy="7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6" extrusionOk="0">
                      <a:moveTo>
                        <a:pt x="1543" y="522"/>
                      </a:moveTo>
                      <a:cubicBezTo>
                        <a:pt x="2042" y="522"/>
                        <a:pt x="2448" y="928"/>
                        <a:pt x="2449" y="1429"/>
                      </a:cubicBezTo>
                      <a:cubicBezTo>
                        <a:pt x="2448" y="1795"/>
                        <a:pt x="2228" y="2125"/>
                        <a:pt x="1889" y="2266"/>
                      </a:cubicBezTo>
                      <a:cubicBezTo>
                        <a:pt x="1777" y="2312"/>
                        <a:pt x="1659" y="2335"/>
                        <a:pt x="1542" y="2335"/>
                      </a:cubicBezTo>
                      <a:cubicBezTo>
                        <a:pt x="1307" y="2335"/>
                        <a:pt x="1075" y="2243"/>
                        <a:pt x="900" y="2070"/>
                      </a:cubicBezTo>
                      <a:cubicBezTo>
                        <a:pt x="641" y="1810"/>
                        <a:pt x="564" y="1421"/>
                        <a:pt x="703" y="1083"/>
                      </a:cubicBezTo>
                      <a:cubicBezTo>
                        <a:pt x="844" y="744"/>
                        <a:pt x="1174" y="522"/>
                        <a:pt x="1541" y="522"/>
                      </a:cubicBezTo>
                      <a:cubicBezTo>
                        <a:pt x="1542" y="522"/>
                        <a:pt x="1543" y="522"/>
                        <a:pt x="1543" y="522"/>
                      </a:cubicBezTo>
                      <a:close/>
                      <a:moveTo>
                        <a:pt x="1541" y="1"/>
                      </a:moveTo>
                      <a:cubicBezTo>
                        <a:pt x="1170" y="1"/>
                        <a:pt x="805" y="145"/>
                        <a:pt x="531" y="419"/>
                      </a:cubicBezTo>
                      <a:cubicBezTo>
                        <a:pt x="123" y="827"/>
                        <a:pt x="1" y="1441"/>
                        <a:pt x="222" y="1974"/>
                      </a:cubicBezTo>
                      <a:cubicBezTo>
                        <a:pt x="443" y="2508"/>
                        <a:pt x="963" y="2855"/>
                        <a:pt x="1541" y="2855"/>
                      </a:cubicBezTo>
                      <a:cubicBezTo>
                        <a:pt x="2328" y="2855"/>
                        <a:pt x="2967" y="2216"/>
                        <a:pt x="2969" y="1429"/>
                      </a:cubicBezTo>
                      <a:cubicBezTo>
                        <a:pt x="2969" y="851"/>
                        <a:pt x="2621" y="331"/>
                        <a:pt x="2087" y="109"/>
                      </a:cubicBezTo>
                      <a:cubicBezTo>
                        <a:pt x="1911" y="36"/>
                        <a:pt x="1725" y="1"/>
                        <a:pt x="154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4" name="Google Shape;194;p27"/>
                <p:cNvSpPr/>
                <p:nvPr/>
              </p:nvSpPr>
              <p:spPr>
                <a:xfrm>
                  <a:off x="-3040900" y="-351250"/>
                  <a:ext cx="60700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8" h="2336" extrusionOk="0">
                      <a:moveTo>
                        <a:pt x="1260" y="1"/>
                      </a:moveTo>
                      <a:cubicBezTo>
                        <a:pt x="788" y="1"/>
                        <a:pt x="361" y="285"/>
                        <a:pt x="181" y="723"/>
                      </a:cubicBezTo>
                      <a:cubicBezTo>
                        <a:pt x="0" y="1158"/>
                        <a:pt x="100" y="1661"/>
                        <a:pt x="434" y="1994"/>
                      </a:cubicBezTo>
                      <a:cubicBezTo>
                        <a:pt x="657" y="2217"/>
                        <a:pt x="956" y="2336"/>
                        <a:pt x="1259" y="2336"/>
                      </a:cubicBezTo>
                      <a:cubicBezTo>
                        <a:pt x="1410" y="2336"/>
                        <a:pt x="1562" y="2307"/>
                        <a:pt x="1707" y="2247"/>
                      </a:cubicBezTo>
                      <a:cubicBezTo>
                        <a:pt x="2143" y="2067"/>
                        <a:pt x="2427" y="1640"/>
                        <a:pt x="2427" y="1168"/>
                      </a:cubicBezTo>
                      <a:cubicBezTo>
                        <a:pt x="2427" y="524"/>
                        <a:pt x="1904" y="1"/>
                        <a:pt x="126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5" name="Google Shape;195;p27"/>
                <p:cNvSpPr/>
                <p:nvPr/>
              </p:nvSpPr>
              <p:spPr>
                <a:xfrm>
                  <a:off x="-3047925" y="-357750"/>
                  <a:ext cx="74225" cy="7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9" h="2858" extrusionOk="0">
                      <a:moveTo>
                        <a:pt x="1541" y="521"/>
                      </a:moveTo>
                      <a:cubicBezTo>
                        <a:pt x="2041" y="522"/>
                        <a:pt x="2447" y="928"/>
                        <a:pt x="2448" y="1428"/>
                      </a:cubicBezTo>
                      <a:cubicBezTo>
                        <a:pt x="2448" y="1795"/>
                        <a:pt x="2226" y="2127"/>
                        <a:pt x="1887" y="2267"/>
                      </a:cubicBezTo>
                      <a:cubicBezTo>
                        <a:pt x="1775" y="2314"/>
                        <a:pt x="1658" y="2336"/>
                        <a:pt x="1541" y="2336"/>
                      </a:cubicBezTo>
                      <a:cubicBezTo>
                        <a:pt x="1305" y="2336"/>
                        <a:pt x="1073" y="2244"/>
                        <a:pt x="899" y="2070"/>
                      </a:cubicBezTo>
                      <a:cubicBezTo>
                        <a:pt x="640" y="1811"/>
                        <a:pt x="562" y="1421"/>
                        <a:pt x="703" y="1082"/>
                      </a:cubicBezTo>
                      <a:cubicBezTo>
                        <a:pt x="842" y="743"/>
                        <a:pt x="1174" y="521"/>
                        <a:pt x="1541" y="521"/>
                      </a:cubicBezTo>
                      <a:close/>
                      <a:moveTo>
                        <a:pt x="1540" y="1"/>
                      </a:moveTo>
                      <a:cubicBezTo>
                        <a:pt x="1169" y="1"/>
                        <a:pt x="804" y="146"/>
                        <a:pt x="531" y="419"/>
                      </a:cubicBezTo>
                      <a:cubicBezTo>
                        <a:pt x="123" y="828"/>
                        <a:pt x="1" y="1441"/>
                        <a:pt x="221" y="1976"/>
                      </a:cubicBezTo>
                      <a:cubicBezTo>
                        <a:pt x="442" y="2508"/>
                        <a:pt x="963" y="2857"/>
                        <a:pt x="1541" y="2857"/>
                      </a:cubicBezTo>
                      <a:cubicBezTo>
                        <a:pt x="2328" y="2856"/>
                        <a:pt x="2967" y="2216"/>
                        <a:pt x="2968" y="1428"/>
                      </a:cubicBezTo>
                      <a:cubicBezTo>
                        <a:pt x="2968" y="851"/>
                        <a:pt x="2620" y="330"/>
                        <a:pt x="2087" y="110"/>
                      </a:cubicBezTo>
                      <a:cubicBezTo>
                        <a:pt x="1910" y="37"/>
                        <a:pt x="1724" y="1"/>
                        <a:pt x="15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6" name="Google Shape;196;p27"/>
                <p:cNvSpPr/>
                <p:nvPr/>
              </p:nvSpPr>
              <p:spPr>
                <a:xfrm>
                  <a:off x="-4837450" y="2516525"/>
                  <a:ext cx="992800" cy="5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2" h="20937" extrusionOk="0">
                      <a:moveTo>
                        <a:pt x="4582" y="1"/>
                      </a:moveTo>
                      <a:lnTo>
                        <a:pt x="4582" y="10156"/>
                      </a:lnTo>
                      <a:cubicBezTo>
                        <a:pt x="4582" y="13469"/>
                        <a:pt x="3439" y="16685"/>
                        <a:pt x="1338" y="19282"/>
                      </a:cubicBezTo>
                      <a:lnTo>
                        <a:pt x="0" y="20936"/>
                      </a:lnTo>
                      <a:lnTo>
                        <a:pt x="39712" y="20936"/>
                      </a:lnTo>
                      <a:lnTo>
                        <a:pt x="38374" y="19282"/>
                      </a:lnTo>
                      <a:cubicBezTo>
                        <a:pt x="36273" y="16685"/>
                        <a:pt x="35130" y="13469"/>
                        <a:pt x="35130" y="10156"/>
                      </a:cubicBezTo>
                      <a:lnTo>
                        <a:pt x="3513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7" name="Google Shape;197;p27"/>
                <p:cNvSpPr/>
                <p:nvPr/>
              </p:nvSpPr>
              <p:spPr>
                <a:xfrm>
                  <a:off x="-4845950" y="2510025"/>
                  <a:ext cx="1009825" cy="53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93" h="21457" extrusionOk="0">
                      <a:moveTo>
                        <a:pt x="35209" y="521"/>
                      </a:moveTo>
                      <a:lnTo>
                        <a:pt x="35209" y="10414"/>
                      </a:lnTo>
                      <a:cubicBezTo>
                        <a:pt x="35209" y="13773"/>
                        <a:pt x="36383" y="17073"/>
                        <a:pt x="38512" y="19707"/>
                      </a:cubicBezTo>
                      <a:lnTo>
                        <a:pt x="39507" y="20936"/>
                      </a:lnTo>
                      <a:lnTo>
                        <a:pt x="885" y="20936"/>
                      </a:lnTo>
                      <a:lnTo>
                        <a:pt x="1881" y="19707"/>
                      </a:lnTo>
                      <a:cubicBezTo>
                        <a:pt x="4009" y="17073"/>
                        <a:pt x="5183" y="13773"/>
                        <a:pt x="5183" y="10414"/>
                      </a:cubicBezTo>
                      <a:lnTo>
                        <a:pt x="5183" y="521"/>
                      </a:lnTo>
                      <a:close/>
                      <a:moveTo>
                        <a:pt x="4922" y="1"/>
                      </a:moveTo>
                      <a:cubicBezTo>
                        <a:pt x="4780" y="1"/>
                        <a:pt x="4662" y="117"/>
                        <a:pt x="4663" y="261"/>
                      </a:cubicBezTo>
                      <a:lnTo>
                        <a:pt x="4663" y="10414"/>
                      </a:lnTo>
                      <a:cubicBezTo>
                        <a:pt x="4663" y="13655"/>
                        <a:pt x="3531" y="16838"/>
                        <a:pt x="1476" y="19379"/>
                      </a:cubicBezTo>
                      <a:lnTo>
                        <a:pt x="138" y="21033"/>
                      </a:lnTo>
                      <a:cubicBezTo>
                        <a:pt x="0" y="21203"/>
                        <a:pt x="121" y="21457"/>
                        <a:pt x="340" y="21457"/>
                      </a:cubicBezTo>
                      <a:lnTo>
                        <a:pt x="40052" y="21457"/>
                      </a:lnTo>
                      <a:cubicBezTo>
                        <a:pt x="40270" y="21457"/>
                        <a:pt x="40392" y="21203"/>
                        <a:pt x="40254" y="21033"/>
                      </a:cubicBezTo>
                      <a:lnTo>
                        <a:pt x="38916" y="19379"/>
                      </a:lnTo>
                      <a:cubicBezTo>
                        <a:pt x="36861" y="16838"/>
                        <a:pt x="35730" y="13655"/>
                        <a:pt x="35730" y="10414"/>
                      </a:cubicBezTo>
                      <a:lnTo>
                        <a:pt x="35730" y="261"/>
                      </a:lnTo>
                      <a:cubicBezTo>
                        <a:pt x="35730" y="117"/>
                        <a:pt x="35613" y="1"/>
                        <a:pt x="3547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8" name="Google Shape;198;p27"/>
                <p:cNvSpPr/>
                <p:nvPr/>
              </p:nvSpPr>
              <p:spPr>
                <a:xfrm>
                  <a:off x="-4769800" y="2248925"/>
                  <a:ext cx="857475" cy="43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99" h="17267" extrusionOk="0">
                      <a:moveTo>
                        <a:pt x="1876" y="1"/>
                      </a:moveTo>
                      <a:lnTo>
                        <a:pt x="1876" y="10155"/>
                      </a:lnTo>
                      <a:cubicBezTo>
                        <a:pt x="1875" y="12647"/>
                        <a:pt x="1229" y="15097"/>
                        <a:pt x="1" y="17267"/>
                      </a:cubicBezTo>
                      <a:lnTo>
                        <a:pt x="34298" y="17267"/>
                      </a:lnTo>
                      <a:cubicBezTo>
                        <a:pt x="33072" y="15097"/>
                        <a:pt x="32425" y="12647"/>
                        <a:pt x="32424" y="10155"/>
                      </a:cubicBezTo>
                      <a:lnTo>
                        <a:pt x="32424" y="1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99" name="Google Shape;199;p27"/>
                <p:cNvSpPr/>
                <p:nvPr/>
              </p:nvSpPr>
              <p:spPr>
                <a:xfrm>
                  <a:off x="-5875675" y="342950"/>
                  <a:ext cx="3069250" cy="225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90146" extrusionOk="0">
                      <a:moveTo>
                        <a:pt x="4815" y="0"/>
                      </a:moveTo>
                      <a:cubicBezTo>
                        <a:pt x="2156" y="0"/>
                        <a:pt x="0" y="2155"/>
                        <a:pt x="0" y="4815"/>
                      </a:cubicBezTo>
                      <a:lnTo>
                        <a:pt x="0" y="86110"/>
                      </a:lnTo>
                      <a:cubicBezTo>
                        <a:pt x="0" y="88339"/>
                        <a:pt x="1808" y="90146"/>
                        <a:pt x="4037" y="90146"/>
                      </a:cubicBezTo>
                      <a:lnTo>
                        <a:pt x="118369" y="90146"/>
                      </a:lnTo>
                      <a:cubicBezTo>
                        <a:pt x="120800" y="90146"/>
                        <a:pt x="122770" y="88177"/>
                        <a:pt x="122770" y="85746"/>
                      </a:cubicBezTo>
                      <a:lnTo>
                        <a:pt x="122770" y="5831"/>
                      </a:lnTo>
                      <a:cubicBezTo>
                        <a:pt x="122770" y="4284"/>
                        <a:pt x="122155" y="2801"/>
                        <a:pt x="121061" y="1707"/>
                      </a:cubicBezTo>
                      <a:cubicBezTo>
                        <a:pt x="119968" y="614"/>
                        <a:pt x="118486" y="0"/>
                        <a:pt x="11693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0" name="Google Shape;200;p27"/>
                <p:cNvSpPr/>
                <p:nvPr/>
              </p:nvSpPr>
              <p:spPr>
                <a:xfrm>
                  <a:off x="-5882175" y="336425"/>
                  <a:ext cx="3082275" cy="226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90667" extrusionOk="0">
                      <a:moveTo>
                        <a:pt x="118612" y="521"/>
                      </a:moveTo>
                      <a:cubicBezTo>
                        <a:pt x="120905" y="521"/>
                        <a:pt x="122770" y="2386"/>
                        <a:pt x="122770" y="4678"/>
                      </a:cubicBezTo>
                      <a:lnTo>
                        <a:pt x="122770" y="85990"/>
                      </a:lnTo>
                      <a:cubicBezTo>
                        <a:pt x="122770" y="88283"/>
                        <a:pt x="120905" y="90147"/>
                        <a:pt x="118612" y="90147"/>
                      </a:cubicBezTo>
                      <a:lnTo>
                        <a:pt x="4678" y="90147"/>
                      </a:lnTo>
                      <a:cubicBezTo>
                        <a:pt x="2385" y="90147"/>
                        <a:pt x="521" y="88283"/>
                        <a:pt x="521" y="85990"/>
                      </a:cubicBezTo>
                      <a:lnTo>
                        <a:pt x="521" y="4678"/>
                      </a:lnTo>
                      <a:cubicBezTo>
                        <a:pt x="521" y="2386"/>
                        <a:pt x="2385" y="521"/>
                        <a:pt x="4678" y="521"/>
                      </a:cubicBezTo>
                      <a:close/>
                      <a:moveTo>
                        <a:pt x="4678" y="1"/>
                      </a:moveTo>
                      <a:cubicBezTo>
                        <a:pt x="2098" y="1"/>
                        <a:pt x="0" y="2099"/>
                        <a:pt x="0" y="4678"/>
                      </a:cubicBezTo>
                      <a:lnTo>
                        <a:pt x="0" y="85990"/>
                      </a:lnTo>
                      <a:cubicBezTo>
                        <a:pt x="0" y="88570"/>
                        <a:pt x="2098" y="90667"/>
                        <a:pt x="4678" y="90667"/>
                      </a:cubicBezTo>
                      <a:lnTo>
                        <a:pt x="118612" y="90667"/>
                      </a:lnTo>
                      <a:cubicBezTo>
                        <a:pt x="121192" y="90667"/>
                        <a:pt x="123290" y="88570"/>
                        <a:pt x="123290" y="85990"/>
                      </a:cubicBezTo>
                      <a:lnTo>
                        <a:pt x="123290" y="4678"/>
                      </a:lnTo>
                      <a:cubicBezTo>
                        <a:pt x="123290" y="2099"/>
                        <a:pt x="121192" y="1"/>
                        <a:pt x="11861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1" name="Google Shape;201;p27"/>
                <p:cNvSpPr/>
                <p:nvPr/>
              </p:nvSpPr>
              <p:spPr>
                <a:xfrm>
                  <a:off x="-5875675" y="2246300"/>
                  <a:ext cx="3069250" cy="35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770" h="14012" extrusionOk="0">
                      <a:moveTo>
                        <a:pt x="0" y="0"/>
                      </a:moveTo>
                      <a:lnTo>
                        <a:pt x="0" y="9540"/>
                      </a:lnTo>
                      <a:cubicBezTo>
                        <a:pt x="0" y="12009"/>
                        <a:pt x="2003" y="14012"/>
                        <a:pt x="4473" y="14012"/>
                      </a:cubicBezTo>
                      <a:lnTo>
                        <a:pt x="118438" y="14012"/>
                      </a:lnTo>
                      <a:cubicBezTo>
                        <a:pt x="120830" y="14012"/>
                        <a:pt x="122770" y="12073"/>
                        <a:pt x="122770" y="9680"/>
                      </a:cubicBezTo>
                      <a:lnTo>
                        <a:pt x="12277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2" name="Google Shape;202;p27"/>
                <p:cNvSpPr/>
                <p:nvPr/>
              </p:nvSpPr>
              <p:spPr>
                <a:xfrm>
                  <a:off x="-5882175" y="2239775"/>
                  <a:ext cx="3082275" cy="36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291" h="14533" extrusionOk="0">
                      <a:moveTo>
                        <a:pt x="122770" y="522"/>
                      </a:moveTo>
                      <a:lnTo>
                        <a:pt x="122770" y="9856"/>
                      </a:lnTo>
                      <a:cubicBezTo>
                        <a:pt x="122770" y="12151"/>
                        <a:pt x="120908" y="14012"/>
                        <a:pt x="118614" y="14012"/>
                      </a:cubicBezTo>
                      <a:lnTo>
                        <a:pt x="4678" y="14012"/>
                      </a:lnTo>
                      <a:cubicBezTo>
                        <a:pt x="2385" y="14012"/>
                        <a:pt x="522" y="12147"/>
                        <a:pt x="522" y="9856"/>
                      </a:cubicBezTo>
                      <a:lnTo>
                        <a:pt x="522" y="522"/>
                      </a:lnTo>
                      <a:close/>
                      <a:moveTo>
                        <a:pt x="260" y="1"/>
                      </a:moveTo>
                      <a:cubicBezTo>
                        <a:pt x="117" y="1"/>
                        <a:pt x="0" y="117"/>
                        <a:pt x="0" y="261"/>
                      </a:cubicBezTo>
                      <a:lnTo>
                        <a:pt x="0" y="9856"/>
                      </a:lnTo>
                      <a:cubicBezTo>
                        <a:pt x="0" y="12439"/>
                        <a:pt x="2094" y="14533"/>
                        <a:pt x="4678" y="14533"/>
                      </a:cubicBezTo>
                      <a:lnTo>
                        <a:pt x="118612" y="14533"/>
                      </a:lnTo>
                      <a:cubicBezTo>
                        <a:pt x="121195" y="14533"/>
                        <a:pt x="123290" y="12439"/>
                        <a:pt x="123290" y="9856"/>
                      </a:cubicBezTo>
                      <a:lnTo>
                        <a:pt x="123290" y="261"/>
                      </a:lnTo>
                      <a:cubicBezTo>
                        <a:pt x="123290" y="117"/>
                        <a:pt x="123173" y="1"/>
                        <a:pt x="12303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3" name="Google Shape;203;p27"/>
                <p:cNvSpPr/>
                <p:nvPr/>
              </p:nvSpPr>
              <p:spPr>
                <a:xfrm>
                  <a:off x="-5721300" y="483125"/>
                  <a:ext cx="2760500" cy="159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20" h="63690" extrusionOk="0">
                      <a:moveTo>
                        <a:pt x="1" y="1"/>
                      </a:moveTo>
                      <a:lnTo>
                        <a:pt x="1" y="63689"/>
                      </a:lnTo>
                      <a:lnTo>
                        <a:pt x="110419" y="63689"/>
                      </a:lnTo>
                      <a:lnTo>
                        <a:pt x="11041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4" name="Google Shape;204;p27"/>
                <p:cNvSpPr/>
                <p:nvPr/>
              </p:nvSpPr>
              <p:spPr>
                <a:xfrm>
                  <a:off x="-4397650" y="2421425"/>
                  <a:ext cx="113200" cy="11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8" h="4435" extrusionOk="0">
                      <a:moveTo>
                        <a:pt x="2263" y="0"/>
                      </a:moveTo>
                      <a:cubicBezTo>
                        <a:pt x="1014" y="0"/>
                        <a:pt x="0" y="993"/>
                        <a:pt x="0" y="2217"/>
                      </a:cubicBezTo>
                      <a:cubicBezTo>
                        <a:pt x="0" y="3442"/>
                        <a:pt x="1014" y="4435"/>
                        <a:pt x="2263" y="4435"/>
                      </a:cubicBezTo>
                      <a:cubicBezTo>
                        <a:pt x="3514" y="4435"/>
                        <a:pt x="4528" y="3442"/>
                        <a:pt x="4528" y="2217"/>
                      </a:cubicBezTo>
                      <a:cubicBezTo>
                        <a:pt x="4528" y="993"/>
                        <a:pt x="3514" y="0"/>
                        <a:pt x="2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5" name="Google Shape;205;p27"/>
                <p:cNvSpPr/>
                <p:nvPr/>
              </p:nvSpPr>
              <p:spPr>
                <a:xfrm>
                  <a:off x="-4404175" y="2414950"/>
                  <a:ext cx="12625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0" h="4954" extrusionOk="0">
                      <a:moveTo>
                        <a:pt x="2524" y="520"/>
                      </a:moveTo>
                      <a:cubicBezTo>
                        <a:pt x="3630" y="520"/>
                        <a:pt x="4529" y="1398"/>
                        <a:pt x="4529" y="2476"/>
                      </a:cubicBezTo>
                      <a:cubicBezTo>
                        <a:pt x="4529" y="3555"/>
                        <a:pt x="3630" y="4433"/>
                        <a:pt x="2524" y="4433"/>
                      </a:cubicBezTo>
                      <a:cubicBezTo>
                        <a:pt x="1420" y="4433"/>
                        <a:pt x="520" y="3554"/>
                        <a:pt x="520" y="2476"/>
                      </a:cubicBezTo>
                      <a:cubicBezTo>
                        <a:pt x="520" y="1398"/>
                        <a:pt x="1420" y="520"/>
                        <a:pt x="2524" y="520"/>
                      </a:cubicBezTo>
                      <a:close/>
                      <a:moveTo>
                        <a:pt x="2524" y="0"/>
                      </a:moveTo>
                      <a:cubicBezTo>
                        <a:pt x="1133" y="0"/>
                        <a:pt x="1" y="1111"/>
                        <a:pt x="1" y="2476"/>
                      </a:cubicBezTo>
                      <a:cubicBezTo>
                        <a:pt x="1" y="3842"/>
                        <a:pt x="1132" y="4954"/>
                        <a:pt x="2524" y="4954"/>
                      </a:cubicBezTo>
                      <a:cubicBezTo>
                        <a:pt x="3917" y="4954"/>
                        <a:pt x="5049" y="3842"/>
                        <a:pt x="5049" y="2476"/>
                      </a:cubicBezTo>
                      <a:cubicBezTo>
                        <a:pt x="5049" y="1111"/>
                        <a:pt x="3917" y="0"/>
                        <a:pt x="252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6" name="Google Shape;206;p27"/>
                <p:cNvSpPr/>
                <p:nvPr/>
              </p:nvSpPr>
              <p:spPr>
                <a:xfrm>
                  <a:off x="-4837450" y="3039925"/>
                  <a:ext cx="993025" cy="4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21" h="1815" extrusionOk="0">
                      <a:moveTo>
                        <a:pt x="0" y="0"/>
                      </a:moveTo>
                      <a:lnTo>
                        <a:pt x="0" y="1814"/>
                      </a:lnTo>
                      <a:lnTo>
                        <a:pt x="39720" y="1814"/>
                      </a:lnTo>
                      <a:lnTo>
                        <a:pt x="3972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7" name="Google Shape;207;p27"/>
                <p:cNvSpPr/>
                <p:nvPr/>
              </p:nvSpPr>
              <p:spPr>
                <a:xfrm>
                  <a:off x="-4843950" y="3033400"/>
                  <a:ext cx="1006025" cy="5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41" h="2336" extrusionOk="0">
                      <a:moveTo>
                        <a:pt x="39720" y="522"/>
                      </a:moveTo>
                      <a:lnTo>
                        <a:pt x="39720" y="1815"/>
                      </a:lnTo>
                      <a:lnTo>
                        <a:pt x="521" y="1815"/>
                      </a:lnTo>
                      <a:lnTo>
                        <a:pt x="521" y="522"/>
                      </a:lnTo>
                      <a:close/>
                      <a:moveTo>
                        <a:pt x="260" y="1"/>
                      </a:moveTo>
                      <a:cubicBezTo>
                        <a:pt x="116" y="1"/>
                        <a:pt x="0" y="118"/>
                        <a:pt x="0" y="261"/>
                      </a:cubicBezTo>
                      <a:lnTo>
                        <a:pt x="0" y="2074"/>
                      </a:lnTo>
                      <a:cubicBezTo>
                        <a:pt x="0" y="2218"/>
                        <a:pt x="116" y="2335"/>
                        <a:pt x="260" y="2335"/>
                      </a:cubicBezTo>
                      <a:lnTo>
                        <a:pt x="39980" y="2335"/>
                      </a:lnTo>
                      <a:cubicBezTo>
                        <a:pt x="40123" y="2335"/>
                        <a:pt x="40241" y="2218"/>
                        <a:pt x="40239" y="2074"/>
                      </a:cubicBezTo>
                      <a:lnTo>
                        <a:pt x="40239" y="261"/>
                      </a:lnTo>
                      <a:cubicBezTo>
                        <a:pt x="40239" y="118"/>
                        <a:pt x="40123" y="1"/>
                        <a:pt x="3998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8" name="Google Shape;208;p27"/>
                <p:cNvSpPr/>
                <p:nvPr/>
              </p:nvSpPr>
              <p:spPr>
                <a:xfrm>
                  <a:off x="-5245425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36345" y="1"/>
                      </a:moveTo>
                      <a:cubicBezTo>
                        <a:pt x="30792" y="5179"/>
                        <a:pt x="16575" y="10405"/>
                        <a:pt x="0" y="21493"/>
                      </a:cubicBezTo>
                      <a:cubicBezTo>
                        <a:pt x="0" y="21493"/>
                        <a:pt x="1035" y="58964"/>
                        <a:pt x="36345" y="79446"/>
                      </a:cubicBezTo>
                      <a:lnTo>
                        <a:pt x="3634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09" name="Google Shape;209;p27"/>
                <p:cNvSpPr/>
                <p:nvPr/>
              </p:nvSpPr>
              <p:spPr>
                <a:xfrm>
                  <a:off x="-5252000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36348" y="844"/>
                      </a:moveTo>
                      <a:lnTo>
                        <a:pt x="36348" y="79251"/>
                      </a:lnTo>
                      <a:cubicBezTo>
                        <a:pt x="18445" y="68725"/>
                        <a:pt x="9663" y="53734"/>
                        <a:pt x="5445" y="42973"/>
                      </a:cubicBezTo>
                      <a:cubicBezTo>
                        <a:pt x="1147" y="32011"/>
                        <a:pt x="588" y="23112"/>
                        <a:pt x="529" y="21889"/>
                      </a:cubicBezTo>
                      <a:cubicBezTo>
                        <a:pt x="8839" y="16340"/>
                        <a:pt x="16615" y="12231"/>
                        <a:pt x="22871" y="8926"/>
                      </a:cubicBezTo>
                      <a:cubicBezTo>
                        <a:pt x="28780" y="5803"/>
                        <a:pt x="33510" y="3304"/>
                        <a:pt x="36348" y="844"/>
                      </a:cubicBezTo>
                      <a:close/>
                      <a:moveTo>
                        <a:pt x="36607" y="0"/>
                      </a:moveTo>
                      <a:cubicBezTo>
                        <a:pt x="36546" y="0"/>
                        <a:pt x="36483" y="22"/>
                        <a:pt x="36431" y="71"/>
                      </a:cubicBezTo>
                      <a:cubicBezTo>
                        <a:pt x="33706" y="2612"/>
                        <a:pt x="28816" y="5195"/>
                        <a:pt x="22627" y="8466"/>
                      </a:cubicBezTo>
                      <a:cubicBezTo>
                        <a:pt x="16332" y="11792"/>
                        <a:pt x="8496" y="15933"/>
                        <a:pt x="119" y="21538"/>
                      </a:cubicBezTo>
                      <a:cubicBezTo>
                        <a:pt x="44" y="21587"/>
                        <a:pt x="0" y="21672"/>
                        <a:pt x="3" y="21762"/>
                      </a:cubicBezTo>
                      <a:cubicBezTo>
                        <a:pt x="6" y="21855"/>
                        <a:pt x="318" y="31311"/>
                        <a:pt x="4953" y="43145"/>
                      </a:cubicBezTo>
                      <a:cubicBezTo>
                        <a:pt x="9231" y="54065"/>
                        <a:pt x="18173" y="69312"/>
                        <a:pt x="36477" y="79931"/>
                      </a:cubicBezTo>
                      <a:cubicBezTo>
                        <a:pt x="36517" y="79954"/>
                        <a:pt x="36562" y="79966"/>
                        <a:pt x="36608" y="79966"/>
                      </a:cubicBezTo>
                      <a:cubicBezTo>
                        <a:pt x="36752" y="79966"/>
                        <a:pt x="36870" y="79848"/>
                        <a:pt x="36869" y="79706"/>
                      </a:cubicBezTo>
                      <a:lnTo>
                        <a:pt x="36869" y="261"/>
                      </a:lnTo>
                      <a:cubicBezTo>
                        <a:pt x="36869" y="105"/>
                        <a:pt x="36741" y="0"/>
                        <a:pt x="3660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0" name="Google Shape;210;p27"/>
                <p:cNvSpPr/>
                <p:nvPr/>
              </p:nvSpPr>
              <p:spPr>
                <a:xfrm>
                  <a:off x="-4336800" y="400600"/>
                  <a:ext cx="908650" cy="198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46" h="79446" extrusionOk="0">
                      <a:moveTo>
                        <a:pt x="0" y="1"/>
                      </a:moveTo>
                      <a:lnTo>
                        <a:pt x="0" y="79446"/>
                      </a:lnTo>
                      <a:cubicBezTo>
                        <a:pt x="35310" y="58964"/>
                        <a:pt x="36345" y="21493"/>
                        <a:pt x="36345" y="21493"/>
                      </a:cubicBezTo>
                      <a:cubicBezTo>
                        <a:pt x="19771" y="10405"/>
                        <a:pt x="5555" y="5179"/>
                        <a:pt x="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1" name="Google Shape;211;p27"/>
                <p:cNvSpPr/>
                <p:nvPr/>
              </p:nvSpPr>
              <p:spPr>
                <a:xfrm>
                  <a:off x="-4343325" y="394100"/>
                  <a:ext cx="921750" cy="199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70" h="79966" extrusionOk="0">
                      <a:moveTo>
                        <a:pt x="522" y="844"/>
                      </a:moveTo>
                      <a:cubicBezTo>
                        <a:pt x="3360" y="3304"/>
                        <a:pt x="8090" y="5803"/>
                        <a:pt x="13999" y="8925"/>
                      </a:cubicBezTo>
                      <a:cubicBezTo>
                        <a:pt x="20254" y="12231"/>
                        <a:pt x="28031" y="16340"/>
                        <a:pt x="36341" y="21889"/>
                      </a:cubicBezTo>
                      <a:cubicBezTo>
                        <a:pt x="36283" y="23110"/>
                        <a:pt x="35726" y="31995"/>
                        <a:pt x="31432" y="42954"/>
                      </a:cubicBezTo>
                      <a:cubicBezTo>
                        <a:pt x="27215" y="53720"/>
                        <a:pt x="18433" y="68720"/>
                        <a:pt x="522" y="79251"/>
                      </a:cubicBezTo>
                      <a:lnTo>
                        <a:pt x="522" y="844"/>
                      </a:lnTo>
                      <a:close/>
                      <a:moveTo>
                        <a:pt x="263" y="0"/>
                      </a:moveTo>
                      <a:cubicBezTo>
                        <a:pt x="129" y="0"/>
                        <a:pt x="1" y="105"/>
                        <a:pt x="1" y="261"/>
                      </a:cubicBezTo>
                      <a:lnTo>
                        <a:pt x="1" y="79704"/>
                      </a:lnTo>
                      <a:cubicBezTo>
                        <a:pt x="1" y="79848"/>
                        <a:pt x="117" y="79966"/>
                        <a:pt x="261" y="79966"/>
                      </a:cubicBezTo>
                      <a:cubicBezTo>
                        <a:pt x="307" y="79965"/>
                        <a:pt x="352" y="79953"/>
                        <a:pt x="392" y="79931"/>
                      </a:cubicBezTo>
                      <a:cubicBezTo>
                        <a:pt x="18697" y="69312"/>
                        <a:pt x="27638" y="54065"/>
                        <a:pt x="31918" y="43144"/>
                      </a:cubicBezTo>
                      <a:cubicBezTo>
                        <a:pt x="36553" y="31311"/>
                        <a:pt x="36864" y="21855"/>
                        <a:pt x="36867" y="21760"/>
                      </a:cubicBezTo>
                      <a:cubicBezTo>
                        <a:pt x="36869" y="21671"/>
                        <a:pt x="36826" y="21587"/>
                        <a:pt x="36752" y="21538"/>
                      </a:cubicBezTo>
                      <a:cubicBezTo>
                        <a:pt x="28373" y="15932"/>
                        <a:pt x="20538" y="11792"/>
                        <a:pt x="14242" y="8465"/>
                      </a:cubicBezTo>
                      <a:cubicBezTo>
                        <a:pt x="8052" y="5195"/>
                        <a:pt x="3164" y="2611"/>
                        <a:pt x="439" y="71"/>
                      </a:cubicBezTo>
                      <a:cubicBezTo>
                        <a:pt x="387" y="22"/>
                        <a:pt x="324" y="0"/>
                        <a:pt x="26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2" name="Google Shape;212;p27"/>
                <p:cNvSpPr/>
                <p:nvPr/>
              </p:nvSpPr>
              <p:spPr>
                <a:xfrm>
                  <a:off x="-5178775" y="480375"/>
                  <a:ext cx="1684000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360" h="73064" extrusionOk="0">
                      <a:moveTo>
                        <a:pt x="33679" y="1"/>
                      </a:moveTo>
                      <a:cubicBezTo>
                        <a:pt x="26976" y="4654"/>
                        <a:pt x="15360" y="9088"/>
                        <a:pt x="0" y="19363"/>
                      </a:cubicBezTo>
                      <a:cubicBezTo>
                        <a:pt x="0" y="19363"/>
                        <a:pt x="960" y="54085"/>
                        <a:pt x="33679" y="73064"/>
                      </a:cubicBezTo>
                      <a:cubicBezTo>
                        <a:pt x="66399" y="54085"/>
                        <a:pt x="67359" y="19363"/>
                        <a:pt x="67359" y="19363"/>
                      </a:cubicBezTo>
                      <a:cubicBezTo>
                        <a:pt x="52000" y="9088"/>
                        <a:pt x="40435" y="4654"/>
                        <a:pt x="336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3" name="Google Shape;213;p27"/>
                <p:cNvSpPr/>
                <p:nvPr/>
              </p:nvSpPr>
              <p:spPr>
                <a:xfrm>
                  <a:off x="-5185350" y="473850"/>
                  <a:ext cx="1697125" cy="183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885" h="73586" extrusionOk="0">
                      <a:moveTo>
                        <a:pt x="33943" y="576"/>
                      </a:moveTo>
                      <a:cubicBezTo>
                        <a:pt x="36735" y="2479"/>
                        <a:pt x="40391" y="4387"/>
                        <a:pt x="44614" y="6590"/>
                      </a:cubicBezTo>
                      <a:cubicBezTo>
                        <a:pt x="50768" y="9800"/>
                        <a:pt x="58419" y="13791"/>
                        <a:pt x="67356" y="19759"/>
                      </a:cubicBezTo>
                      <a:cubicBezTo>
                        <a:pt x="67300" y="20930"/>
                        <a:pt x="66772" y="29156"/>
                        <a:pt x="62803" y="39282"/>
                      </a:cubicBezTo>
                      <a:cubicBezTo>
                        <a:pt x="58876" y="49296"/>
                        <a:pt x="50684" y="63266"/>
                        <a:pt x="33942" y="73025"/>
                      </a:cubicBezTo>
                      <a:cubicBezTo>
                        <a:pt x="17200" y="63266"/>
                        <a:pt x="9009" y="49296"/>
                        <a:pt x="5083" y="39282"/>
                      </a:cubicBezTo>
                      <a:cubicBezTo>
                        <a:pt x="1114" y="29156"/>
                        <a:pt x="586" y="20930"/>
                        <a:pt x="530" y="19759"/>
                      </a:cubicBezTo>
                      <a:cubicBezTo>
                        <a:pt x="9423" y="13820"/>
                        <a:pt x="17060" y="9839"/>
                        <a:pt x="23204" y="6636"/>
                      </a:cubicBezTo>
                      <a:cubicBezTo>
                        <a:pt x="27463" y="4416"/>
                        <a:pt x="31152" y="2492"/>
                        <a:pt x="33943" y="576"/>
                      </a:cubicBezTo>
                      <a:close/>
                      <a:moveTo>
                        <a:pt x="33942" y="1"/>
                      </a:moveTo>
                      <a:cubicBezTo>
                        <a:pt x="33890" y="1"/>
                        <a:pt x="33839" y="16"/>
                        <a:pt x="33795" y="47"/>
                      </a:cubicBezTo>
                      <a:cubicBezTo>
                        <a:pt x="31014" y="1977"/>
                        <a:pt x="27460" y="3830"/>
                        <a:pt x="22962" y="6174"/>
                      </a:cubicBezTo>
                      <a:cubicBezTo>
                        <a:pt x="16780" y="9397"/>
                        <a:pt x="9086" y="13407"/>
                        <a:pt x="118" y="19407"/>
                      </a:cubicBezTo>
                      <a:cubicBezTo>
                        <a:pt x="44" y="19457"/>
                        <a:pt x="1" y="19541"/>
                        <a:pt x="3" y="19631"/>
                      </a:cubicBezTo>
                      <a:cubicBezTo>
                        <a:pt x="6" y="19718"/>
                        <a:pt x="294" y="28484"/>
                        <a:pt x="4590" y="39452"/>
                      </a:cubicBezTo>
                      <a:cubicBezTo>
                        <a:pt x="8556" y="49575"/>
                        <a:pt x="16846" y="63709"/>
                        <a:pt x="33811" y="73550"/>
                      </a:cubicBezTo>
                      <a:cubicBezTo>
                        <a:pt x="33851" y="73573"/>
                        <a:pt x="33896" y="73585"/>
                        <a:pt x="33942" y="73585"/>
                      </a:cubicBezTo>
                      <a:cubicBezTo>
                        <a:pt x="33988" y="73585"/>
                        <a:pt x="34033" y="73574"/>
                        <a:pt x="34073" y="73551"/>
                      </a:cubicBezTo>
                      <a:cubicBezTo>
                        <a:pt x="51040" y="63709"/>
                        <a:pt x="59329" y="49577"/>
                        <a:pt x="63294" y="39452"/>
                      </a:cubicBezTo>
                      <a:cubicBezTo>
                        <a:pt x="67592" y="28484"/>
                        <a:pt x="67880" y="19719"/>
                        <a:pt x="67883" y="19632"/>
                      </a:cubicBezTo>
                      <a:cubicBezTo>
                        <a:pt x="67885" y="19543"/>
                        <a:pt x="67841" y="19458"/>
                        <a:pt x="67766" y="19408"/>
                      </a:cubicBezTo>
                      <a:cubicBezTo>
                        <a:pt x="58755" y="13379"/>
                        <a:pt x="51047" y="9359"/>
                        <a:pt x="44855" y="6128"/>
                      </a:cubicBezTo>
                      <a:cubicBezTo>
                        <a:pt x="40573" y="3894"/>
                        <a:pt x="36874" y="1965"/>
                        <a:pt x="34090" y="47"/>
                      </a:cubicBezTo>
                      <a:cubicBezTo>
                        <a:pt x="34046" y="16"/>
                        <a:pt x="33994" y="1"/>
                        <a:pt x="339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4" name="Google Shape;214;p27"/>
                <p:cNvSpPr/>
                <p:nvPr/>
              </p:nvSpPr>
              <p:spPr>
                <a:xfrm>
                  <a:off x="-4336800" y="480375"/>
                  <a:ext cx="842025" cy="182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81" h="73064" extrusionOk="0">
                      <a:moveTo>
                        <a:pt x="0" y="1"/>
                      </a:moveTo>
                      <a:lnTo>
                        <a:pt x="0" y="73064"/>
                      </a:lnTo>
                      <a:cubicBezTo>
                        <a:pt x="32720" y="54085"/>
                        <a:pt x="33680" y="19363"/>
                        <a:pt x="33680" y="19363"/>
                      </a:cubicBezTo>
                      <a:cubicBezTo>
                        <a:pt x="18321" y="9088"/>
                        <a:pt x="6756" y="465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5" name="Google Shape;215;p27"/>
                <p:cNvSpPr/>
                <p:nvPr/>
              </p:nvSpPr>
              <p:spPr>
                <a:xfrm>
                  <a:off x="-4343325" y="473825"/>
                  <a:ext cx="855100" cy="183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04" h="73587" extrusionOk="0">
                      <a:moveTo>
                        <a:pt x="522" y="753"/>
                      </a:moveTo>
                      <a:cubicBezTo>
                        <a:pt x="3279" y="2597"/>
                        <a:pt x="6840" y="4455"/>
                        <a:pt x="10933" y="6591"/>
                      </a:cubicBezTo>
                      <a:cubicBezTo>
                        <a:pt x="17087" y="9801"/>
                        <a:pt x="24738" y="13792"/>
                        <a:pt x="33675" y="19760"/>
                      </a:cubicBezTo>
                      <a:cubicBezTo>
                        <a:pt x="33619" y="20931"/>
                        <a:pt x="33091" y="29157"/>
                        <a:pt x="29122" y="39283"/>
                      </a:cubicBezTo>
                      <a:cubicBezTo>
                        <a:pt x="25215" y="49245"/>
                        <a:pt x="17088" y="63122"/>
                        <a:pt x="522" y="72873"/>
                      </a:cubicBezTo>
                      <a:lnTo>
                        <a:pt x="522" y="753"/>
                      </a:lnTo>
                      <a:close/>
                      <a:moveTo>
                        <a:pt x="262" y="1"/>
                      </a:moveTo>
                      <a:cubicBezTo>
                        <a:pt x="127" y="1"/>
                        <a:pt x="1" y="108"/>
                        <a:pt x="1" y="261"/>
                      </a:cubicBezTo>
                      <a:lnTo>
                        <a:pt x="1" y="73326"/>
                      </a:lnTo>
                      <a:cubicBezTo>
                        <a:pt x="1" y="73419"/>
                        <a:pt x="51" y="73505"/>
                        <a:pt x="132" y="73552"/>
                      </a:cubicBezTo>
                      <a:cubicBezTo>
                        <a:pt x="170" y="73574"/>
                        <a:pt x="215" y="73586"/>
                        <a:pt x="261" y="73586"/>
                      </a:cubicBezTo>
                      <a:cubicBezTo>
                        <a:pt x="307" y="73586"/>
                        <a:pt x="352" y="73574"/>
                        <a:pt x="392" y="73551"/>
                      </a:cubicBezTo>
                      <a:cubicBezTo>
                        <a:pt x="17359" y="63710"/>
                        <a:pt x="25648" y="49576"/>
                        <a:pt x="29613" y="39453"/>
                      </a:cubicBezTo>
                      <a:cubicBezTo>
                        <a:pt x="33911" y="28485"/>
                        <a:pt x="34199" y="19719"/>
                        <a:pt x="34202" y="19632"/>
                      </a:cubicBezTo>
                      <a:cubicBezTo>
                        <a:pt x="34204" y="19542"/>
                        <a:pt x="34160" y="19459"/>
                        <a:pt x="34085" y="19408"/>
                      </a:cubicBezTo>
                      <a:cubicBezTo>
                        <a:pt x="25074" y="13379"/>
                        <a:pt x="17366" y="9359"/>
                        <a:pt x="11174" y="6129"/>
                      </a:cubicBezTo>
                      <a:cubicBezTo>
                        <a:pt x="6892" y="3895"/>
                        <a:pt x="3193" y="1965"/>
                        <a:pt x="409" y="47"/>
                      </a:cubicBezTo>
                      <a:cubicBezTo>
                        <a:pt x="363" y="15"/>
                        <a:pt x="312" y="1"/>
                        <a:pt x="26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6" name="Google Shape;216;p27"/>
                <p:cNvSpPr/>
                <p:nvPr/>
              </p:nvSpPr>
              <p:spPr>
                <a:xfrm>
                  <a:off x="-5885150" y="1423975"/>
                  <a:ext cx="3088200" cy="19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28" h="7996" extrusionOk="0">
                      <a:moveTo>
                        <a:pt x="0" y="0"/>
                      </a:moveTo>
                      <a:lnTo>
                        <a:pt x="0" y="7996"/>
                      </a:lnTo>
                      <a:lnTo>
                        <a:pt x="123528" y="7996"/>
                      </a:lnTo>
                      <a:lnTo>
                        <a:pt x="123528" y="0"/>
                      </a:ln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7" name="Google Shape;217;p27"/>
                <p:cNvSpPr/>
                <p:nvPr/>
              </p:nvSpPr>
              <p:spPr>
                <a:xfrm>
                  <a:off x="-5891675" y="1417425"/>
                  <a:ext cx="3101250" cy="2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0" h="8519" extrusionOk="0">
                      <a:moveTo>
                        <a:pt x="123529" y="521"/>
                      </a:moveTo>
                      <a:lnTo>
                        <a:pt x="123529" y="7998"/>
                      </a:lnTo>
                      <a:lnTo>
                        <a:pt x="522" y="7998"/>
                      </a:lnTo>
                      <a:lnTo>
                        <a:pt x="522" y="521"/>
                      </a:lnTo>
                      <a:close/>
                      <a:moveTo>
                        <a:pt x="261" y="1"/>
                      </a:moveTo>
                      <a:cubicBezTo>
                        <a:pt x="117" y="1"/>
                        <a:pt x="1" y="118"/>
                        <a:pt x="1" y="261"/>
                      </a:cubicBezTo>
                      <a:lnTo>
                        <a:pt x="1" y="8258"/>
                      </a:lnTo>
                      <a:cubicBezTo>
                        <a:pt x="1" y="8401"/>
                        <a:pt x="117" y="8518"/>
                        <a:pt x="261" y="8518"/>
                      </a:cubicBezTo>
                      <a:lnTo>
                        <a:pt x="123789" y="8518"/>
                      </a:lnTo>
                      <a:cubicBezTo>
                        <a:pt x="123933" y="8518"/>
                        <a:pt x="124049" y="8401"/>
                        <a:pt x="124049" y="8258"/>
                      </a:cubicBezTo>
                      <a:lnTo>
                        <a:pt x="124049" y="261"/>
                      </a:lnTo>
                      <a:cubicBezTo>
                        <a:pt x="124049" y="118"/>
                        <a:pt x="123933" y="1"/>
                        <a:pt x="12378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8" name="Google Shape;218;p27"/>
                <p:cNvSpPr/>
                <p:nvPr/>
              </p:nvSpPr>
              <p:spPr>
                <a:xfrm>
                  <a:off x="-586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19" name="Google Shape;219;p27"/>
                <p:cNvSpPr/>
                <p:nvPr/>
              </p:nvSpPr>
              <p:spPr>
                <a:xfrm>
                  <a:off x="-57846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0" name="Google Shape;220;p27"/>
                <p:cNvSpPr/>
                <p:nvPr/>
              </p:nvSpPr>
              <p:spPr>
                <a:xfrm>
                  <a:off x="-57035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1" name="Google Shape;221;p27"/>
                <p:cNvSpPr/>
                <p:nvPr/>
              </p:nvSpPr>
              <p:spPr>
                <a:xfrm>
                  <a:off x="-56224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2" name="Google Shape;222;p27"/>
                <p:cNvSpPr/>
                <p:nvPr/>
              </p:nvSpPr>
              <p:spPr>
                <a:xfrm>
                  <a:off x="-5541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3" name="Google Shape;223;p27"/>
                <p:cNvSpPr/>
                <p:nvPr/>
              </p:nvSpPr>
              <p:spPr>
                <a:xfrm>
                  <a:off x="-54602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4" name="Google Shape;224;p27"/>
                <p:cNvSpPr/>
                <p:nvPr/>
              </p:nvSpPr>
              <p:spPr>
                <a:xfrm>
                  <a:off x="-537910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5" name="Google Shape;225;p27"/>
                <p:cNvSpPr/>
                <p:nvPr/>
              </p:nvSpPr>
              <p:spPr>
                <a:xfrm>
                  <a:off x="-529795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6" name="Google Shape;226;p27"/>
                <p:cNvSpPr/>
                <p:nvPr/>
              </p:nvSpPr>
              <p:spPr>
                <a:xfrm>
                  <a:off x="-52168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7" name="Google Shape;227;p27"/>
                <p:cNvSpPr/>
                <p:nvPr/>
              </p:nvSpPr>
              <p:spPr>
                <a:xfrm>
                  <a:off x="-51357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8" name="Google Shape;228;p27"/>
                <p:cNvSpPr/>
                <p:nvPr/>
              </p:nvSpPr>
              <p:spPr>
                <a:xfrm>
                  <a:off x="-50546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29" name="Google Shape;229;p27"/>
                <p:cNvSpPr/>
                <p:nvPr/>
              </p:nvSpPr>
              <p:spPr>
                <a:xfrm>
                  <a:off x="-49735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0" name="Google Shape;230;p27"/>
                <p:cNvSpPr/>
                <p:nvPr/>
              </p:nvSpPr>
              <p:spPr>
                <a:xfrm>
                  <a:off x="-48924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1" name="Google Shape;231;p27"/>
                <p:cNvSpPr/>
                <p:nvPr/>
              </p:nvSpPr>
              <p:spPr>
                <a:xfrm>
                  <a:off x="-48113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2" name="Google Shape;232;p27"/>
                <p:cNvSpPr/>
                <p:nvPr/>
              </p:nvSpPr>
              <p:spPr>
                <a:xfrm>
                  <a:off x="-586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3" name="Google Shape;233;p27"/>
                <p:cNvSpPr/>
                <p:nvPr/>
              </p:nvSpPr>
              <p:spPr>
                <a:xfrm>
                  <a:off x="-57846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4" name="Google Shape;234;p27"/>
                <p:cNvSpPr/>
                <p:nvPr/>
              </p:nvSpPr>
              <p:spPr>
                <a:xfrm>
                  <a:off x="-57035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5" name="Google Shape;235;p27"/>
                <p:cNvSpPr/>
                <p:nvPr/>
              </p:nvSpPr>
              <p:spPr>
                <a:xfrm>
                  <a:off x="-56224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6" name="Google Shape;236;p27"/>
                <p:cNvSpPr/>
                <p:nvPr/>
              </p:nvSpPr>
              <p:spPr>
                <a:xfrm>
                  <a:off x="-5541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7" name="Google Shape;237;p27"/>
                <p:cNvSpPr/>
                <p:nvPr/>
              </p:nvSpPr>
              <p:spPr>
                <a:xfrm>
                  <a:off x="-54602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8" name="Google Shape;238;p27"/>
                <p:cNvSpPr/>
                <p:nvPr/>
              </p:nvSpPr>
              <p:spPr>
                <a:xfrm>
                  <a:off x="-537910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9" name="Google Shape;239;p27"/>
                <p:cNvSpPr/>
                <p:nvPr/>
              </p:nvSpPr>
              <p:spPr>
                <a:xfrm>
                  <a:off x="-529795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0" name="Google Shape;240;p27"/>
                <p:cNvSpPr/>
                <p:nvPr/>
              </p:nvSpPr>
              <p:spPr>
                <a:xfrm>
                  <a:off x="-52168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1" name="Google Shape;241;p27"/>
                <p:cNvSpPr/>
                <p:nvPr/>
              </p:nvSpPr>
              <p:spPr>
                <a:xfrm>
                  <a:off x="-51357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2" name="Google Shape;242;p27"/>
                <p:cNvSpPr/>
                <p:nvPr/>
              </p:nvSpPr>
              <p:spPr>
                <a:xfrm>
                  <a:off x="-50546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3" name="Google Shape;243;p27"/>
                <p:cNvSpPr/>
                <p:nvPr/>
              </p:nvSpPr>
              <p:spPr>
                <a:xfrm>
                  <a:off x="-49735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4" name="Google Shape;244;p27"/>
                <p:cNvSpPr/>
                <p:nvPr/>
              </p:nvSpPr>
              <p:spPr>
                <a:xfrm>
                  <a:off x="-48924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5" name="Google Shape;245;p27"/>
                <p:cNvSpPr/>
                <p:nvPr/>
              </p:nvSpPr>
              <p:spPr>
                <a:xfrm>
                  <a:off x="-48113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6" name="Google Shape;246;p27"/>
                <p:cNvSpPr/>
                <p:nvPr/>
              </p:nvSpPr>
              <p:spPr>
                <a:xfrm>
                  <a:off x="-39125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7" name="Google Shape;247;p27"/>
                <p:cNvSpPr/>
                <p:nvPr/>
              </p:nvSpPr>
              <p:spPr>
                <a:xfrm>
                  <a:off x="-38314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2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8" name="Google Shape;248;p27"/>
                <p:cNvSpPr/>
                <p:nvPr/>
              </p:nvSpPr>
              <p:spPr>
                <a:xfrm>
                  <a:off x="-37503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9" name="Google Shape;249;p27"/>
                <p:cNvSpPr/>
                <p:nvPr/>
              </p:nvSpPr>
              <p:spPr>
                <a:xfrm>
                  <a:off x="-3669200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0" name="Google Shape;250;p27"/>
                <p:cNvSpPr/>
                <p:nvPr/>
              </p:nvSpPr>
              <p:spPr>
                <a:xfrm>
                  <a:off x="-358810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8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28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1" name="Google Shape;251;p27"/>
                <p:cNvSpPr/>
                <p:nvPr/>
              </p:nvSpPr>
              <p:spPr>
                <a:xfrm>
                  <a:off x="-35069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" name="Google Shape;252;p27"/>
                <p:cNvSpPr/>
                <p:nvPr/>
              </p:nvSpPr>
              <p:spPr>
                <a:xfrm>
                  <a:off x="-34258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9" y="1623"/>
                      </a:cubicBezTo>
                      <a:cubicBezTo>
                        <a:pt x="1286" y="1623"/>
                        <a:pt x="1658" y="1260"/>
                        <a:pt x="1658" y="812"/>
                      </a:cubicBezTo>
                      <a:cubicBezTo>
                        <a:pt x="1658" y="364"/>
                        <a:pt x="1286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" name="Google Shape;253;p27"/>
                <p:cNvSpPr/>
                <p:nvPr/>
              </p:nvSpPr>
              <p:spPr>
                <a:xfrm>
                  <a:off x="-334477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2" y="1"/>
                        <a:pt x="0" y="364"/>
                        <a:pt x="0" y="812"/>
                      </a:cubicBezTo>
                      <a:cubicBezTo>
                        <a:pt x="0" y="1260"/>
                        <a:pt x="372" y="1623"/>
                        <a:pt x="830" y="1623"/>
                      </a:cubicBezTo>
                      <a:cubicBezTo>
                        <a:pt x="1288" y="1623"/>
                        <a:pt x="1658" y="1260"/>
                        <a:pt x="1658" y="812"/>
                      </a:cubicBezTo>
                      <a:cubicBezTo>
                        <a:pt x="1658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" name="Google Shape;254;p27"/>
                <p:cNvSpPr/>
                <p:nvPr/>
              </p:nvSpPr>
              <p:spPr>
                <a:xfrm>
                  <a:off x="-3263650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5" name="Google Shape;255;p27"/>
                <p:cNvSpPr/>
                <p:nvPr/>
              </p:nvSpPr>
              <p:spPr>
                <a:xfrm>
                  <a:off x="-3182550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2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8" y="1260"/>
                        <a:pt x="1658" y="812"/>
                      </a:cubicBezTo>
                      <a:cubicBezTo>
                        <a:pt x="1658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6" name="Google Shape;256;p27"/>
                <p:cNvSpPr/>
                <p:nvPr/>
              </p:nvSpPr>
              <p:spPr>
                <a:xfrm>
                  <a:off x="-3101425" y="1435375"/>
                  <a:ext cx="41450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7" y="1260"/>
                        <a:pt x="1657" y="812"/>
                      </a:cubicBezTo>
                      <a:cubicBezTo>
                        <a:pt x="1657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" name="Google Shape;257;p27"/>
                <p:cNvSpPr/>
                <p:nvPr/>
              </p:nvSpPr>
              <p:spPr>
                <a:xfrm>
                  <a:off x="-30203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29" y="1"/>
                      </a:moveTo>
                      <a:cubicBezTo>
                        <a:pt x="371" y="1"/>
                        <a:pt x="1" y="364"/>
                        <a:pt x="1" y="812"/>
                      </a:cubicBezTo>
                      <a:cubicBezTo>
                        <a:pt x="1" y="1260"/>
                        <a:pt x="371" y="1623"/>
                        <a:pt x="829" y="1623"/>
                      </a:cubicBezTo>
                      <a:cubicBezTo>
                        <a:pt x="1287" y="1623"/>
                        <a:pt x="1659" y="1260"/>
                        <a:pt x="1659" y="812"/>
                      </a:cubicBezTo>
                      <a:cubicBezTo>
                        <a:pt x="1659" y="364"/>
                        <a:pt x="1287" y="1"/>
                        <a:pt x="82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8" name="Google Shape;258;p27"/>
                <p:cNvSpPr/>
                <p:nvPr/>
              </p:nvSpPr>
              <p:spPr>
                <a:xfrm>
                  <a:off x="-2939225" y="1435375"/>
                  <a:ext cx="4147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4" extrusionOk="0">
                      <a:moveTo>
                        <a:pt x="830" y="1"/>
                      </a:moveTo>
                      <a:cubicBezTo>
                        <a:pt x="373" y="1"/>
                        <a:pt x="1" y="364"/>
                        <a:pt x="1" y="812"/>
                      </a:cubicBezTo>
                      <a:cubicBezTo>
                        <a:pt x="1" y="1260"/>
                        <a:pt x="373" y="1623"/>
                        <a:pt x="830" y="1623"/>
                      </a:cubicBezTo>
                      <a:cubicBezTo>
                        <a:pt x="1288" y="1623"/>
                        <a:pt x="1659" y="1260"/>
                        <a:pt x="1659" y="812"/>
                      </a:cubicBezTo>
                      <a:cubicBezTo>
                        <a:pt x="1659" y="364"/>
                        <a:pt x="1288" y="1"/>
                        <a:pt x="83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9" name="Google Shape;259;p27"/>
                <p:cNvSpPr/>
                <p:nvPr/>
              </p:nvSpPr>
              <p:spPr>
                <a:xfrm>
                  <a:off x="-2858075" y="1435375"/>
                  <a:ext cx="41425" cy="4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4" extrusionOk="0">
                      <a:moveTo>
                        <a:pt x="828" y="1"/>
                      </a:moveTo>
                      <a:cubicBezTo>
                        <a:pt x="371" y="1"/>
                        <a:pt x="0" y="364"/>
                        <a:pt x="0" y="812"/>
                      </a:cubicBezTo>
                      <a:cubicBezTo>
                        <a:pt x="0" y="1260"/>
                        <a:pt x="371" y="1623"/>
                        <a:pt x="828" y="1623"/>
                      </a:cubicBezTo>
                      <a:cubicBezTo>
                        <a:pt x="1286" y="1623"/>
                        <a:pt x="1657" y="1260"/>
                        <a:pt x="1657" y="812"/>
                      </a:cubicBezTo>
                      <a:cubicBezTo>
                        <a:pt x="1657" y="364"/>
                        <a:pt x="1286" y="1"/>
                        <a:pt x="82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0" name="Google Shape;260;p27"/>
                <p:cNvSpPr/>
                <p:nvPr/>
              </p:nvSpPr>
              <p:spPr>
                <a:xfrm>
                  <a:off x="-39125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1" name="Google Shape;261;p27"/>
                <p:cNvSpPr/>
                <p:nvPr/>
              </p:nvSpPr>
              <p:spPr>
                <a:xfrm>
                  <a:off x="-38314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2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2" name="Google Shape;262;p27"/>
                <p:cNvSpPr/>
                <p:nvPr/>
              </p:nvSpPr>
              <p:spPr>
                <a:xfrm>
                  <a:off x="-37503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-3669200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-358810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8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28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-35069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-34258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9" y="1623"/>
                      </a:cubicBezTo>
                      <a:cubicBezTo>
                        <a:pt x="1286" y="1623"/>
                        <a:pt x="1658" y="1259"/>
                        <a:pt x="1658" y="811"/>
                      </a:cubicBezTo>
                      <a:cubicBezTo>
                        <a:pt x="1658" y="363"/>
                        <a:pt x="1286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7" name="Google Shape;267;p27"/>
                <p:cNvSpPr/>
                <p:nvPr/>
              </p:nvSpPr>
              <p:spPr>
                <a:xfrm>
                  <a:off x="-334477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2" y="0"/>
                        <a:pt x="0" y="363"/>
                        <a:pt x="0" y="811"/>
                      </a:cubicBezTo>
                      <a:cubicBezTo>
                        <a:pt x="0" y="1259"/>
                        <a:pt x="372" y="1623"/>
                        <a:pt x="830" y="1623"/>
                      </a:cubicBezTo>
                      <a:cubicBezTo>
                        <a:pt x="1288" y="1623"/>
                        <a:pt x="1658" y="1259"/>
                        <a:pt x="1658" y="811"/>
                      </a:cubicBezTo>
                      <a:cubicBezTo>
                        <a:pt x="1658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8" name="Google Shape;268;p27"/>
                <p:cNvSpPr/>
                <p:nvPr/>
              </p:nvSpPr>
              <p:spPr>
                <a:xfrm>
                  <a:off x="-3263650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9" name="Google Shape;269;p27"/>
                <p:cNvSpPr/>
                <p:nvPr/>
              </p:nvSpPr>
              <p:spPr>
                <a:xfrm>
                  <a:off x="-3182550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2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8" y="1259"/>
                        <a:pt x="1658" y="811"/>
                      </a:cubicBezTo>
                      <a:cubicBezTo>
                        <a:pt x="1658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0" name="Google Shape;270;p27"/>
                <p:cNvSpPr/>
                <p:nvPr/>
              </p:nvSpPr>
              <p:spPr>
                <a:xfrm>
                  <a:off x="-3101425" y="1564475"/>
                  <a:ext cx="41450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7" y="1259"/>
                        <a:pt x="1657" y="811"/>
                      </a:cubicBezTo>
                      <a:cubicBezTo>
                        <a:pt x="1657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1" name="Google Shape;271;p27"/>
                <p:cNvSpPr/>
                <p:nvPr/>
              </p:nvSpPr>
              <p:spPr>
                <a:xfrm>
                  <a:off x="-30203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29" y="0"/>
                      </a:moveTo>
                      <a:cubicBezTo>
                        <a:pt x="371" y="0"/>
                        <a:pt x="1" y="363"/>
                        <a:pt x="1" y="811"/>
                      </a:cubicBezTo>
                      <a:cubicBezTo>
                        <a:pt x="1" y="1259"/>
                        <a:pt x="371" y="1623"/>
                        <a:pt x="829" y="1623"/>
                      </a:cubicBezTo>
                      <a:cubicBezTo>
                        <a:pt x="1287" y="1623"/>
                        <a:pt x="1659" y="1259"/>
                        <a:pt x="1659" y="811"/>
                      </a:cubicBezTo>
                      <a:cubicBezTo>
                        <a:pt x="1659" y="363"/>
                        <a:pt x="1287" y="0"/>
                        <a:pt x="82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2" name="Google Shape;272;p27"/>
                <p:cNvSpPr/>
                <p:nvPr/>
              </p:nvSpPr>
              <p:spPr>
                <a:xfrm>
                  <a:off x="-2939225" y="1564475"/>
                  <a:ext cx="4147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9" h="1623" extrusionOk="0">
                      <a:moveTo>
                        <a:pt x="830" y="0"/>
                      </a:moveTo>
                      <a:cubicBezTo>
                        <a:pt x="373" y="0"/>
                        <a:pt x="1" y="363"/>
                        <a:pt x="1" y="811"/>
                      </a:cubicBezTo>
                      <a:cubicBezTo>
                        <a:pt x="1" y="1259"/>
                        <a:pt x="373" y="1623"/>
                        <a:pt x="830" y="1623"/>
                      </a:cubicBezTo>
                      <a:cubicBezTo>
                        <a:pt x="1288" y="1623"/>
                        <a:pt x="1659" y="1259"/>
                        <a:pt x="1659" y="811"/>
                      </a:cubicBezTo>
                      <a:cubicBezTo>
                        <a:pt x="1659" y="363"/>
                        <a:pt x="1288" y="0"/>
                        <a:pt x="83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3" name="Google Shape;273;p27"/>
                <p:cNvSpPr/>
                <p:nvPr/>
              </p:nvSpPr>
              <p:spPr>
                <a:xfrm>
                  <a:off x="-2858075" y="1564475"/>
                  <a:ext cx="41425" cy="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7" h="1623" extrusionOk="0">
                      <a:moveTo>
                        <a:pt x="828" y="0"/>
                      </a:moveTo>
                      <a:cubicBezTo>
                        <a:pt x="371" y="0"/>
                        <a:pt x="0" y="363"/>
                        <a:pt x="0" y="811"/>
                      </a:cubicBezTo>
                      <a:cubicBezTo>
                        <a:pt x="0" y="1259"/>
                        <a:pt x="371" y="1623"/>
                        <a:pt x="828" y="1623"/>
                      </a:cubicBezTo>
                      <a:cubicBezTo>
                        <a:pt x="1286" y="1623"/>
                        <a:pt x="1657" y="1259"/>
                        <a:pt x="1657" y="811"/>
                      </a:cubicBezTo>
                      <a:cubicBezTo>
                        <a:pt x="1657" y="363"/>
                        <a:pt x="1286" y="0"/>
                        <a:pt x="82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4" name="Google Shape;274;p27"/>
                <p:cNvSpPr/>
                <p:nvPr/>
              </p:nvSpPr>
              <p:spPr>
                <a:xfrm>
                  <a:off x="-4697500" y="656950"/>
                  <a:ext cx="731850" cy="69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4" h="27948" extrusionOk="0">
                      <a:moveTo>
                        <a:pt x="14637" y="4085"/>
                      </a:moveTo>
                      <a:cubicBezTo>
                        <a:pt x="20406" y="4085"/>
                        <a:pt x="25101" y="8682"/>
                        <a:pt x="25101" y="14331"/>
                      </a:cubicBezTo>
                      <a:lnTo>
                        <a:pt x="25101" y="23863"/>
                      </a:lnTo>
                      <a:lnTo>
                        <a:pt x="4172" y="23863"/>
                      </a:lnTo>
                      <a:lnTo>
                        <a:pt x="4172" y="14331"/>
                      </a:lnTo>
                      <a:cubicBezTo>
                        <a:pt x="4172" y="8680"/>
                        <a:pt x="8865" y="4085"/>
                        <a:pt x="14637" y="4085"/>
                      </a:cubicBezTo>
                      <a:close/>
                      <a:moveTo>
                        <a:pt x="14637" y="1"/>
                      </a:moveTo>
                      <a:cubicBezTo>
                        <a:pt x="6566" y="1"/>
                        <a:pt x="0" y="6429"/>
                        <a:pt x="0" y="14331"/>
                      </a:cubicBezTo>
                      <a:lnTo>
                        <a:pt x="0" y="25904"/>
                      </a:lnTo>
                      <a:cubicBezTo>
                        <a:pt x="0" y="27033"/>
                        <a:pt x="934" y="27947"/>
                        <a:pt x="2086" y="27947"/>
                      </a:cubicBezTo>
                      <a:lnTo>
                        <a:pt x="27186" y="27947"/>
                      </a:lnTo>
                      <a:cubicBezTo>
                        <a:pt x="28339" y="27947"/>
                        <a:pt x="29273" y="27033"/>
                        <a:pt x="29274" y="25906"/>
                      </a:cubicBezTo>
                      <a:lnTo>
                        <a:pt x="29274" y="14331"/>
                      </a:lnTo>
                      <a:cubicBezTo>
                        <a:pt x="29274" y="6429"/>
                        <a:pt x="22707" y="1"/>
                        <a:pt x="1463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5" name="Google Shape;275;p27"/>
                <p:cNvSpPr/>
                <p:nvPr/>
              </p:nvSpPr>
              <p:spPr>
                <a:xfrm>
                  <a:off x="-4704000" y="650450"/>
                  <a:ext cx="744825" cy="7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93" h="28468" extrusionOk="0">
                      <a:moveTo>
                        <a:pt x="14897" y="4605"/>
                      </a:moveTo>
                      <a:cubicBezTo>
                        <a:pt x="20522" y="4605"/>
                        <a:pt x="25101" y="9085"/>
                        <a:pt x="25101" y="14591"/>
                      </a:cubicBezTo>
                      <a:lnTo>
                        <a:pt x="25101" y="23864"/>
                      </a:lnTo>
                      <a:lnTo>
                        <a:pt x="4692" y="23864"/>
                      </a:lnTo>
                      <a:lnTo>
                        <a:pt x="4692" y="14591"/>
                      </a:lnTo>
                      <a:cubicBezTo>
                        <a:pt x="4692" y="9085"/>
                        <a:pt x="9269" y="4605"/>
                        <a:pt x="14897" y="4605"/>
                      </a:cubicBezTo>
                      <a:close/>
                      <a:moveTo>
                        <a:pt x="14897" y="4085"/>
                      </a:moveTo>
                      <a:cubicBezTo>
                        <a:pt x="8982" y="4085"/>
                        <a:pt x="4172" y="8798"/>
                        <a:pt x="4172" y="14591"/>
                      </a:cubicBezTo>
                      <a:lnTo>
                        <a:pt x="4172" y="24124"/>
                      </a:lnTo>
                      <a:cubicBezTo>
                        <a:pt x="4172" y="24267"/>
                        <a:pt x="4288" y="24384"/>
                        <a:pt x="4432" y="24384"/>
                      </a:cubicBezTo>
                      <a:lnTo>
                        <a:pt x="25361" y="24384"/>
                      </a:lnTo>
                      <a:cubicBezTo>
                        <a:pt x="25504" y="24384"/>
                        <a:pt x="25621" y="24267"/>
                        <a:pt x="25621" y="24124"/>
                      </a:cubicBezTo>
                      <a:lnTo>
                        <a:pt x="25621" y="14591"/>
                      </a:lnTo>
                      <a:cubicBezTo>
                        <a:pt x="25621" y="8798"/>
                        <a:pt x="20809" y="4085"/>
                        <a:pt x="14897" y="4085"/>
                      </a:cubicBezTo>
                      <a:close/>
                      <a:moveTo>
                        <a:pt x="14897" y="521"/>
                      </a:moveTo>
                      <a:cubicBezTo>
                        <a:pt x="22823" y="521"/>
                        <a:pt x="29272" y="6832"/>
                        <a:pt x="29272" y="14591"/>
                      </a:cubicBezTo>
                      <a:lnTo>
                        <a:pt x="29272" y="26164"/>
                      </a:lnTo>
                      <a:cubicBezTo>
                        <a:pt x="29272" y="27148"/>
                        <a:pt x="28454" y="27947"/>
                        <a:pt x="27446" y="27947"/>
                      </a:cubicBezTo>
                      <a:lnTo>
                        <a:pt x="2346" y="27947"/>
                      </a:lnTo>
                      <a:cubicBezTo>
                        <a:pt x="1339" y="27947"/>
                        <a:pt x="521" y="27148"/>
                        <a:pt x="521" y="26164"/>
                      </a:cubicBezTo>
                      <a:lnTo>
                        <a:pt x="521" y="14589"/>
                      </a:lnTo>
                      <a:cubicBezTo>
                        <a:pt x="521" y="6832"/>
                        <a:pt x="6969" y="521"/>
                        <a:pt x="14897" y="521"/>
                      </a:cubicBezTo>
                      <a:close/>
                      <a:moveTo>
                        <a:pt x="14897" y="0"/>
                      </a:moveTo>
                      <a:cubicBezTo>
                        <a:pt x="6682" y="0"/>
                        <a:pt x="0" y="6545"/>
                        <a:pt x="0" y="14591"/>
                      </a:cubicBezTo>
                      <a:lnTo>
                        <a:pt x="0" y="26164"/>
                      </a:lnTo>
                      <a:cubicBezTo>
                        <a:pt x="0" y="27435"/>
                        <a:pt x="1052" y="28467"/>
                        <a:pt x="2346" y="28467"/>
                      </a:cubicBezTo>
                      <a:lnTo>
                        <a:pt x="27446" y="28467"/>
                      </a:lnTo>
                      <a:cubicBezTo>
                        <a:pt x="28741" y="28467"/>
                        <a:pt x="29793" y="27435"/>
                        <a:pt x="29793" y="26166"/>
                      </a:cubicBezTo>
                      <a:lnTo>
                        <a:pt x="29793" y="14591"/>
                      </a:lnTo>
                      <a:cubicBezTo>
                        <a:pt x="29793" y="6545"/>
                        <a:pt x="23110" y="0"/>
                        <a:pt x="1489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6" name="Google Shape;276;p27"/>
                <p:cNvSpPr/>
                <p:nvPr/>
              </p:nvSpPr>
              <p:spPr>
                <a:xfrm>
                  <a:off x="-4736275" y="1216150"/>
                  <a:ext cx="798975" cy="66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59" h="26436" extrusionOk="0">
                      <a:moveTo>
                        <a:pt x="0" y="0"/>
                      </a:moveTo>
                      <a:lnTo>
                        <a:pt x="0" y="26436"/>
                      </a:lnTo>
                      <a:lnTo>
                        <a:pt x="31958" y="26436"/>
                      </a:lnTo>
                      <a:lnTo>
                        <a:pt x="3195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7" name="Google Shape;277;p27"/>
                <p:cNvSpPr/>
                <p:nvPr/>
              </p:nvSpPr>
              <p:spPr>
                <a:xfrm>
                  <a:off x="-4742800" y="1209650"/>
                  <a:ext cx="812000" cy="67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80" h="26956" extrusionOk="0">
                      <a:moveTo>
                        <a:pt x="31960" y="521"/>
                      </a:moveTo>
                      <a:lnTo>
                        <a:pt x="31960" y="26435"/>
                      </a:lnTo>
                      <a:lnTo>
                        <a:pt x="522" y="26435"/>
                      </a:lnTo>
                      <a:lnTo>
                        <a:pt x="522" y="521"/>
                      </a:lnTo>
                      <a:close/>
                      <a:moveTo>
                        <a:pt x="260" y="0"/>
                      </a:moveTo>
                      <a:cubicBezTo>
                        <a:pt x="117" y="0"/>
                        <a:pt x="1" y="117"/>
                        <a:pt x="2" y="260"/>
                      </a:cubicBezTo>
                      <a:lnTo>
                        <a:pt x="2" y="26696"/>
                      </a:lnTo>
                      <a:cubicBezTo>
                        <a:pt x="1" y="26840"/>
                        <a:pt x="118" y="26956"/>
                        <a:pt x="262" y="26956"/>
                      </a:cubicBezTo>
                      <a:lnTo>
                        <a:pt x="32219" y="26956"/>
                      </a:lnTo>
                      <a:cubicBezTo>
                        <a:pt x="32363" y="26956"/>
                        <a:pt x="32480" y="26840"/>
                        <a:pt x="32480" y="26696"/>
                      </a:cubicBezTo>
                      <a:lnTo>
                        <a:pt x="32480" y="260"/>
                      </a:lnTo>
                      <a:cubicBezTo>
                        <a:pt x="32480" y="117"/>
                        <a:pt x="32365" y="0"/>
                        <a:pt x="32221" y="0"/>
                      </a:cubicBezTo>
                      <a:cubicBezTo>
                        <a:pt x="32221" y="0"/>
                        <a:pt x="32220" y="0"/>
                        <a:pt x="32219" y="0"/>
                      </a:cubicBezTo>
                      <a:lnTo>
                        <a:pt x="262" y="0"/>
                      </a:lnTo>
                      <a:cubicBezTo>
                        <a:pt x="262" y="0"/>
                        <a:pt x="261" y="0"/>
                        <a:pt x="26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8" name="Google Shape;278;p27"/>
                <p:cNvSpPr/>
                <p:nvPr/>
              </p:nvSpPr>
              <p:spPr>
                <a:xfrm>
                  <a:off x="-4427675" y="1405450"/>
                  <a:ext cx="173950" cy="31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12409" extrusionOk="0">
                      <a:moveTo>
                        <a:pt x="3479" y="0"/>
                      </a:moveTo>
                      <a:cubicBezTo>
                        <a:pt x="1557" y="0"/>
                        <a:pt x="0" y="1525"/>
                        <a:pt x="0" y="3406"/>
                      </a:cubicBezTo>
                      <a:cubicBezTo>
                        <a:pt x="0" y="4702"/>
                        <a:pt x="739" y="5828"/>
                        <a:pt x="1826" y="6403"/>
                      </a:cubicBezTo>
                      <a:lnTo>
                        <a:pt x="1242" y="12408"/>
                      </a:lnTo>
                      <a:lnTo>
                        <a:pt x="5717" y="12408"/>
                      </a:lnTo>
                      <a:lnTo>
                        <a:pt x="5132" y="6403"/>
                      </a:lnTo>
                      <a:cubicBezTo>
                        <a:pt x="6219" y="5828"/>
                        <a:pt x="6958" y="4702"/>
                        <a:pt x="6958" y="3406"/>
                      </a:cubicBezTo>
                      <a:cubicBezTo>
                        <a:pt x="6958" y="1525"/>
                        <a:pt x="5401" y="0"/>
                        <a:pt x="34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79" name="Google Shape;279;p27"/>
                <p:cNvSpPr/>
                <p:nvPr/>
              </p:nvSpPr>
              <p:spPr>
                <a:xfrm>
                  <a:off x="-4434200" y="1398925"/>
                  <a:ext cx="187000" cy="3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0" h="12930" extrusionOk="0">
                      <a:moveTo>
                        <a:pt x="3740" y="522"/>
                      </a:moveTo>
                      <a:cubicBezTo>
                        <a:pt x="5515" y="522"/>
                        <a:pt x="6960" y="1932"/>
                        <a:pt x="6960" y="3666"/>
                      </a:cubicBezTo>
                      <a:cubicBezTo>
                        <a:pt x="6960" y="4823"/>
                        <a:pt x="6312" y="5883"/>
                        <a:pt x="5271" y="6434"/>
                      </a:cubicBezTo>
                      <a:cubicBezTo>
                        <a:pt x="5177" y="6484"/>
                        <a:pt x="5123" y="6585"/>
                        <a:pt x="5134" y="6690"/>
                      </a:cubicBezTo>
                      <a:lnTo>
                        <a:pt x="5691" y="12409"/>
                      </a:lnTo>
                      <a:lnTo>
                        <a:pt x="1792" y="12409"/>
                      </a:lnTo>
                      <a:lnTo>
                        <a:pt x="2347" y="6690"/>
                      </a:lnTo>
                      <a:cubicBezTo>
                        <a:pt x="2357" y="6585"/>
                        <a:pt x="2303" y="6484"/>
                        <a:pt x="2209" y="6434"/>
                      </a:cubicBezTo>
                      <a:cubicBezTo>
                        <a:pt x="1168" y="5883"/>
                        <a:pt x="521" y="4823"/>
                        <a:pt x="521" y="3666"/>
                      </a:cubicBezTo>
                      <a:cubicBezTo>
                        <a:pt x="521" y="1932"/>
                        <a:pt x="1965" y="522"/>
                        <a:pt x="3740" y="522"/>
                      </a:cubicBezTo>
                      <a:close/>
                      <a:moveTo>
                        <a:pt x="3740" y="1"/>
                      </a:moveTo>
                      <a:cubicBezTo>
                        <a:pt x="1678" y="1"/>
                        <a:pt x="1" y="1645"/>
                        <a:pt x="1" y="3667"/>
                      </a:cubicBezTo>
                      <a:cubicBezTo>
                        <a:pt x="1" y="4958"/>
                        <a:pt x="691" y="6147"/>
                        <a:pt x="1812" y="6809"/>
                      </a:cubicBezTo>
                      <a:lnTo>
                        <a:pt x="1244" y="12644"/>
                      </a:lnTo>
                      <a:cubicBezTo>
                        <a:pt x="1230" y="12796"/>
                        <a:pt x="1350" y="12930"/>
                        <a:pt x="1503" y="12930"/>
                      </a:cubicBezTo>
                      <a:lnTo>
                        <a:pt x="5977" y="12930"/>
                      </a:lnTo>
                      <a:cubicBezTo>
                        <a:pt x="6130" y="12930"/>
                        <a:pt x="6250" y="12796"/>
                        <a:pt x="6236" y="12644"/>
                      </a:cubicBezTo>
                      <a:lnTo>
                        <a:pt x="5668" y="6809"/>
                      </a:lnTo>
                      <a:cubicBezTo>
                        <a:pt x="6789" y="6146"/>
                        <a:pt x="7479" y="4958"/>
                        <a:pt x="7479" y="3667"/>
                      </a:cubicBezTo>
                      <a:cubicBezTo>
                        <a:pt x="7479" y="1645"/>
                        <a:pt x="5801" y="1"/>
                        <a:pt x="374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80" name="Google Shape;280;p27"/>
            <p:cNvGrpSpPr/>
            <p:nvPr/>
          </p:nvGrpSpPr>
          <p:grpSpPr>
            <a:xfrm rot="10800000">
              <a:off x="3474186" y="4232201"/>
              <a:ext cx="183381" cy="1017092"/>
              <a:chOff x="-5634475" y="-504725"/>
              <a:chExt cx="188025" cy="1042850"/>
            </a:xfrm>
          </p:grpSpPr>
          <p:sp>
            <p:nvSpPr>
              <p:cNvPr id="281" name="Google Shape;281;p27"/>
              <p:cNvSpPr/>
              <p:nvPr/>
            </p:nvSpPr>
            <p:spPr>
              <a:xfrm>
                <a:off x="-5602700" y="-454250"/>
                <a:ext cx="156250" cy="992375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39695" extrusionOk="0">
                    <a:moveTo>
                      <a:pt x="0" y="0"/>
                    </a:moveTo>
                    <a:lnTo>
                      <a:pt x="0" y="14432"/>
                    </a:lnTo>
                    <a:lnTo>
                      <a:pt x="5730" y="20160"/>
                    </a:lnTo>
                    <a:lnTo>
                      <a:pt x="5730" y="39695"/>
                    </a:lnTo>
                    <a:lnTo>
                      <a:pt x="6249" y="39695"/>
                    </a:lnTo>
                    <a:lnTo>
                      <a:pt x="6249" y="19945"/>
                    </a:lnTo>
                    <a:lnTo>
                      <a:pt x="521" y="14216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-5634475" y="-504725"/>
                <a:ext cx="74225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9" h="2856" extrusionOk="0">
                    <a:moveTo>
                      <a:pt x="1540" y="521"/>
                    </a:moveTo>
                    <a:cubicBezTo>
                      <a:pt x="2041" y="523"/>
                      <a:pt x="2447" y="928"/>
                      <a:pt x="2448" y="1428"/>
                    </a:cubicBezTo>
                    <a:cubicBezTo>
                      <a:pt x="2448" y="1795"/>
                      <a:pt x="2226" y="2126"/>
                      <a:pt x="1887" y="2266"/>
                    </a:cubicBezTo>
                    <a:cubicBezTo>
                      <a:pt x="1775" y="2313"/>
                      <a:pt x="1657" y="2335"/>
                      <a:pt x="1540" y="2335"/>
                    </a:cubicBezTo>
                    <a:cubicBezTo>
                      <a:pt x="1304" y="2335"/>
                      <a:pt x="1073" y="2243"/>
                      <a:pt x="899" y="2070"/>
                    </a:cubicBezTo>
                    <a:cubicBezTo>
                      <a:pt x="640" y="1810"/>
                      <a:pt x="561" y="1420"/>
                      <a:pt x="702" y="1081"/>
                    </a:cubicBezTo>
                    <a:cubicBezTo>
                      <a:pt x="842" y="742"/>
                      <a:pt x="1173" y="521"/>
                      <a:pt x="1540" y="521"/>
                    </a:cubicBezTo>
                    <a:close/>
                    <a:moveTo>
                      <a:pt x="1540" y="0"/>
                    </a:moveTo>
                    <a:cubicBezTo>
                      <a:pt x="1169" y="0"/>
                      <a:pt x="804" y="146"/>
                      <a:pt x="531" y="418"/>
                    </a:cubicBezTo>
                    <a:cubicBezTo>
                      <a:pt x="122" y="826"/>
                      <a:pt x="1" y="1440"/>
                      <a:pt x="221" y="1974"/>
                    </a:cubicBezTo>
                    <a:cubicBezTo>
                      <a:pt x="442" y="2508"/>
                      <a:pt x="962" y="2856"/>
                      <a:pt x="1540" y="2856"/>
                    </a:cubicBezTo>
                    <a:cubicBezTo>
                      <a:pt x="2328" y="2855"/>
                      <a:pt x="2967" y="2217"/>
                      <a:pt x="2969" y="1428"/>
                    </a:cubicBezTo>
                    <a:cubicBezTo>
                      <a:pt x="2969" y="851"/>
                      <a:pt x="2620" y="330"/>
                      <a:pt x="2087" y="110"/>
                    </a:cubicBezTo>
                    <a:cubicBezTo>
                      <a:pt x="1910" y="36"/>
                      <a:pt x="1724" y="0"/>
                      <a:pt x="154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3" name="Google Shape;283;p27"/>
            <p:cNvGrpSpPr/>
            <p:nvPr/>
          </p:nvGrpSpPr>
          <p:grpSpPr>
            <a:xfrm rot="10800000">
              <a:off x="2618037" y="4358300"/>
              <a:ext cx="72367" cy="518274"/>
              <a:chOff x="-4201325" y="-449025"/>
              <a:chExt cx="74200" cy="531400"/>
            </a:xfrm>
          </p:grpSpPr>
          <p:sp>
            <p:nvSpPr>
              <p:cNvPr id="284" name="Google Shape;284;p27"/>
              <p:cNvSpPr/>
              <p:nvPr/>
            </p:nvSpPr>
            <p:spPr>
              <a:xfrm>
                <a:off x="-4170425" y="-413325"/>
                <a:ext cx="13050" cy="49570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19828" extrusionOk="0">
                    <a:moveTo>
                      <a:pt x="0" y="0"/>
                    </a:moveTo>
                    <a:lnTo>
                      <a:pt x="0" y="19828"/>
                    </a:lnTo>
                    <a:lnTo>
                      <a:pt x="521" y="19828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5" name="Google Shape;285;p27"/>
              <p:cNvSpPr/>
              <p:nvPr/>
            </p:nvSpPr>
            <p:spPr>
              <a:xfrm>
                <a:off x="-4194325" y="-442500"/>
                <a:ext cx="60700" cy="58400"/>
              </a:xfrm>
              <a:custGeom>
                <a:avLst/>
                <a:gdLst/>
                <a:ahLst/>
                <a:cxnLst/>
                <a:rect l="l" t="t" r="r" b="b"/>
                <a:pathLst>
                  <a:path w="2428" h="2336" extrusionOk="0">
                    <a:moveTo>
                      <a:pt x="1260" y="0"/>
                    </a:moveTo>
                    <a:cubicBezTo>
                      <a:pt x="788" y="0"/>
                      <a:pt x="363" y="285"/>
                      <a:pt x="181" y="720"/>
                    </a:cubicBezTo>
                    <a:cubicBezTo>
                      <a:pt x="1" y="1156"/>
                      <a:pt x="101" y="1659"/>
                      <a:pt x="434" y="1993"/>
                    </a:cubicBezTo>
                    <a:cubicBezTo>
                      <a:pt x="658" y="2217"/>
                      <a:pt x="957" y="2335"/>
                      <a:pt x="1260" y="2335"/>
                    </a:cubicBezTo>
                    <a:cubicBezTo>
                      <a:pt x="1411" y="2335"/>
                      <a:pt x="1563" y="2306"/>
                      <a:pt x="1707" y="2246"/>
                    </a:cubicBezTo>
                    <a:cubicBezTo>
                      <a:pt x="2143" y="2066"/>
                      <a:pt x="2428" y="1640"/>
                      <a:pt x="2428" y="1167"/>
                    </a:cubicBezTo>
                    <a:cubicBezTo>
                      <a:pt x="2428" y="523"/>
                      <a:pt x="1906" y="0"/>
                      <a:pt x="126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6" name="Google Shape;286;p27"/>
              <p:cNvSpPr/>
              <p:nvPr/>
            </p:nvSpPr>
            <p:spPr>
              <a:xfrm>
                <a:off x="-4201325" y="-449025"/>
                <a:ext cx="74200" cy="714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856" extrusionOk="0">
                    <a:moveTo>
                      <a:pt x="1540" y="521"/>
                    </a:moveTo>
                    <a:lnTo>
                      <a:pt x="1540" y="523"/>
                    </a:lnTo>
                    <a:cubicBezTo>
                      <a:pt x="2042" y="523"/>
                      <a:pt x="2447" y="928"/>
                      <a:pt x="2447" y="1428"/>
                    </a:cubicBezTo>
                    <a:cubicBezTo>
                      <a:pt x="2447" y="1795"/>
                      <a:pt x="2227" y="2126"/>
                      <a:pt x="1888" y="2266"/>
                    </a:cubicBezTo>
                    <a:cubicBezTo>
                      <a:pt x="1775" y="2313"/>
                      <a:pt x="1658" y="2335"/>
                      <a:pt x="1541" y="2335"/>
                    </a:cubicBezTo>
                    <a:cubicBezTo>
                      <a:pt x="1305" y="2335"/>
                      <a:pt x="1073" y="2243"/>
                      <a:pt x="898" y="2070"/>
                    </a:cubicBezTo>
                    <a:cubicBezTo>
                      <a:pt x="639" y="1811"/>
                      <a:pt x="562" y="1420"/>
                      <a:pt x="702" y="1081"/>
                    </a:cubicBezTo>
                    <a:cubicBezTo>
                      <a:pt x="843" y="743"/>
                      <a:pt x="1173" y="521"/>
                      <a:pt x="1540" y="521"/>
                    </a:cubicBezTo>
                    <a:close/>
                    <a:moveTo>
                      <a:pt x="1541" y="1"/>
                    </a:moveTo>
                    <a:cubicBezTo>
                      <a:pt x="1169" y="1"/>
                      <a:pt x="804" y="146"/>
                      <a:pt x="530" y="418"/>
                    </a:cubicBezTo>
                    <a:cubicBezTo>
                      <a:pt x="122" y="828"/>
                      <a:pt x="0" y="1442"/>
                      <a:pt x="222" y="1974"/>
                    </a:cubicBezTo>
                    <a:cubicBezTo>
                      <a:pt x="442" y="2508"/>
                      <a:pt x="963" y="2856"/>
                      <a:pt x="1540" y="2856"/>
                    </a:cubicBezTo>
                    <a:cubicBezTo>
                      <a:pt x="2329" y="2855"/>
                      <a:pt x="2967" y="2217"/>
                      <a:pt x="2968" y="1428"/>
                    </a:cubicBezTo>
                    <a:cubicBezTo>
                      <a:pt x="2968" y="851"/>
                      <a:pt x="2620" y="330"/>
                      <a:pt x="2088" y="110"/>
                    </a:cubicBezTo>
                    <a:cubicBezTo>
                      <a:pt x="1911" y="36"/>
                      <a:pt x="1725" y="1"/>
                      <a:pt x="15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36"/>
          <p:cNvSpPr txBox="1"/>
          <p:nvPr>
            <p:ph type="title"/>
          </p:nvPr>
        </p:nvSpPr>
        <p:spPr>
          <a:xfrm>
            <a:off x="3980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Real-life Examples</a:t>
            </a:r>
            <a:endParaRPr lang="en-GB" b="1"/>
          </a:p>
        </p:txBody>
      </p:sp>
      <p:sp>
        <p:nvSpPr>
          <p:cNvPr id="1319" name="Google Shape;1319;p36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20" name="Google Shape;1320;p36"/>
          <p:cNvGrpSpPr/>
          <p:nvPr/>
        </p:nvGrpSpPr>
        <p:grpSpPr>
          <a:xfrm>
            <a:off x="6120988" y="610304"/>
            <a:ext cx="3694120" cy="4125705"/>
            <a:chOff x="4749388" y="610304"/>
            <a:chExt cx="3694120" cy="4125705"/>
          </a:xfrm>
        </p:grpSpPr>
        <p:grpSp>
          <p:nvGrpSpPr>
            <p:cNvPr id="1321" name="Google Shape;1321;p36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322" name="Google Shape;1322;p36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9" name="Google Shape;1329;p36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0" name="Google Shape;1330;p36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4" name="Google Shape;1334;p36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5" name="Google Shape;1335;p36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6" name="Google Shape;1336;p36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7" name="Google Shape;1337;p36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8" name="Google Shape;1338;p36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1" name="Google Shape;1341;p36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36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36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36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5" name="Google Shape;1345;p36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6" name="Google Shape;1346;p36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7" name="Google Shape;1347;p36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8" name="Google Shape;1348;p36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9" name="Google Shape;1349;p36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0" name="Google Shape;1350;p36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1" name="Google Shape;1351;p36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2" name="Google Shape;1352;p36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3" name="Google Shape;1353;p36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4" name="Google Shape;1354;p36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5" name="Google Shape;1355;p36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6" name="Google Shape;1356;p36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7" name="Google Shape;1357;p36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8" name="Google Shape;1358;p36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9" name="Google Shape;1359;p36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0" name="Google Shape;1360;p36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1" name="Google Shape;1361;p36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2" name="Google Shape;1362;p36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3" name="Google Shape;1363;p36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4" name="Google Shape;1364;p36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5" name="Google Shape;1365;p36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6" name="Google Shape;1366;p36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7" name="Google Shape;1367;p36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8" name="Google Shape;1368;p36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9" name="Google Shape;1369;p36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0" name="Google Shape;1370;p36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1" name="Google Shape;1371;p36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2" name="Google Shape;1372;p36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3" name="Google Shape;1373;p36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4" name="Google Shape;1374;p36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5" name="Google Shape;1375;p36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6" name="Google Shape;1376;p36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7" name="Google Shape;1377;p36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8" name="Google Shape;1378;p36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9" name="Google Shape;1379;p36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0" name="Google Shape;1380;p36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1" name="Google Shape;1381;p36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2" name="Google Shape;1382;p36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3" name="Google Shape;1383;p36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4" name="Google Shape;1384;p36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5" name="Google Shape;1385;p36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6" name="Google Shape;1386;p36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7" name="Google Shape;1387;p36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8" name="Google Shape;1388;p36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9" name="Google Shape;1389;p36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0" name="Google Shape;1390;p36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1" name="Google Shape;1391;p36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2" name="Google Shape;1392;p36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3" name="Google Shape;1393;p36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4" name="Google Shape;1394;p36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5" name="Google Shape;1395;p36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6" name="Google Shape;1396;p36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7" name="Google Shape;1397;p36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8" name="Google Shape;1398;p36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9" name="Google Shape;1399;p36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0" name="Google Shape;1400;p36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1" name="Google Shape;1401;p36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2" name="Google Shape;1402;p36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3" name="Google Shape;1403;p36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4" name="Google Shape;1404;p36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5" name="Google Shape;1405;p36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6" name="Google Shape;1406;p36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7" name="Google Shape;1407;p36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8" name="Google Shape;1408;p36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09" name="Google Shape;1409;p36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410" name="Google Shape;1410;p36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411" name="Google Shape;1411;p36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2" name="Google Shape;1412;p36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3" name="Google Shape;1413;p36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4" name="Google Shape;1414;p36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5" name="Google Shape;1415;p36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6" name="Google Shape;1416;p36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7" name="Google Shape;1417;p36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8" name="Google Shape;1418;p36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19" name="Google Shape;1419;p36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0" name="Google Shape;1420;p36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1" name="Google Shape;1421;p36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2" name="Google Shape;1422;p36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3" name="Google Shape;1423;p36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4" name="Google Shape;1424;p36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5" name="Google Shape;1425;p36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6" name="Google Shape;1426;p36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7" name="Google Shape;1427;p36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8" name="Google Shape;1428;p36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29" name="Google Shape;1429;p36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0" name="Google Shape;1430;p36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1" name="Google Shape;1431;p36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2" name="Google Shape;1432;p36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3" name="Google Shape;1433;p36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4" name="Google Shape;1434;p36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5" name="Google Shape;1435;p36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6" name="Google Shape;1436;p36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7" name="Google Shape;1437;p36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8" name="Google Shape;1438;p36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39" name="Google Shape;1439;p36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0" name="Google Shape;1440;p36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441" name="Google Shape;1441;p36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442" name="Google Shape;1442;p36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443" name="Google Shape;1443;p36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4" name="Google Shape;1444;p36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5" name="Google Shape;1445;p36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6" name="Google Shape;1446;p36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7" name="Google Shape;1447;p36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8" name="Google Shape;1448;p36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49" name="Google Shape;1449;p36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0" name="Google Shape;1450;p36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1" name="Google Shape;1451;p36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2" name="Google Shape;1452;p36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3" name="Google Shape;1453;p36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4" name="Google Shape;1454;p36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5" name="Google Shape;1455;p36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56" name="Google Shape;1456;p36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457" name="Google Shape;1457;p36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8" name="Google Shape;1458;p36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59" name="Google Shape;1459;p36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0" name="Google Shape;1460;p36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1" name="Google Shape;1461;p36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2" name="Google Shape;1462;p36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3" name="Google Shape;1463;p36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4" name="Google Shape;1464;p36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5" name="Google Shape;1465;p36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6" name="Google Shape;1466;p36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7" name="Google Shape;1467;p36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68" name="Google Shape;1468;p36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69" name="Google Shape;1469;p36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470" name="Google Shape;1470;p36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71" name="Google Shape;1471;p36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72" name="Google Shape;1472;p36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73" name="Google Shape;1473;p36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74" name="Google Shape;1474;p36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75" name="Google Shape;1475;p36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76" name="Google Shape;1476;p36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77" name="Google Shape;1477;p36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78" name="Google Shape;1478;p36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79" name="Google Shape;1479;p36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0" name="Google Shape;1480;p36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1" name="Google Shape;1481;p36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2" name="Google Shape;1482;p36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3" name="Google Shape;1483;p36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4" name="Google Shape;1484;p36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5" name="Google Shape;1485;p36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6" name="Google Shape;1486;p36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7" name="Google Shape;1487;p36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8" name="Google Shape;1488;p36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9" name="Google Shape;1489;p36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0" name="Google Shape;1490;p36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1" name="Google Shape;1491;p36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2" name="Google Shape;1492;p36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3" name="Google Shape;1493;p36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4" name="Google Shape;1494;p36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5" name="Google Shape;1495;p36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6" name="Google Shape;1496;p36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7" name="Google Shape;1497;p36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8" name="Google Shape;1498;p36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9" name="Google Shape;1499;p36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00" name="Google Shape;1500;p36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01" name="Google Shape;1501;p36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02" name="Google Shape;1502;p36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503" name="Google Shape;1503;p36"/>
          <p:cNvSpPr txBox="1"/>
          <p:nvPr>
            <p:ph type="body" idx="1"/>
          </p:nvPr>
        </p:nvSpPr>
        <p:spPr>
          <a:xfrm>
            <a:off x="550425" y="1023600"/>
            <a:ext cx="5931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/>
              <a:t>Phishing Email</a:t>
            </a: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400" b="1"/>
              <a:t>Subject: </a:t>
            </a:r>
            <a:r>
              <a:rPr lang="en-GB" sz="1400"/>
              <a:t>Urgent Account Verification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GB" sz="1400" b="1"/>
              <a:t>Identified Red Flags:</a:t>
            </a:r>
            <a:endParaRPr sz="1400" b="1"/>
          </a:p>
          <a:p>
            <a:pPr marL="285750" lvl="0" indent="-1905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200"/>
              <a:buChar char="❖"/>
            </a:pPr>
            <a:r>
              <a:rPr lang="en-GB" sz="1200" b="1"/>
              <a:t>Generic Greeting: </a:t>
            </a:r>
            <a:r>
              <a:rPr lang="en-GB" sz="1200"/>
              <a:t>The email starts with "Dear Customer" instead of addressing the recipient by name, indicating a lack of personalization.</a:t>
            </a:r>
            <a:endParaRPr sz="1200"/>
          </a:p>
          <a:p>
            <a:pPr marL="2857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 b="1"/>
              <a:t>Urgent Language: </a:t>
            </a:r>
            <a:r>
              <a:rPr lang="en-GB" sz="1200"/>
              <a:t>The email creates a sense of urgency by claiming that the recipient's account needs immediate verification to prevent suspension.</a:t>
            </a:r>
            <a:endParaRPr sz="1200"/>
          </a:p>
          <a:p>
            <a:pPr marL="2857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 b="1"/>
              <a:t>Suspicious Sender: </a:t>
            </a:r>
            <a:r>
              <a:rPr lang="en-GB" sz="1200"/>
              <a:t>The sender's email address appears unusual or does not match the official domain of the purported organization.</a:t>
            </a:r>
            <a:endParaRPr sz="1200"/>
          </a:p>
          <a:p>
            <a:pPr marL="285750" lvl="0" indent="-190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 b="1"/>
              <a:t>Request for Sensitive Information: </a:t>
            </a:r>
            <a:r>
              <a:rPr lang="en-GB" sz="1200"/>
              <a:t>The email requests the recipient to click on a link and provide sensitive information such as login credentials or financial details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400"/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37"/>
          <p:cNvSpPr txBox="1"/>
          <p:nvPr>
            <p:ph type="title"/>
          </p:nvPr>
        </p:nvSpPr>
        <p:spPr>
          <a:xfrm>
            <a:off x="3980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Real-life Examples</a:t>
            </a:r>
            <a:endParaRPr lang="en-GB" b="1"/>
          </a:p>
        </p:txBody>
      </p:sp>
      <p:sp>
        <p:nvSpPr>
          <p:cNvPr id="1509" name="Google Shape;1509;p37"/>
          <p:cNvSpPr/>
          <p:nvPr/>
        </p:nvSpPr>
        <p:spPr>
          <a:xfrm>
            <a:off x="3650822" y="2633495"/>
            <a:ext cx="12710" cy="35957"/>
          </a:xfrm>
          <a:custGeom>
            <a:avLst/>
            <a:gdLst/>
            <a:ahLst/>
            <a:cxnLst/>
            <a:rect l="l" t="t" r="r" b="b"/>
            <a:pathLst>
              <a:path w="667" h="1887" extrusionOk="0">
                <a:moveTo>
                  <a:pt x="506" y="0"/>
                </a:moveTo>
                <a:cubicBezTo>
                  <a:pt x="453" y="0"/>
                  <a:pt x="402" y="30"/>
                  <a:pt x="378" y="81"/>
                </a:cubicBezTo>
                <a:cubicBezTo>
                  <a:pt x="123" y="591"/>
                  <a:pt x="0" y="1135"/>
                  <a:pt x="0" y="1746"/>
                </a:cubicBezTo>
                <a:cubicBezTo>
                  <a:pt x="0" y="1824"/>
                  <a:pt x="63" y="1886"/>
                  <a:pt x="140" y="1886"/>
                </a:cubicBezTo>
                <a:cubicBezTo>
                  <a:pt x="218" y="1886"/>
                  <a:pt x="280" y="1824"/>
                  <a:pt x="280" y="1746"/>
                </a:cubicBezTo>
                <a:cubicBezTo>
                  <a:pt x="280" y="1181"/>
                  <a:pt x="394" y="677"/>
                  <a:pt x="630" y="206"/>
                </a:cubicBezTo>
                <a:cubicBezTo>
                  <a:pt x="667" y="136"/>
                  <a:pt x="639" y="50"/>
                  <a:pt x="569" y="15"/>
                </a:cubicBezTo>
                <a:cubicBezTo>
                  <a:pt x="549" y="5"/>
                  <a:pt x="527" y="0"/>
                  <a:pt x="50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10" name="Google Shape;1510;p37"/>
          <p:cNvGrpSpPr/>
          <p:nvPr/>
        </p:nvGrpSpPr>
        <p:grpSpPr>
          <a:xfrm>
            <a:off x="6120988" y="610304"/>
            <a:ext cx="3694120" cy="4125705"/>
            <a:chOff x="4749388" y="610304"/>
            <a:chExt cx="3694120" cy="4125705"/>
          </a:xfrm>
        </p:grpSpPr>
        <p:grpSp>
          <p:nvGrpSpPr>
            <p:cNvPr id="1511" name="Google Shape;1511;p37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1512" name="Google Shape;1512;p37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3" name="Google Shape;1513;p37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4" name="Google Shape;1514;p37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5" name="Google Shape;1515;p37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6" name="Google Shape;1516;p37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7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7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7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7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7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2" name="Google Shape;1522;p37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3" name="Google Shape;1523;p37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7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7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7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7" name="Google Shape;1527;p37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8" name="Google Shape;1528;p37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7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7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1" name="Google Shape;1531;p37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2" name="Google Shape;1532;p37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3" name="Google Shape;1533;p37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4" name="Google Shape;1534;p37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5" name="Google Shape;1535;p37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6" name="Google Shape;1536;p37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7" name="Google Shape;1537;p37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8" name="Google Shape;1538;p37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9" name="Google Shape;1539;p37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7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7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7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7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7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7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7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7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0" name="Google Shape;1550;p37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1" name="Google Shape;1551;p37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7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3" name="Google Shape;1553;p37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4" name="Google Shape;1554;p37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5" name="Google Shape;1555;p37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6" name="Google Shape;1556;p37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7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7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7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7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7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2" name="Google Shape;1562;p37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3" name="Google Shape;1563;p37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4" name="Google Shape;1564;p37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5" name="Google Shape;1565;p37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7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7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8" name="Google Shape;1568;p37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9" name="Google Shape;1569;p37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7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7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7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3" name="Google Shape;1573;p37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4" name="Google Shape;1574;p37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7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7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7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7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7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0" name="Google Shape;1580;p37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1" name="Google Shape;1581;p37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7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7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4" name="Google Shape;1584;p37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5" name="Google Shape;1585;p37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6" name="Google Shape;1586;p37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7" name="Google Shape;1587;p37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8" name="Google Shape;1588;p37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7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7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7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7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7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4" name="Google Shape;1594;p37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5" name="Google Shape;1595;p37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7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7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7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99" name="Google Shape;1599;p37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1600" name="Google Shape;1600;p37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1601" name="Google Shape;1601;p37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2" name="Google Shape;1602;p37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3" name="Google Shape;1603;p37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4" name="Google Shape;1604;p37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5" name="Google Shape;1605;p37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6" name="Google Shape;1606;p37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7" name="Google Shape;1607;p37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8" name="Google Shape;1608;p37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09" name="Google Shape;1609;p37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0" name="Google Shape;1610;p37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1" name="Google Shape;1611;p37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2" name="Google Shape;1612;p37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3" name="Google Shape;1613;p37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4" name="Google Shape;1614;p37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5" name="Google Shape;1615;p37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6" name="Google Shape;1616;p37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7" name="Google Shape;1617;p37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8" name="Google Shape;1618;p37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19" name="Google Shape;1619;p37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0" name="Google Shape;1620;p37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1" name="Google Shape;1621;p37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2" name="Google Shape;1622;p37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3" name="Google Shape;1623;p37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4" name="Google Shape;1624;p37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5" name="Google Shape;1625;p37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6" name="Google Shape;1626;p37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7" name="Google Shape;1627;p37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8" name="Google Shape;1628;p37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29" name="Google Shape;1629;p37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0" name="Google Shape;1630;p37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631" name="Google Shape;1631;p37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632" name="Google Shape;1632;p37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1633" name="Google Shape;1633;p37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4" name="Google Shape;1634;p37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5" name="Google Shape;1635;p37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6" name="Google Shape;1636;p37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7" name="Google Shape;1637;p37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8" name="Google Shape;1638;p37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39" name="Google Shape;1639;p37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0" name="Google Shape;1640;p37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1" name="Google Shape;1641;p37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2" name="Google Shape;1642;p37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3" name="Google Shape;1643;p37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4" name="Google Shape;1644;p37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5" name="Google Shape;1645;p37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646" name="Google Shape;1646;p37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1647" name="Google Shape;1647;p37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8" name="Google Shape;1648;p37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49" name="Google Shape;1649;p37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0" name="Google Shape;1650;p37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1" name="Google Shape;1651;p37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2" name="Google Shape;1652;p37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3" name="Google Shape;1653;p37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4" name="Google Shape;1654;p37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5" name="Google Shape;1655;p37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6" name="Google Shape;1656;p37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7" name="Google Shape;1657;p37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58" name="Google Shape;1658;p37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659" name="Google Shape;1659;p37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1660" name="Google Shape;1660;p37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1" name="Google Shape;1661;p37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2" name="Google Shape;1662;p37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3" name="Google Shape;1663;p37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4" name="Google Shape;1664;p37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5" name="Google Shape;1665;p37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6" name="Google Shape;1666;p37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7" name="Google Shape;1667;p37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8" name="Google Shape;1668;p37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69" name="Google Shape;1669;p37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0" name="Google Shape;1670;p37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1" name="Google Shape;1671;p37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2" name="Google Shape;1672;p37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3" name="Google Shape;1673;p37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4" name="Google Shape;1674;p37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5" name="Google Shape;1675;p37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6" name="Google Shape;1676;p37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7" name="Google Shape;1677;p37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8" name="Google Shape;1678;p37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79" name="Google Shape;1679;p37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0" name="Google Shape;1680;p37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1" name="Google Shape;1681;p37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2" name="Google Shape;1682;p37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3" name="Google Shape;1683;p37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4" name="Google Shape;1684;p37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5" name="Google Shape;1685;p37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6" name="Google Shape;1686;p37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7" name="Google Shape;1687;p37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8" name="Google Shape;1688;p37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89" name="Google Shape;1689;p37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90" name="Google Shape;1690;p37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91" name="Google Shape;1691;p37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692" name="Google Shape;1692;p37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1693" name="Google Shape;1693;p37"/>
          <p:cNvSpPr txBox="1"/>
          <p:nvPr>
            <p:ph type="body" idx="1"/>
          </p:nvPr>
        </p:nvSpPr>
        <p:spPr>
          <a:xfrm>
            <a:off x="550425" y="1023600"/>
            <a:ext cx="59316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/>
              <a:t>Phishing Website</a:t>
            </a:r>
            <a:endParaRPr sz="1500" b="1"/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/>
              <a:t>URL:</a:t>
            </a:r>
            <a:r>
              <a:rPr lang="en-GB" sz="1500"/>
              <a:t> http://</a:t>
            </a:r>
            <a:r>
              <a:rPr lang="en-US" altLang="en-GB" sz="1500"/>
              <a:t>www.</a:t>
            </a:r>
            <a:r>
              <a:rPr lang="en-GB" sz="1500"/>
              <a:t>account.com</a:t>
            </a:r>
            <a:endParaRPr sz="1500"/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/>
              <a:t>Identified Red Flags:</a:t>
            </a:r>
            <a:endParaRPr sz="1500" b="1"/>
          </a:p>
          <a:p>
            <a:pPr marL="457200" lvl="0" indent="-30480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200"/>
              <a:buChar char="❖"/>
            </a:pPr>
            <a:r>
              <a:rPr lang="en-GB" sz="1200" b="1"/>
              <a:t>Misspelled Domain: </a:t>
            </a:r>
            <a:r>
              <a:rPr lang="en-GB" sz="1200"/>
              <a:t>The domain name contains misspellings or unusual variations that deviate from the legitimate website.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 b="1"/>
              <a:t>Lack of HTTPS:</a:t>
            </a:r>
            <a:r>
              <a:rPr lang="en-GB" sz="1200"/>
              <a:t> The website URL does not begin with "https://" indicating a lack of secure connection, which is common in phishing websites.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 b="1"/>
              <a:t>Unexpected Pop-ups: </a:t>
            </a:r>
            <a:r>
              <a:rPr lang="en-GB" sz="1200"/>
              <a:t>The website may generate unexpected pop-ups requesting sensitive information or login credentials.</a:t>
            </a:r>
            <a:endParaRPr sz="1200"/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❖"/>
            </a:pPr>
            <a:r>
              <a:rPr lang="en-GB" sz="1200" b="1"/>
              <a:t>Unprofessional Design:</a:t>
            </a:r>
            <a:r>
              <a:rPr lang="en-GB" sz="1200"/>
              <a:t> The website may exhibit unprofessional or inconsistent design elements compared to legitimate websites of the organization.</a:t>
            </a:r>
            <a:endParaRPr sz="1200"/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50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7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3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Case Studies</a:t>
            </a:r>
            <a:endParaRPr lang="en-GB" b="1"/>
          </a:p>
        </p:txBody>
      </p:sp>
      <p:sp>
        <p:nvSpPr>
          <p:cNvPr id="1699" name="Google Shape;1699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grpSp>
        <p:nvGrpSpPr>
          <p:cNvPr id="1700" name="Google Shape;1700;p38"/>
          <p:cNvGrpSpPr/>
          <p:nvPr/>
        </p:nvGrpSpPr>
        <p:grpSpPr>
          <a:xfrm>
            <a:off x="4796972" y="1313599"/>
            <a:ext cx="4004378" cy="3608760"/>
            <a:chOff x="910725" y="305150"/>
            <a:chExt cx="5738575" cy="5171625"/>
          </a:xfrm>
        </p:grpSpPr>
        <p:sp>
          <p:nvSpPr>
            <p:cNvPr id="1701" name="Google Shape;1701;p38"/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8"/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8"/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38"/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9" name="Google Shape;1739;p38"/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0" name="Google Shape;1740;p38"/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38"/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2" name="Google Shape;1742;p38"/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38"/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38"/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8"/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8"/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8"/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8"/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8"/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8"/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8"/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8"/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8"/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8"/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8"/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8"/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8"/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8"/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8"/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8"/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8"/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8"/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8"/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8"/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8"/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8"/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8"/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8"/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8"/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8"/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8"/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8"/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8"/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8"/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8"/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8"/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8"/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8"/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8"/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38"/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38"/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8"/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8"/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8"/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8"/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8"/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8"/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8"/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38"/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8"/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8"/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8"/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8"/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8"/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8"/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8"/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8"/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8"/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8"/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8"/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8"/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8"/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2" name="Google Shape;1842;p38"/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3" name="Google Shape;1843;p38"/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4" name="Google Shape;1844;p38"/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5" name="Google Shape;1845;p38"/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6" name="Google Shape;1846;p38"/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7" name="Google Shape;1847;p38"/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8" name="Google Shape;1848;p38"/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9" name="Google Shape;1849;p38"/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0" name="Google Shape;1850;p38"/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1" name="Google Shape;1851;p38"/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8"/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8"/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8"/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8"/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8"/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8"/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8"/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8"/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8"/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8"/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8"/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8"/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8"/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8"/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8"/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8"/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8"/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8"/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8"/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1" name="Google Shape;1871;p38"/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2" name="Google Shape;1872;p38"/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8"/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8"/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8"/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8"/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8"/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8"/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8"/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8"/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8"/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8"/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8"/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38"/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38"/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38"/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38"/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38"/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38"/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38"/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38"/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38"/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38"/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38"/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38"/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38"/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38"/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38"/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38"/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38"/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38"/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38"/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38"/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38"/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38"/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38"/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38"/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38"/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38"/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38"/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38"/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38"/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38"/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38"/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38"/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38"/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38"/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38"/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38"/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38"/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38"/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38"/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3" name="Google Shape;1923;p38"/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4" name="Google Shape;1924;p38"/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5" name="Google Shape;1925;p38"/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6" name="Google Shape;1926;p38"/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7" name="Google Shape;1927;p38"/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8" name="Google Shape;1928;p38"/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9" name="Google Shape;1929;p38"/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0" name="Google Shape;1930;p38"/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1" name="Google Shape;1931;p38"/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2" name="Google Shape;1932;p38"/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3" name="Google Shape;1933;p38"/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4" name="Google Shape;1934;p38"/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5" name="Google Shape;1935;p38"/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6" name="Google Shape;1936;p38"/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7" name="Google Shape;1937;p38"/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8" name="Google Shape;1938;p38"/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39" name="Google Shape;1939;p38"/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0" name="Google Shape;1940;p38"/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1" name="Google Shape;1941;p38"/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2" name="Google Shape;1942;p38"/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3" name="Google Shape;1943;p38"/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4" name="Google Shape;1944;p38"/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5" name="Google Shape;1945;p38"/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6" name="Google Shape;1946;p38"/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7" name="Google Shape;1947;p38"/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8" name="Google Shape;1948;p38"/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9" name="Google Shape;1949;p38"/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0" name="Google Shape;1950;p38"/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1" name="Google Shape;1951;p38"/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2" name="Google Shape;1952;p38"/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3" name="Google Shape;1953;p38"/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" name="Google Shape;1954;p38"/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55" name="Google Shape;1955;p38"/>
          <p:cNvSpPr txBox="1"/>
          <p:nvPr>
            <p:ph type="body" idx="1"/>
          </p:nvPr>
        </p:nvSpPr>
        <p:spPr>
          <a:xfrm>
            <a:off x="550425" y="1023600"/>
            <a:ext cx="5303100" cy="3179400"/>
          </a:xfrm>
          <a:prstGeom prst="rect">
            <a:avLst/>
          </a:prstGeom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57150" lvl="0" indent="-146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Case 1: Financial Loss</a:t>
            </a:r>
            <a:endParaRPr sz="1400" b="1"/>
          </a:p>
          <a:p>
            <a:pPr marL="3429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 sz="1300" b="1"/>
              <a:t>Scenario: </a:t>
            </a:r>
            <a:r>
              <a:rPr lang="en-GB" sz="1300"/>
              <a:t>An employee received a phishing email impersonating a client's bank, requesting urgent wire transfer instructions to a new account.</a:t>
            </a:r>
            <a:endParaRPr sz="1300"/>
          </a:p>
          <a:p>
            <a:pPr marL="3429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 sz="1300" b="1"/>
              <a:t>Consequences: </a:t>
            </a:r>
            <a:r>
              <a:rPr lang="en-GB" sz="1300"/>
              <a:t>The employee complied, resulting in a substantial financial loss to the organization. Investigations revealed the funds were irrecoverable, leading to financial strain and reputational damage.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500" b="1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3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Case Studies</a:t>
            </a:r>
            <a:endParaRPr lang="en-GB" b="1"/>
          </a:p>
        </p:txBody>
      </p:sp>
      <p:sp>
        <p:nvSpPr>
          <p:cNvPr id="1961" name="Google Shape;1961;p3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grpSp>
        <p:nvGrpSpPr>
          <p:cNvPr id="1962" name="Google Shape;1962;p39"/>
          <p:cNvGrpSpPr/>
          <p:nvPr/>
        </p:nvGrpSpPr>
        <p:grpSpPr>
          <a:xfrm>
            <a:off x="4796972" y="1313599"/>
            <a:ext cx="4004378" cy="3608760"/>
            <a:chOff x="910725" y="305150"/>
            <a:chExt cx="5738575" cy="5171625"/>
          </a:xfrm>
        </p:grpSpPr>
        <p:sp>
          <p:nvSpPr>
            <p:cNvPr id="1963" name="Google Shape;1963;p39"/>
            <p:cNvSpPr/>
            <p:nvPr/>
          </p:nvSpPr>
          <p:spPr>
            <a:xfrm>
              <a:off x="910725" y="305150"/>
              <a:ext cx="5738575" cy="5171625"/>
            </a:xfrm>
            <a:custGeom>
              <a:avLst/>
              <a:gdLst/>
              <a:ahLst/>
              <a:cxnLst/>
              <a:rect l="l" t="t" r="r" b="b"/>
              <a:pathLst>
                <a:path w="229543" h="206865" extrusionOk="0">
                  <a:moveTo>
                    <a:pt x="143620" y="0"/>
                  </a:moveTo>
                  <a:cubicBezTo>
                    <a:pt x="130205" y="0"/>
                    <a:pt x="116938" y="4603"/>
                    <a:pt x="105815" y="13117"/>
                  </a:cubicBezTo>
                  <a:cubicBezTo>
                    <a:pt x="80705" y="32337"/>
                    <a:pt x="62430" y="58549"/>
                    <a:pt x="34953" y="75203"/>
                  </a:cubicBezTo>
                  <a:cubicBezTo>
                    <a:pt x="12012" y="89108"/>
                    <a:pt x="0" y="111569"/>
                    <a:pt x="7717" y="143314"/>
                  </a:cubicBezTo>
                  <a:cubicBezTo>
                    <a:pt x="15007" y="173304"/>
                    <a:pt x="38401" y="191467"/>
                    <a:pt x="64728" y="191467"/>
                  </a:cubicBezTo>
                  <a:cubicBezTo>
                    <a:pt x="66267" y="191467"/>
                    <a:pt x="67817" y="191405"/>
                    <a:pt x="69375" y="191279"/>
                  </a:cubicBezTo>
                  <a:cubicBezTo>
                    <a:pt x="74315" y="190881"/>
                    <a:pt x="79303" y="190656"/>
                    <a:pt x="84288" y="190656"/>
                  </a:cubicBezTo>
                  <a:cubicBezTo>
                    <a:pt x="102953" y="190656"/>
                    <a:pt x="121582" y="193806"/>
                    <a:pt x="137570" y="202784"/>
                  </a:cubicBezTo>
                  <a:cubicBezTo>
                    <a:pt x="142416" y="205504"/>
                    <a:pt x="148258" y="206865"/>
                    <a:pt x="154722" y="206865"/>
                  </a:cubicBezTo>
                  <a:cubicBezTo>
                    <a:pt x="172405" y="206865"/>
                    <a:pt x="194749" y="196686"/>
                    <a:pt x="214129" y="176340"/>
                  </a:cubicBezTo>
                  <a:cubicBezTo>
                    <a:pt x="229542" y="160157"/>
                    <a:pt x="228050" y="139582"/>
                    <a:pt x="223027" y="120341"/>
                  </a:cubicBezTo>
                  <a:cubicBezTo>
                    <a:pt x="219931" y="108481"/>
                    <a:pt x="217912" y="96332"/>
                    <a:pt x="215508" y="84284"/>
                  </a:cubicBezTo>
                  <a:cubicBezTo>
                    <a:pt x="213814" y="75793"/>
                    <a:pt x="211930" y="67350"/>
                    <a:pt x="209343" y="59095"/>
                  </a:cubicBezTo>
                  <a:cubicBezTo>
                    <a:pt x="201836" y="35128"/>
                    <a:pt x="186890" y="10878"/>
                    <a:pt x="161224" y="2726"/>
                  </a:cubicBezTo>
                  <a:cubicBezTo>
                    <a:pt x="155440" y="889"/>
                    <a:pt x="149516" y="0"/>
                    <a:pt x="143620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4" name="Google Shape;1964;p39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5" name="Google Shape;1965;p39"/>
            <p:cNvSpPr/>
            <p:nvPr/>
          </p:nvSpPr>
          <p:spPr>
            <a:xfrm>
              <a:off x="3106875" y="1384475"/>
              <a:ext cx="487175" cy="502725"/>
            </a:xfrm>
            <a:custGeom>
              <a:avLst/>
              <a:gdLst/>
              <a:ahLst/>
              <a:cxnLst/>
              <a:rect l="l" t="t" r="r" b="b"/>
              <a:pathLst>
                <a:path w="19487" h="20109" extrusionOk="0">
                  <a:moveTo>
                    <a:pt x="19421" y="0"/>
                  </a:moveTo>
                  <a:lnTo>
                    <a:pt x="19421" y="0"/>
                  </a:lnTo>
                  <a:cubicBezTo>
                    <a:pt x="19421" y="0"/>
                    <a:pt x="10690" y="268"/>
                    <a:pt x="5346" y="5820"/>
                  </a:cubicBezTo>
                  <a:cubicBezTo>
                    <a:pt x="1" y="11374"/>
                    <a:pt x="67" y="20108"/>
                    <a:pt x="67" y="20108"/>
                  </a:cubicBezTo>
                  <a:cubicBezTo>
                    <a:pt x="67" y="20108"/>
                    <a:pt x="8798" y="19840"/>
                    <a:pt x="14143" y="14288"/>
                  </a:cubicBezTo>
                  <a:cubicBezTo>
                    <a:pt x="19487" y="8735"/>
                    <a:pt x="19421" y="0"/>
                    <a:pt x="194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6" name="Google Shape;1966;p39"/>
            <p:cNvSpPr/>
            <p:nvPr/>
          </p:nvSpPr>
          <p:spPr>
            <a:xfrm>
              <a:off x="2446725" y="1374100"/>
              <a:ext cx="475450" cy="529225"/>
            </a:xfrm>
            <a:custGeom>
              <a:avLst/>
              <a:gdLst/>
              <a:ahLst/>
              <a:cxnLst/>
              <a:rect l="l" t="t" r="r" b="b"/>
              <a:pathLst>
                <a:path w="19018" h="21169" extrusionOk="0">
                  <a:moveTo>
                    <a:pt x="411" y="1"/>
                  </a:moveTo>
                  <a:lnTo>
                    <a:pt x="1" y="367"/>
                  </a:lnTo>
                  <a:lnTo>
                    <a:pt x="6211" y="7310"/>
                  </a:lnTo>
                  <a:lnTo>
                    <a:pt x="2280" y="7358"/>
                  </a:lnTo>
                  <a:lnTo>
                    <a:pt x="2286" y="7907"/>
                  </a:lnTo>
                  <a:lnTo>
                    <a:pt x="6697" y="7854"/>
                  </a:lnTo>
                  <a:lnTo>
                    <a:pt x="11052" y="12721"/>
                  </a:lnTo>
                  <a:lnTo>
                    <a:pt x="4903" y="12729"/>
                  </a:lnTo>
                  <a:lnTo>
                    <a:pt x="4905" y="13279"/>
                  </a:lnTo>
                  <a:lnTo>
                    <a:pt x="11544" y="13271"/>
                  </a:lnTo>
                  <a:lnTo>
                    <a:pt x="15503" y="17698"/>
                  </a:lnTo>
                  <a:lnTo>
                    <a:pt x="11166" y="17959"/>
                  </a:lnTo>
                  <a:lnTo>
                    <a:pt x="11199" y="18507"/>
                  </a:lnTo>
                  <a:lnTo>
                    <a:pt x="15970" y="18220"/>
                  </a:lnTo>
                  <a:lnTo>
                    <a:pt x="18608" y="21168"/>
                  </a:lnTo>
                  <a:lnTo>
                    <a:pt x="19018" y="20802"/>
                  </a:lnTo>
                  <a:lnTo>
                    <a:pt x="14374" y="15609"/>
                  </a:lnTo>
                  <a:lnTo>
                    <a:pt x="15122" y="9016"/>
                  </a:lnTo>
                  <a:lnTo>
                    <a:pt x="14576" y="8954"/>
                  </a:lnTo>
                  <a:lnTo>
                    <a:pt x="13882" y="15060"/>
                  </a:lnTo>
                  <a:lnTo>
                    <a:pt x="10201" y="10945"/>
                  </a:lnTo>
                  <a:lnTo>
                    <a:pt x="10207" y="10943"/>
                  </a:lnTo>
                  <a:lnTo>
                    <a:pt x="9274" y="3553"/>
                  </a:lnTo>
                  <a:lnTo>
                    <a:pt x="8729" y="3622"/>
                  </a:lnTo>
                  <a:lnTo>
                    <a:pt x="9563" y="10232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7" name="Google Shape;1967;p39"/>
            <p:cNvSpPr/>
            <p:nvPr/>
          </p:nvSpPr>
          <p:spPr>
            <a:xfrm>
              <a:off x="3103600" y="1379700"/>
              <a:ext cx="493750" cy="512250"/>
            </a:xfrm>
            <a:custGeom>
              <a:avLst/>
              <a:gdLst/>
              <a:ahLst/>
              <a:cxnLst/>
              <a:rect l="l" t="t" r="r" b="b"/>
              <a:pathLst>
                <a:path w="19750" h="20490" extrusionOk="0">
                  <a:moveTo>
                    <a:pt x="19354" y="1"/>
                  </a:moveTo>
                  <a:lnTo>
                    <a:pt x="12895" y="6713"/>
                  </a:lnTo>
                  <a:lnTo>
                    <a:pt x="12553" y="2794"/>
                  </a:lnTo>
                  <a:lnTo>
                    <a:pt x="12006" y="2842"/>
                  </a:lnTo>
                  <a:lnTo>
                    <a:pt x="12388" y="7238"/>
                  </a:lnTo>
                  <a:lnTo>
                    <a:pt x="7859" y="11944"/>
                  </a:lnTo>
                  <a:lnTo>
                    <a:pt x="7392" y="5813"/>
                  </a:lnTo>
                  <a:lnTo>
                    <a:pt x="6844" y="5854"/>
                  </a:lnTo>
                  <a:lnTo>
                    <a:pt x="7348" y="12475"/>
                  </a:lnTo>
                  <a:lnTo>
                    <a:pt x="3229" y="16753"/>
                  </a:lnTo>
                  <a:lnTo>
                    <a:pt x="2645" y="12449"/>
                  </a:lnTo>
                  <a:lnTo>
                    <a:pt x="2100" y="12523"/>
                  </a:lnTo>
                  <a:lnTo>
                    <a:pt x="2742" y="17260"/>
                  </a:lnTo>
                  <a:lnTo>
                    <a:pt x="0" y="20109"/>
                  </a:lnTo>
                  <a:lnTo>
                    <a:pt x="395" y="20490"/>
                  </a:lnTo>
                  <a:lnTo>
                    <a:pt x="5226" y="15472"/>
                  </a:lnTo>
                  <a:lnTo>
                    <a:pt x="11858" y="15725"/>
                  </a:lnTo>
                  <a:lnTo>
                    <a:pt x="11879" y="15176"/>
                  </a:lnTo>
                  <a:lnTo>
                    <a:pt x="5737" y="14940"/>
                  </a:lnTo>
                  <a:lnTo>
                    <a:pt x="9567" y="10962"/>
                  </a:lnTo>
                  <a:lnTo>
                    <a:pt x="9569" y="10969"/>
                  </a:lnTo>
                  <a:lnTo>
                    <a:pt x="16869" y="9486"/>
                  </a:lnTo>
                  <a:lnTo>
                    <a:pt x="16760" y="8947"/>
                  </a:lnTo>
                  <a:lnTo>
                    <a:pt x="10229" y="10273"/>
                  </a:lnTo>
                  <a:lnTo>
                    <a:pt x="10229" y="10273"/>
                  </a:lnTo>
                  <a:lnTo>
                    <a:pt x="19749" y="383"/>
                  </a:lnTo>
                  <a:lnTo>
                    <a:pt x="193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8" name="Google Shape;1968;p39"/>
            <p:cNvSpPr/>
            <p:nvPr/>
          </p:nvSpPr>
          <p:spPr>
            <a:xfrm>
              <a:off x="3306500" y="859800"/>
              <a:ext cx="259275" cy="261925"/>
            </a:xfrm>
            <a:custGeom>
              <a:avLst/>
              <a:gdLst/>
              <a:ahLst/>
              <a:cxnLst/>
              <a:rect l="l" t="t" r="r" b="b"/>
              <a:pathLst>
                <a:path w="10371" h="10477" extrusionOk="0">
                  <a:moveTo>
                    <a:pt x="5185" y="0"/>
                  </a:moveTo>
                  <a:cubicBezTo>
                    <a:pt x="2321" y="0"/>
                    <a:pt x="1" y="2345"/>
                    <a:pt x="1" y="5238"/>
                  </a:cubicBezTo>
                  <a:cubicBezTo>
                    <a:pt x="1" y="6627"/>
                    <a:pt x="547" y="7960"/>
                    <a:pt x="1519" y="8942"/>
                  </a:cubicBezTo>
                  <a:cubicBezTo>
                    <a:pt x="2492" y="9924"/>
                    <a:pt x="3810" y="10477"/>
                    <a:pt x="5185" y="10477"/>
                  </a:cubicBezTo>
                  <a:cubicBezTo>
                    <a:pt x="6561" y="10477"/>
                    <a:pt x="7879" y="9924"/>
                    <a:pt x="8852" y="8942"/>
                  </a:cubicBezTo>
                  <a:cubicBezTo>
                    <a:pt x="9824" y="7960"/>
                    <a:pt x="10371" y="6627"/>
                    <a:pt x="10371" y="5238"/>
                  </a:cubicBezTo>
                  <a:cubicBezTo>
                    <a:pt x="10371" y="3849"/>
                    <a:pt x="9824" y="2517"/>
                    <a:pt x="8852" y="1535"/>
                  </a:cubicBezTo>
                  <a:cubicBezTo>
                    <a:pt x="7879" y="552"/>
                    <a:pt x="6561" y="0"/>
                    <a:pt x="51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9" name="Google Shape;1969;p39"/>
            <p:cNvSpPr/>
            <p:nvPr/>
          </p:nvSpPr>
          <p:spPr>
            <a:xfrm>
              <a:off x="3298850" y="852150"/>
              <a:ext cx="274575" cy="277225"/>
            </a:xfrm>
            <a:custGeom>
              <a:avLst/>
              <a:gdLst/>
              <a:ahLst/>
              <a:cxnLst/>
              <a:rect l="l" t="t" r="r" b="b"/>
              <a:pathLst>
                <a:path w="10983" h="11089" extrusionOk="0">
                  <a:moveTo>
                    <a:pt x="5491" y="612"/>
                  </a:moveTo>
                  <a:lnTo>
                    <a:pt x="5491" y="613"/>
                  </a:lnTo>
                  <a:cubicBezTo>
                    <a:pt x="8182" y="613"/>
                    <a:pt x="10371" y="2824"/>
                    <a:pt x="10371" y="5544"/>
                  </a:cubicBezTo>
                  <a:cubicBezTo>
                    <a:pt x="10371" y="8263"/>
                    <a:pt x="8182" y="10476"/>
                    <a:pt x="5491" y="10476"/>
                  </a:cubicBezTo>
                  <a:cubicBezTo>
                    <a:pt x="2801" y="10476"/>
                    <a:pt x="612" y="8263"/>
                    <a:pt x="612" y="5544"/>
                  </a:cubicBezTo>
                  <a:cubicBezTo>
                    <a:pt x="612" y="2824"/>
                    <a:pt x="2801" y="612"/>
                    <a:pt x="5491" y="612"/>
                  </a:cubicBezTo>
                  <a:close/>
                  <a:moveTo>
                    <a:pt x="5491" y="1"/>
                  </a:moveTo>
                  <a:cubicBezTo>
                    <a:pt x="2464" y="1"/>
                    <a:pt x="1" y="2486"/>
                    <a:pt x="1" y="5544"/>
                  </a:cubicBezTo>
                  <a:cubicBezTo>
                    <a:pt x="1" y="8601"/>
                    <a:pt x="2464" y="11088"/>
                    <a:pt x="5491" y="11088"/>
                  </a:cubicBezTo>
                  <a:cubicBezTo>
                    <a:pt x="8520" y="11088"/>
                    <a:pt x="10982" y="8600"/>
                    <a:pt x="10982" y="5544"/>
                  </a:cubicBezTo>
                  <a:cubicBezTo>
                    <a:pt x="10982" y="2488"/>
                    <a:pt x="8519" y="1"/>
                    <a:pt x="5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0" name="Google Shape;1970;p39"/>
            <p:cNvSpPr/>
            <p:nvPr/>
          </p:nvSpPr>
          <p:spPr>
            <a:xfrm>
              <a:off x="3728725" y="1349175"/>
              <a:ext cx="233850" cy="646550"/>
            </a:xfrm>
            <a:custGeom>
              <a:avLst/>
              <a:gdLst/>
              <a:ahLst/>
              <a:cxnLst/>
              <a:rect l="l" t="t" r="r" b="b"/>
              <a:pathLst>
                <a:path w="9354" h="25862" extrusionOk="0">
                  <a:moveTo>
                    <a:pt x="2702" y="1"/>
                  </a:moveTo>
                  <a:cubicBezTo>
                    <a:pt x="2692" y="1"/>
                    <a:pt x="2687" y="1"/>
                    <a:pt x="2687" y="1"/>
                  </a:cubicBezTo>
                  <a:lnTo>
                    <a:pt x="1" y="9226"/>
                  </a:lnTo>
                  <a:cubicBezTo>
                    <a:pt x="1" y="9226"/>
                    <a:pt x="2052" y="22116"/>
                    <a:pt x="2264" y="23174"/>
                  </a:cubicBezTo>
                  <a:cubicBezTo>
                    <a:pt x="2446" y="24086"/>
                    <a:pt x="3414" y="25862"/>
                    <a:pt x="5168" y="25862"/>
                  </a:cubicBezTo>
                  <a:cubicBezTo>
                    <a:pt x="5449" y="25862"/>
                    <a:pt x="5751" y="25816"/>
                    <a:pt x="6074" y="25713"/>
                  </a:cubicBezTo>
                  <a:cubicBezTo>
                    <a:pt x="8401" y="24973"/>
                    <a:pt x="9354" y="23068"/>
                    <a:pt x="9142" y="21481"/>
                  </a:cubicBezTo>
                  <a:cubicBezTo>
                    <a:pt x="8931" y="19894"/>
                    <a:pt x="6390" y="8572"/>
                    <a:pt x="5756" y="4234"/>
                  </a:cubicBezTo>
                  <a:cubicBezTo>
                    <a:pt x="5150" y="96"/>
                    <a:pt x="2909" y="1"/>
                    <a:pt x="27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1" name="Google Shape;1971;p39"/>
            <p:cNvSpPr/>
            <p:nvPr/>
          </p:nvSpPr>
          <p:spPr>
            <a:xfrm>
              <a:off x="3721000" y="1341525"/>
              <a:ext cx="249275" cy="661900"/>
            </a:xfrm>
            <a:custGeom>
              <a:avLst/>
              <a:gdLst/>
              <a:ahLst/>
              <a:cxnLst/>
              <a:rect l="l" t="t" r="r" b="b"/>
              <a:pathLst>
                <a:path w="9971" h="26476" extrusionOk="0">
                  <a:moveTo>
                    <a:pt x="3220" y="635"/>
                  </a:moveTo>
                  <a:cubicBezTo>
                    <a:pt x="3778" y="737"/>
                    <a:pt x="5284" y="1316"/>
                    <a:pt x="5762" y="4584"/>
                  </a:cubicBezTo>
                  <a:cubicBezTo>
                    <a:pt x="6144" y="7198"/>
                    <a:pt x="7203" y="12274"/>
                    <a:pt x="8053" y="16353"/>
                  </a:cubicBezTo>
                  <a:cubicBezTo>
                    <a:pt x="8596" y="18956"/>
                    <a:pt x="9065" y="21204"/>
                    <a:pt x="9148" y="21828"/>
                  </a:cubicBezTo>
                  <a:cubicBezTo>
                    <a:pt x="9332" y="23210"/>
                    <a:pt x="8516" y="25020"/>
                    <a:pt x="6290" y="25728"/>
                  </a:cubicBezTo>
                  <a:cubicBezTo>
                    <a:pt x="6010" y="25817"/>
                    <a:pt x="5739" y="25861"/>
                    <a:pt x="5478" y="25861"/>
                  </a:cubicBezTo>
                  <a:cubicBezTo>
                    <a:pt x="5082" y="25861"/>
                    <a:pt x="4709" y="25759"/>
                    <a:pt x="4362" y="25554"/>
                  </a:cubicBezTo>
                  <a:cubicBezTo>
                    <a:pt x="3479" y="25035"/>
                    <a:pt x="2988" y="23993"/>
                    <a:pt x="2873" y="23421"/>
                  </a:cubicBezTo>
                  <a:cubicBezTo>
                    <a:pt x="2673" y="22419"/>
                    <a:pt x="784" y="10564"/>
                    <a:pt x="622" y="9552"/>
                  </a:cubicBezTo>
                  <a:lnTo>
                    <a:pt x="3220" y="635"/>
                  </a:lnTo>
                  <a:close/>
                  <a:moveTo>
                    <a:pt x="3007" y="1"/>
                  </a:moveTo>
                  <a:cubicBezTo>
                    <a:pt x="2995" y="1"/>
                    <a:pt x="2987" y="1"/>
                    <a:pt x="2983" y="1"/>
                  </a:cubicBezTo>
                  <a:cubicBezTo>
                    <a:pt x="2852" y="7"/>
                    <a:pt x="2739" y="95"/>
                    <a:pt x="2703" y="222"/>
                  </a:cubicBezTo>
                  <a:lnTo>
                    <a:pt x="16" y="9447"/>
                  </a:lnTo>
                  <a:cubicBezTo>
                    <a:pt x="3" y="9490"/>
                    <a:pt x="1" y="9536"/>
                    <a:pt x="7" y="9580"/>
                  </a:cubicBezTo>
                  <a:cubicBezTo>
                    <a:pt x="92" y="10107"/>
                    <a:pt x="2062" y="22488"/>
                    <a:pt x="2273" y="23540"/>
                  </a:cubicBezTo>
                  <a:cubicBezTo>
                    <a:pt x="2436" y="24356"/>
                    <a:pt x="3062" y="25500"/>
                    <a:pt x="4051" y="26083"/>
                  </a:cubicBezTo>
                  <a:cubicBezTo>
                    <a:pt x="4495" y="26344"/>
                    <a:pt x="4970" y="26476"/>
                    <a:pt x="5473" y="26476"/>
                  </a:cubicBezTo>
                  <a:cubicBezTo>
                    <a:pt x="5797" y="26476"/>
                    <a:pt x="6131" y="26420"/>
                    <a:pt x="6475" y="26312"/>
                  </a:cubicBezTo>
                  <a:cubicBezTo>
                    <a:pt x="9037" y="25497"/>
                    <a:pt x="9971" y="23374"/>
                    <a:pt x="9755" y="21747"/>
                  </a:cubicBezTo>
                  <a:cubicBezTo>
                    <a:pt x="9668" y="21102"/>
                    <a:pt x="9220" y="18951"/>
                    <a:pt x="8652" y="16228"/>
                  </a:cubicBezTo>
                  <a:cubicBezTo>
                    <a:pt x="7803" y="12157"/>
                    <a:pt x="6747" y="7092"/>
                    <a:pt x="6367" y="4495"/>
                  </a:cubicBezTo>
                  <a:cubicBezTo>
                    <a:pt x="5726" y="112"/>
                    <a:pt x="3295" y="1"/>
                    <a:pt x="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2" name="Google Shape;1972;p39"/>
            <p:cNvSpPr/>
            <p:nvPr/>
          </p:nvSpPr>
          <p:spPr>
            <a:xfrm>
              <a:off x="2932025" y="1529925"/>
              <a:ext cx="876550" cy="681125"/>
            </a:xfrm>
            <a:custGeom>
              <a:avLst/>
              <a:gdLst/>
              <a:ahLst/>
              <a:cxnLst/>
              <a:rect l="l" t="t" r="r" b="b"/>
              <a:pathLst>
                <a:path w="35062" h="27245" extrusionOk="0">
                  <a:moveTo>
                    <a:pt x="25097" y="0"/>
                  </a:moveTo>
                  <a:cubicBezTo>
                    <a:pt x="21863" y="0"/>
                    <a:pt x="17233" y="782"/>
                    <a:pt x="10726" y="3321"/>
                  </a:cubicBezTo>
                  <a:cubicBezTo>
                    <a:pt x="10726" y="3321"/>
                    <a:pt x="0" y="7859"/>
                    <a:pt x="0" y="9508"/>
                  </a:cubicBezTo>
                  <a:cubicBezTo>
                    <a:pt x="0" y="11159"/>
                    <a:pt x="6600" y="27245"/>
                    <a:pt x="6600" y="27245"/>
                  </a:cubicBezTo>
                  <a:lnTo>
                    <a:pt x="35061" y="19822"/>
                  </a:lnTo>
                  <a:lnTo>
                    <a:pt x="31869" y="1997"/>
                  </a:lnTo>
                  <a:cubicBezTo>
                    <a:pt x="31869" y="1997"/>
                    <a:pt x="30267" y="0"/>
                    <a:pt x="250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3" name="Google Shape;1973;p39"/>
            <p:cNvSpPr/>
            <p:nvPr/>
          </p:nvSpPr>
          <p:spPr>
            <a:xfrm>
              <a:off x="2924375" y="1521975"/>
              <a:ext cx="892450" cy="696750"/>
            </a:xfrm>
            <a:custGeom>
              <a:avLst/>
              <a:gdLst/>
              <a:ahLst/>
              <a:cxnLst/>
              <a:rect l="l" t="t" r="r" b="b"/>
              <a:pathLst>
                <a:path w="35698" h="27870" extrusionOk="0">
                  <a:moveTo>
                    <a:pt x="25369" y="639"/>
                  </a:moveTo>
                  <a:cubicBezTo>
                    <a:pt x="29860" y="639"/>
                    <a:pt x="31593" y="2158"/>
                    <a:pt x="31890" y="2456"/>
                  </a:cubicBezTo>
                  <a:lnTo>
                    <a:pt x="35016" y="19914"/>
                  </a:lnTo>
                  <a:lnTo>
                    <a:pt x="7088" y="27199"/>
                  </a:lnTo>
                  <a:cubicBezTo>
                    <a:pt x="4446" y="20750"/>
                    <a:pt x="612" y="10977"/>
                    <a:pt x="612" y="9826"/>
                  </a:cubicBezTo>
                  <a:cubicBezTo>
                    <a:pt x="612" y="8933"/>
                    <a:pt x="6079" y="6066"/>
                    <a:pt x="11147" y="3923"/>
                  </a:cubicBezTo>
                  <a:cubicBezTo>
                    <a:pt x="17596" y="1406"/>
                    <a:pt x="22179" y="639"/>
                    <a:pt x="25369" y="639"/>
                  </a:cubicBezTo>
                  <a:close/>
                  <a:moveTo>
                    <a:pt x="25433" y="1"/>
                  </a:moveTo>
                  <a:cubicBezTo>
                    <a:pt x="22155" y="1"/>
                    <a:pt x="17479" y="795"/>
                    <a:pt x="10921" y="3355"/>
                  </a:cubicBezTo>
                  <a:lnTo>
                    <a:pt x="10912" y="3357"/>
                  </a:lnTo>
                  <a:cubicBezTo>
                    <a:pt x="8352" y="4440"/>
                    <a:pt x="1" y="8107"/>
                    <a:pt x="1" y="9826"/>
                  </a:cubicBezTo>
                  <a:cubicBezTo>
                    <a:pt x="1" y="11489"/>
                    <a:pt x="5946" y="26027"/>
                    <a:pt x="6624" y="27679"/>
                  </a:cubicBezTo>
                  <a:cubicBezTo>
                    <a:pt x="6671" y="27794"/>
                    <a:pt x="6782" y="27869"/>
                    <a:pt x="6906" y="27870"/>
                  </a:cubicBezTo>
                  <a:cubicBezTo>
                    <a:pt x="6933" y="27869"/>
                    <a:pt x="6959" y="27865"/>
                    <a:pt x="6984" y="27860"/>
                  </a:cubicBezTo>
                  <a:lnTo>
                    <a:pt x="35445" y="20434"/>
                  </a:lnTo>
                  <a:cubicBezTo>
                    <a:pt x="35600" y="20393"/>
                    <a:pt x="35698" y="20241"/>
                    <a:pt x="35669" y="20084"/>
                  </a:cubicBezTo>
                  <a:lnTo>
                    <a:pt x="32476" y="2260"/>
                  </a:lnTo>
                  <a:cubicBezTo>
                    <a:pt x="32467" y="2210"/>
                    <a:pt x="32445" y="2163"/>
                    <a:pt x="32413" y="2123"/>
                  </a:cubicBezTo>
                  <a:cubicBezTo>
                    <a:pt x="32304" y="1986"/>
                    <a:pt x="30615" y="1"/>
                    <a:pt x="254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4" name="Google Shape;1974;p39"/>
            <p:cNvSpPr/>
            <p:nvPr/>
          </p:nvSpPr>
          <p:spPr>
            <a:xfrm>
              <a:off x="3153575" y="1347275"/>
              <a:ext cx="693100" cy="849350"/>
            </a:xfrm>
            <a:custGeom>
              <a:avLst/>
              <a:gdLst/>
              <a:ahLst/>
              <a:cxnLst/>
              <a:rect l="l" t="t" r="r" b="b"/>
              <a:pathLst>
                <a:path w="27724" h="33974" extrusionOk="0">
                  <a:moveTo>
                    <a:pt x="20132" y="0"/>
                  </a:moveTo>
                  <a:cubicBezTo>
                    <a:pt x="17271" y="0"/>
                    <a:pt x="13861" y="179"/>
                    <a:pt x="11640" y="893"/>
                  </a:cubicBezTo>
                  <a:cubicBezTo>
                    <a:pt x="11640" y="893"/>
                    <a:pt x="8571" y="2798"/>
                    <a:pt x="6138" y="4173"/>
                  </a:cubicBezTo>
                  <a:cubicBezTo>
                    <a:pt x="3704" y="5549"/>
                    <a:pt x="1" y="7453"/>
                    <a:pt x="1" y="11263"/>
                  </a:cubicBezTo>
                  <a:cubicBezTo>
                    <a:pt x="1" y="15073"/>
                    <a:pt x="2752" y="30204"/>
                    <a:pt x="2752" y="31791"/>
                  </a:cubicBezTo>
                  <a:cubicBezTo>
                    <a:pt x="2752" y="33156"/>
                    <a:pt x="2830" y="33973"/>
                    <a:pt x="2852" y="33973"/>
                  </a:cubicBezTo>
                  <a:cubicBezTo>
                    <a:pt x="2855" y="33973"/>
                    <a:pt x="2857" y="33952"/>
                    <a:pt x="2857" y="33907"/>
                  </a:cubicBezTo>
                  <a:cubicBezTo>
                    <a:pt x="2857" y="33589"/>
                    <a:pt x="21480" y="27452"/>
                    <a:pt x="21480" y="27452"/>
                  </a:cubicBezTo>
                  <a:cubicBezTo>
                    <a:pt x="21480" y="27452"/>
                    <a:pt x="22645" y="22585"/>
                    <a:pt x="23597" y="20257"/>
                  </a:cubicBezTo>
                  <a:cubicBezTo>
                    <a:pt x="24549" y="17930"/>
                    <a:pt x="23597" y="15919"/>
                    <a:pt x="24655" y="12109"/>
                  </a:cubicBezTo>
                  <a:cubicBezTo>
                    <a:pt x="25713" y="8300"/>
                    <a:pt x="27724" y="5761"/>
                    <a:pt x="26877" y="2904"/>
                  </a:cubicBezTo>
                  <a:cubicBezTo>
                    <a:pt x="26031" y="47"/>
                    <a:pt x="25819" y="152"/>
                    <a:pt x="22751" y="47"/>
                  </a:cubicBezTo>
                  <a:cubicBezTo>
                    <a:pt x="21982" y="20"/>
                    <a:pt x="21088" y="0"/>
                    <a:pt x="20132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5" name="Google Shape;1975;p39"/>
            <p:cNvSpPr/>
            <p:nvPr/>
          </p:nvSpPr>
          <p:spPr>
            <a:xfrm>
              <a:off x="3145925" y="1339600"/>
              <a:ext cx="701900" cy="864675"/>
            </a:xfrm>
            <a:custGeom>
              <a:avLst/>
              <a:gdLst/>
              <a:ahLst/>
              <a:cxnLst/>
              <a:rect l="l" t="t" r="r" b="b"/>
              <a:pathLst>
                <a:path w="28076" h="34587" extrusionOk="0">
                  <a:moveTo>
                    <a:pt x="20491" y="614"/>
                  </a:moveTo>
                  <a:cubicBezTo>
                    <a:pt x="21446" y="614"/>
                    <a:pt x="22323" y="634"/>
                    <a:pt x="23047" y="659"/>
                  </a:cubicBezTo>
                  <a:lnTo>
                    <a:pt x="23387" y="671"/>
                  </a:lnTo>
                  <a:cubicBezTo>
                    <a:pt x="26088" y="759"/>
                    <a:pt x="26139" y="762"/>
                    <a:pt x="26891" y="3297"/>
                  </a:cubicBezTo>
                  <a:cubicBezTo>
                    <a:pt x="27428" y="5111"/>
                    <a:pt x="26752" y="6780"/>
                    <a:pt x="25897" y="8894"/>
                  </a:cubicBezTo>
                  <a:cubicBezTo>
                    <a:pt x="25486" y="9911"/>
                    <a:pt x="25020" y="11063"/>
                    <a:pt x="24666" y="12334"/>
                  </a:cubicBezTo>
                  <a:cubicBezTo>
                    <a:pt x="24115" y="14322"/>
                    <a:pt x="24100" y="15814"/>
                    <a:pt x="24086" y="17130"/>
                  </a:cubicBezTo>
                  <a:cubicBezTo>
                    <a:pt x="24074" y="18330"/>
                    <a:pt x="24064" y="19366"/>
                    <a:pt x="23621" y="20448"/>
                  </a:cubicBezTo>
                  <a:cubicBezTo>
                    <a:pt x="22758" y="22556"/>
                    <a:pt x="21745" y="26636"/>
                    <a:pt x="21529" y="27522"/>
                  </a:cubicBezTo>
                  <a:cubicBezTo>
                    <a:pt x="8640" y="31770"/>
                    <a:pt x="4648" y="33205"/>
                    <a:pt x="3412" y="33789"/>
                  </a:cubicBezTo>
                  <a:cubicBezTo>
                    <a:pt x="3388" y="33436"/>
                    <a:pt x="3364" y="32867"/>
                    <a:pt x="3364" y="32097"/>
                  </a:cubicBezTo>
                  <a:cubicBezTo>
                    <a:pt x="3364" y="31451"/>
                    <a:pt x="2949" y="28795"/>
                    <a:pt x="2422" y="25431"/>
                  </a:cubicBezTo>
                  <a:cubicBezTo>
                    <a:pt x="1616" y="20276"/>
                    <a:pt x="613" y="13861"/>
                    <a:pt x="613" y="11570"/>
                  </a:cubicBezTo>
                  <a:cubicBezTo>
                    <a:pt x="613" y="8108"/>
                    <a:pt x="3879" y="6273"/>
                    <a:pt x="6264" y="4933"/>
                  </a:cubicBezTo>
                  <a:lnTo>
                    <a:pt x="6595" y="4747"/>
                  </a:lnTo>
                  <a:cubicBezTo>
                    <a:pt x="8873" y="3459"/>
                    <a:pt x="11740" y="1688"/>
                    <a:pt x="12076" y="1481"/>
                  </a:cubicBezTo>
                  <a:cubicBezTo>
                    <a:pt x="14284" y="781"/>
                    <a:pt x="17714" y="614"/>
                    <a:pt x="20491" y="614"/>
                  </a:cubicBezTo>
                  <a:close/>
                  <a:moveTo>
                    <a:pt x="20390" y="0"/>
                  </a:moveTo>
                  <a:cubicBezTo>
                    <a:pt x="17381" y="0"/>
                    <a:pt x="14063" y="198"/>
                    <a:pt x="11853" y="909"/>
                  </a:cubicBezTo>
                  <a:cubicBezTo>
                    <a:pt x="11829" y="917"/>
                    <a:pt x="11806" y="927"/>
                    <a:pt x="11785" y="940"/>
                  </a:cubicBezTo>
                  <a:cubicBezTo>
                    <a:pt x="11754" y="960"/>
                    <a:pt x="8694" y="2857"/>
                    <a:pt x="6293" y="4215"/>
                  </a:cubicBezTo>
                  <a:lnTo>
                    <a:pt x="5964" y="4400"/>
                  </a:lnTo>
                  <a:cubicBezTo>
                    <a:pt x="3447" y="5813"/>
                    <a:pt x="1" y="7749"/>
                    <a:pt x="1" y="11570"/>
                  </a:cubicBezTo>
                  <a:cubicBezTo>
                    <a:pt x="1" y="13909"/>
                    <a:pt x="1008" y="20350"/>
                    <a:pt x="1818" y="25526"/>
                  </a:cubicBezTo>
                  <a:cubicBezTo>
                    <a:pt x="2318" y="28731"/>
                    <a:pt x="2751" y="31499"/>
                    <a:pt x="2751" y="32098"/>
                  </a:cubicBezTo>
                  <a:cubicBezTo>
                    <a:pt x="2751" y="34586"/>
                    <a:pt x="2862" y="34586"/>
                    <a:pt x="3158" y="34586"/>
                  </a:cubicBezTo>
                  <a:cubicBezTo>
                    <a:pt x="3281" y="34586"/>
                    <a:pt x="3389" y="34504"/>
                    <a:pt x="3440" y="34394"/>
                  </a:cubicBezTo>
                  <a:cubicBezTo>
                    <a:pt x="4559" y="33830"/>
                    <a:pt x="14964" y="30330"/>
                    <a:pt x="21883" y="28050"/>
                  </a:cubicBezTo>
                  <a:cubicBezTo>
                    <a:pt x="21983" y="28017"/>
                    <a:pt x="22060" y="27934"/>
                    <a:pt x="22084" y="27830"/>
                  </a:cubicBezTo>
                  <a:cubicBezTo>
                    <a:pt x="22095" y="27782"/>
                    <a:pt x="23254" y="22960"/>
                    <a:pt x="24187" y="20680"/>
                  </a:cubicBezTo>
                  <a:cubicBezTo>
                    <a:pt x="24674" y="19489"/>
                    <a:pt x="24685" y="18400"/>
                    <a:pt x="24698" y="17138"/>
                  </a:cubicBezTo>
                  <a:cubicBezTo>
                    <a:pt x="24711" y="15858"/>
                    <a:pt x="24726" y="14409"/>
                    <a:pt x="25257" y="12498"/>
                  </a:cubicBezTo>
                  <a:cubicBezTo>
                    <a:pt x="25600" y="11261"/>
                    <a:pt x="26040" y="10174"/>
                    <a:pt x="26464" y="9124"/>
                  </a:cubicBezTo>
                  <a:cubicBezTo>
                    <a:pt x="27328" y="6987"/>
                    <a:pt x="28075" y="5143"/>
                    <a:pt x="27477" y="3123"/>
                  </a:cubicBezTo>
                  <a:cubicBezTo>
                    <a:pt x="26628" y="261"/>
                    <a:pt x="26284" y="155"/>
                    <a:pt x="23406" y="59"/>
                  </a:cubicBezTo>
                  <a:lnTo>
                    <a:pt x="23067" y="48"/>
                  </a:lnTo>
                  <a:cubicBezTo>
                    <a:pt x="22233" y="19"/>
                    <a:pt x="21326" y="0"/>
                    <a:pt x="203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6" name="Google Shape;1976;p39"/>
            <p:cNvSpPr/>
            <p:nvPr/>
          </p:nvSpPr>
          <p:spPr>
            <a:xfrm>
              <a:off x="3348825" y="1312750"/>
              <a:ext cx="338650" cy="322150"/>
            </a:xfrm>
            <a:custGeom>
              <a:avLst/>
              <a:gdLst/>
              <a:ahLst/>
              <a:cxnLst/>
              <a:rect l="l" t="t" r="r" b="b"/>
              <a:pathLst>
                <a:path w="13546" h="12886" extrusionOk="0">
                  <a:moveTo>
                    <a:pt x="4473" y="1"/>
                  </a:moveTo>
                  <a:cubicBezTo>
                    <a:pt x="3541" y="1"/>
                    <a:pt x="2787" y="200"/>
                    <a:pt x="2434" y="611"/>
                  </a:cubicBezTo>
                  <a:cubicBezTo>
                    <a:pt x="2434" y="611"/>
                    <a:pt x="1058" y="1351"/>
                    <a:pt x="530" y="4738"/>
                  </a:cubicBezTo>
                  <a:cubicBezTo>
                    <a:pt x="0" y="8123"/>
                    <a:pt x="0" y="12886"/>
                    <a:pt x="0" y="12886"/>
                  </a:cubicBezTo>
                  <a:cubicBezTo>
                    <a:pt x="0" y="12886"/>
                    <a:pt x="5714" y="9711"/>
                    <a:pt x="6561" y="9606"/>
                  </a:cubicBezTo>
                  <a:cubicBezTo>
                    <a:pt x="6578" y="9603"/>
                    <a:pt x="6598" y="9602"/>
                    <a:pt x="6619" y="9602"/>
                  </a:cubicBezTo>
                  <a:cubicBezTo>
                    <a:pt x="7657" y="9602"/>
                    <a:pt x="13545" y="12039"/>
                    <a:pt x="13545" y="12039"/>
                  </a:cubicBezTo>
                  <a:cubicBezTo>
                    <a:pt x="13545" y="12039"/>
                    <a:pt x="12699" y="7172"/>
                    <a:pt x="11428" y="3786"/>
                  </a:cubicBezTo>
                  <a:cubicBezTo>
                    <a:pt x="10512" y="1342"/>
                    <a:pt x="6893" y="1"/>
                    <a:pt x="4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7" name="Google Shape;1977;p39"/>
            <p:cNvSpPr/>
            <p:nvPr/>
          </p:nvSpPr>
          <p:spPr>
            <a:xfrm>
              <a:off x="3341175" y="1305025"/>
              <a:ext cx="354675" cy="337525"/>
            </a:xfrm>
            <a:custGeom>
              <a:avLst/>
              <a:gdLst/>
              <a:ahLst/>
              <a:cxnLst/>
              <a:rect l="l" t="t" r="r" b="b"/>
              <a:pathLst>
                <a:path w="14187" h="13501" extrusionOk="0">
                  <a:moveTo>
                    <a:pt x="4784" y="616"/>
                  </a:moveTo>
                  <a:cubicBezTo>
                    <a:pt x="5202" y="616"/>
                    <a:pt x="5664" y="658"/>
                    <a:pt x="6149" y="743"/>
                  </a:cubicBezTo>
                  <a:cubicBezTo>
                    <a:pt x="8282" y="1120"/>
                    <a:pt x="10748" y="2336"/>
                    <a:pt x="11448" y="4203"/>
                  </a:cubicBezTo>
                  <a:cubicBezTo>
                    <a:pt x="12445" y="6860"/>
                    <a:pt x="13188" y="10487"/>
                    <a:pt x="13448" y="11852"/>
                  </a:cubicBezTo>
                  <a:cubicBezTo>
                    <a:pt x="11819" y="11188"/>
                    <a:pt x="7840" y="9607"/>
                    <a:pt x="6903" y="9607"/>
                  </a:cubicBezTo>
                  <a:cubicBezTo>
                    <a:pt x="6875" y="9607"/>
                    <a:pt x="6851" y="9608"/>
                    <a:pt x="6829" y="9611"/>
                  </a:cubicBezTo>
                  <a:cubicBezTo>
                    <a:pt x="6067" y="9706"/>
                    <a:pt x="2056" y="11883"/>
                    <a:pt x="618" y="12674"/>
                  </a:cubicBezTo>
                  <a:cubicBezTo>
                    <a:pt x="635" y="11348"/>
                    <a:pt x="721" y="7767"/>
                    <a:pt x="1138" y="5095"/>
                  </a:cubicBezTo>
                  <a:cubicBezTo>
                    <a:pt x="1629" y="1956"/>
                    <a:pt x="2864" y="1202"/>
                    <a:pt x="2889" y="1189"/>
                  </a:cubicBezTo>
                  <a:cubicBezTo>
                    <a:pt x="2921" y="1171"/>
                    <a:pt x="2949" y="1148"/>
                    <a:pt x="2973" y="1120"/>
                  </a:cubicBezTo>
                  <a:cubicBezTo>
                    <a:pt x="3254" y="792"/>
                    <a:pt x="3924" y="616"/>
                    <a:pt x="4784" y="616"/>
                  </a:cubicBezTo>
                  <a:close/>
                  <a:moveTo>
                    <a:pt x="4772" y="0"/>
                  </a:moveTo>
                  <a:cubicBezTo>
                    <a:pt x="3748" y="0"/>
                    <a:pt x="2956" y="236"/>
                    <a:pt x="2541" y="683"/>
                  </a:cubicBezTo>
                  <a:cubicBezTo>
                    <a:pt x="2264" y="865"/>
                    <a:pt x="1028" y="1838"/>
                    <a:pt x="533" y="4999"/>
                  </a:cubicBezTo>
                  <a:cubicBezTo>
                    <a:pt x="7" y="8370"/>
                    <a:pt x="1" y="13147"/>
                    <a:pt x="1" y="13195"/>
                  </a:cubicBezTo>
                  <a:cubicBezTo>
                    <a:pt x="1" y="13364"/>
                    <a:pt x="138" y="13500"/>
                    <a:pt x="306" y="13500"/>
                  </a:cubicBezTo>
                  <a:cubicBezTo>
                    <a:pt x="358" y="13500"/>
                    <a:pt x="409" y="13487"/>
                    <a:pt x="455" y="13462"/>
                  </a:cubicBezTo>
                  <a:cubicBezTo>
                    <a:pt x="2644" y="12245"/>
                    <a:pt x="6330" y="10290"/>
                    <a:pt x="6904" y="10218"/>
                  </a:cubicBezTo>
                  <a:cubicBezTo>
                    <a:pt x="6917" y="10216"/>
                    <a:pt x="6932" y="10215"/>
                    <a:pt x="6949" y="10215"/>
                  </a:cubicBezTo>
                  <a:cubicBezTo>
                    <a:pt x="7565" y="10215"/>
                    <a:pt x="10833" y="11430"/>
                    <a:pt x="13734" y="12631"/>
                  </a:cubicBezTo>
                  <a:cubicBezTo>
                    <a:pt x="13773" y="12647"/>
                    <a:pt x="13813" y="12654"/>
                    <a:pt x="13851" y="12654"/>
                  </a:cubicBezTo>
                  <a:cubicBezTo>
                    <a:pt x="14031" y="12654"/>
                    <a:pt x="14186" y="12491"/>
                    <a:pt x="14152" y="12295"/>
                  </a:cubicBezTo>
                  <a:cubicBezTo>
                    <a:pt x="14144" y="12247"/>
                    <a:pt x="13286" y="7361"/>
                    <a:pt x="12021" y="3987"/>
                  </a:cubicBezTo>
                  <a:cubicBezTo>
                    <a:pt x="11182" y="1752"/>
                    <a:pt x="8391" y="518"/>
                    <a:pt x="6255" y="141"/>
                  </a:cubicBezTo>
                  <a:cubicBezTo>
                    <a:pt x="5724" y="46"/>
                    <a:pt x="5225" y="0"/>
                    <a:pt x="4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8" name="Google Shape;1978;p39"/>
            <p:cNvSpPr/>
            <p:nvPr/>
          </p:nvSpPr>
          <p:spPr>
            <a:xfrm>
              <a:off x="3383225" y="1306875"/>
              <a:ext cx="179900" cy="351850"/>
            </a:xfrm>
            <a:custGeom>
              <a:avLst/>
              <a:gdLst/>
              <a:ahLst/>
              <a:cxnLst/>
              <a:rect l="l" t="t" r="r" b="b"/>
              <a:pathLst>
                <a:path w="7196" h="14074" extrusionOk="0">
                  <a:moveTo>
                    <a:pt x="0" y="0"/>
                  </a:moveTo>
                  <a:cubicBezTo>
                    <a:pt x="0" y="0"/>
                    <a:pt x="38" y="130"/>
                    <a:pt x="104" y="362"/>
                  </a:cubicBezTo>
                  <a:cubicBezTo>
                    <a:pt x="516" y="1794"/>
                    <a:pt x="2053" y="7095"/>
                    <a:pt x="2964" y="9735"/>
                  </a:cubicBezTo>
                  <a:cubicBezTo>
                    <a:pt x="4021" y="12804"/>
                    <a:pt x="5608" y="14073"/>
                    <a:pt x="5608" y="14073"/>
                  </a:cubicBezTo>
                  <a:lnTo>
                    <a:pt x="7195" y="7725"/>
                  </a:lnTo>
                  <a:cubicBezTo>
                    <a:pt x="7195" y="7725"/>
                    <a:pt x="953" y="169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9" name="Google Shape;1979;p39"/>
            <p:cNvSpPr/>
            <p:nvPr/>
          </p:nvSpPr>
          <p:spPr>
            <a:xfrm>
              <a:off x="3374800" y="1299200"/>
              <a:ext cx="196400" cy="367200"/>
            </a:xfrm>
            <a:custGeom>
              <a:avLst/>
              <a:gdLst/>
              <a:ahLst/>
              <a:cxnLst/>
              <a:rect l="l" t="t" r="r" b="b"/>
              <a:pathLst>
                <a:path w="7856" h="14688" extrusionOk="0">
                  <a:moveTo>
                    <a:pt x="1089" y="1808"/>
                  </a:moveTo>
                  <a:lnTo>
                    <a:pt x="1089" y="1808"/>
                  </a:lnTo>
                  <a:cubicBezTo>
                    <a:pt x="2944" y="3983"/>
                    <a:pt x="6461" y="7418"/>
                    <a:pt x="7193" y="8128"/>
                  </a:cubicBezTo>
                  <a:lnTo>
                    <a:pt x="5777" y="13790"/>
                  </a:lnTo>
                  <a:cubicBezTo>
                    <a:pt x="5262" y="13236"/>
                    <a:pt x="4301" y="12004"/>
                    <a:pt x="3590" y="9943"/>
                  </a:cubicBezTo>
                  <a:cubicBezTo>
                    <a:pt x="2856" y="7816"/>
                    <a:pt x="1700" y="3903"/>
                    <a:pt x="1089" y="1808"/>
                  </a:cubicBezTo>
                  <a:close/>
                  <a:moveTo>
                    <a:pt x="338" y="1"/>
                  </a:moveTo>
                  <a:cubicBezTo>
                    <a:pt x="298" y="1"/>
                    <a:pt x="258" y="9"/>
                    <a:pt x="220" y="25"/>
                  </a:cubicBezTo>
                  <a:cubicBezTo>
                    <a:pt x="77" y="83"/>
                    <a:pt x="0" y="242"/>
                    <a:pt x="43" y="390"/>
                  </a:cubicBezTo>
                  <a:lnTo>
                    <a:pt x="148" y="755"/>
                  </a:lnTo>
                  <a:cubicBezTo>
                    <a:pt x="589" y="2288"/>
                    <a:pt x="2099" y="7498"/>
                    <a:pt x="3011" y="10142"/>
                  </a:cubicBezTo>
                  <a:cubicBezTo>
                    <a:pt x="4085" y="13258"/>
                    <a:pt x="5687" y="14565"/>
                    <a:pt x="5754" y="14620"/>
                  </a:cubicBezTo>
                  <a:cubicBezTo>
                    <a:pt x="5809" y="14663"/>
                    <a:pt x="5876" y="14686"/>
                    <a:pt x="5945" y="14686"/>
                  </a:cubicBezTo>
                  <a:lnTo>
                    <a:pt x="5946" y="14687"/>
                  </a:lnTo>
                  <a:cubicBezTo>
                    <a:pt x="6087" y="14687"/>
                    <a:pt x="6208" y="14591"/>
                    <a:pt x="6243" y="14456"/>
                  </a:cubicBezTo>
                  <a:lnTo>
                    <a:pt x="7829" y="8105"/>
                  </a:lnTo>
                  <a:cubicBezTo>
                    <a:pt x="7856" y="8000"/>
                    <a:pt x="7824" y="7887"/>
                    <a:pt x="7745" y="7811"/>
                  </a:cubicBezTo>
                  <a:cubicBezTo>
                    <a:pt x="7683" y="7751"/>
                    <a:pt x="1524" y="1792"/>
                    <a:pt x="604" y="156"/>
                  </a:cubicBezTo>
                  <a:cubicBezTo>
                    <a:pt x="548" y="58"/>
                    <a:pt x="445" y="1"/>
                    <a:pt x="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0" name="Google Shape;1980;p39"/>
            <p:cNvSpPr/>
            <p:nvPr/>
          </p:nvSpPr>
          <p:spPr>
            <a:xfrm>
              <a:off x="3303850" y="967400"/>
              <a:ext cx="410075" cy="571100"/>
            </a:xfrm>
            <a:custGeom>
              <a:avLst/>
              <a:gdLst/>
              <a:ahLst/>
              <a:cxnLst/>
              <a:rect l="l" t="t" r="r" b="b"/>
              <a:pathLst>
                <a:path w="16403" h="22844" extrusionOk="0">
                  <a:moveTo>
                    <a:pt x="8230" y="1"/>
                  </a:moveTo>
                  <a:cubicBezTo>
                    <a:pt x="6845" y="1"/>
                    <a:pt x="3239" y="542"/>
                    <a:pt x="1799" y="5960"/>
                  </a:cubicBezTo>
                  <a:cubicBezTo>
                    <a:pt x="0" y="12733"/>
                    <a:pt x="5821" y="18552"/>
                    <a:pt x="7513" y="20774"/>
                  </a:cubicBezTo>
                  <a:cubicBezTo>
                    <a:pt x="8496" y="22063"/>
                    <a:pt x="9729" y="22843"/>
                    <a:pt x="10859" y="22843"/>
                  </a:cubicBezTo>
                  <a:cubicBezTo>
                    <a:pt x="11677" y="22843"/>
                    <a:pt x="12441" y="22435"/>
                    <a:pt x="13016" y="21515"/>
                  </a:cubicBezTo>
                  <a:cubicBezTo>
                    <a:pt x="15133" y="18129"/>
                    <a:pt x="15767" y="16436"/>
                    <a:pt x="16084" y="11992"/>
                  </a:cubicBezTo>
                  <a:cubicBezTo>
                    <a:pt x="16402" y="7547"/>
                    <a:pt x="15873" y="4585"/>
                    <a:pt x="13862" y="2258"/>
                  </a:cubicBezTo>
                  <a:cubicBezTo>
                    <a:pt x="12019" y="122"/>
                    <a:pt x="9285" y="34"/>
                    <a:pt x="8845" y="34"/>
                  </a:cubicBezTo>
                  <a:cubicBezTo>
                    <a:pt x="8805" y="34"/>
                    <a:pt x="8784" y="34"/>
                    <a:pt x="8784" y="34"/>
                  </a:cubicBezTo>
                  <a:cubicBezTo>
                    <a:pt x="8784" y="34"/>
                    <a:pt x="8577" y="1"/>
                    <a:pt x="82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1" name="Google Shape;1981;p39"/>
            <p:cNvSpPr/>
            <p:nvPr/>
          </p:nvSpPr>
          <p:spPr>
            <a:xfrm>
              <a:off x="3300900" y="959900"/>
              <a:ext cx="421275" cy="586250"/>
            </a:xfrm>
            <a:custGeom>
              <a:avLst/>
              <a:gdLst/>
              <a:ahLst/>
              <a:cxnLst/>
              <a:rect l="l" t="t" r="r" b="b"/>
              <a:pathLst>
                <a:path w="16851" h="23450" extrusionOk="0">
                  <a:moveTo>
                    <a:pt x="8307" y="601"/>
                  </a:moveTo>
                  <a:lnTo>
                    <a:pt x="8307" y="602"/>
                  </a:lnTo>
                  <a:cubicBezTo>
                    <a:pt x="8616" y="602"/>
                    <a:pt x="8815" y="631"/>
                    <a:pt x="8852" y="637"/>
                  </a:cubicBezTo>
                  <a:cubicBezTo>
                    <a:pt x="8867" y="639"/>
                    <a:pt x="8882" y="641"/>
                    <a:pt x="8897" y="641"/>
                  </a:cubicBezTo>
                  <a:cubicBezTo>
                    <a:pt x="8902" y="641"/>
                    <a:pt x="8907" y="640"/>
                    <a:pt x="8912" y="640"/>
                  </a:cubicBezTo>
                  <a:cubicBezTo>
                    <a:pt x="8914" y="640"/>
                    <a:pt x="8928" y="640"/>
                    <a:pt x="8952" y="640"/>
                  </a:cubicBezTo>
                  <a:cubicBezTo>
                    <a:pt x="9311" y="640"/>
                    <a:pt x="11977" y="705"/>
                    <a:pt x="13748" y="2757"/>
                  </a:cubicBezTo>
                  <a:cubicBezTo>
                    <a:pt x="15604" y="4905"/>
                    <a:pt x="16226" y="7661"/>
                    <a:pt x="15897" y="12270"/>
                  </a:cubicBezTo>
                  <a:cubicBezTo>
                    <a:pt x="15578" y="16729"/>
                    <a:pt x="14933" y="18360"/>
                    <a:pt x="12874" y="21652"/>
                  </a:cubicBezTo>
                  <a:cubicBezTo>
                    <a:pt x="12405" y="22403"/>
                    <a:pt x="11800" y="22801"/>
                    <a:pt x="11075" y="22835"/>
                  </a:cubicBezTo>
                  <a:cubicBezTo>
                    <a:pt x="11045" y="22837"/>
                    <a:pt x="11015" y="22837"/>
                    <a:pt x="10985" y="22837"/>
                  </a:cubicBezTo>
                  <a:cubicBezTo>
                    <a:pt x="9968" y="22837"/>
                    <a:pt x="8812" y="22119"/>
                    <a:pt x="7875" y="20889"/>
                  </a:cubicBezTo>
                  <a:cubicBezTo>
                    <a:pt x="7668" y="20617"/>
                    <a:pt x="7400" y="20291"/>
                    <a:pt x="7092" y="19918"/>
                  </a:cubicBezTo>
                  <a:cubicBezTo>
                    <a:pt x="4849" y="17199"/>
                    <a:pt x="673" y="12138"/>
                    <a:pt x="2214" y="6339"/>
                  </a:cubicBezTo>
                  <a:cubicBezTo>
                    <a:pt x="3596" y="1136"/>
                    <a:pt x="6975" y="601"/>
                    <a:pt x="8307" y="601"/>
                  </a:cubicBezTo>
                  <a:close/>
                  <a:moveTo>
                    <a:pt x="8393" y="1"/>
                  </a:moveTo>
                  <a:cubicBezTo>
                    <a:pt x="6952" y="1"/>
                    <a:pt x="3117" y="552"/>
                    <a:pt x="1622" y="6181"/>
                  </a:cubicBezTo>
                  <a:cubicBezTo>
                    <a:pt x="1" y="12285"/>
                    <a:pt x="4307" y="17504"/>
                    <a:pt x="6619" y="20308"/>
                  </a:cubicBezTo>
                  <a:cubicBezTo>
                    <a:pt x="6922" y="20674"/>
                    <a:pt x="7185" y="20993"/>
                    <a:pt x="7388" y="21260"/>
                  </a:cubicBezTo>
                  <a:cubicBezTo>
                    <a:pt x="8439" y="22639"/>
                    <a:pt x="9773" y="23449"/>
                    <a:pt x="10981" y="23449"/>
                  </a:cubicBezTo>
                  <a:cubicBezTo>
                    <a:pt x="11022" y="23449"/>
                    <a:pt x="11063" y="23448"/>
                    <a:pt x="11104" y="23446"/>
                  </a:cubicBezTo>
                  <a:cubicBezTo>
                    <a:pt x="12028" y="23403"/>
                    <a:pt x="12819" y="22895"/>
                    <a:pt x="13393" y="21977"/>
                  </a:cubicBezTo>
                  <a:cubicBezTo>
                    <a:pt x="15481" y="18638"/>
                    <a:pt x="16182" y="16869"/>
                    <a:pt x="16508" y="12313"/>
                  </a:cubicBezTo>
                  <a:cubicBezTo>
                    <a:pt x="16850" y="7525"/>
                    <a:pt x="16184" y="4641"/>
                    <a:pt x="14211" y="2357"/>
                  </a:cubicBezTo>
                  <a:cubicBezTo>
                    <a:pt x="12261" y="97"/>
                    <a:pt x="9413" y="29"/>
                    <a:pt x="8950" y="29"/>
                  </a:cubicBezTo>
                  <a:cubicBezTo>
                    <a:pt x="8937" y="29"/>
                    <a:pt x="8926" y="29"/>
                    <a:pt x="8917" y="29"/>
                  </a:cubicBezTo>
                  <a:cubicBezTo>
                    <a:pt x="8845" y="20"/>
                    <a:pt x="8660" y="1"/>
                    <a:pt x="8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2" name="Google Shape;1982;p39"/>
            <p:cNvSpPr/>
            <p:nvPr/>
          </p:nvSpPr>
          <p:spPr>
            <a:xfrm>
              <a:off x="3335175" y="967400"/>
              <a:ext cx="369675" cy="315775"/>
            </a:xfrm>
            <a:custGeom>
              <a:avLst/>
              <a:gdLst/>
              <a:ahLst/>
              <a:cxnLst/>
              <a:rect l="l" t="t" r="r" b="b"/>
              <a:pathLst>
                <a:path w="14787" h="12631" extrusionOk="0">
                  <a:moveTo>
                    <a:pt x="6977" y="1"/>
                  </a:moveTo>
                  <a:cubicBezTo>
                    <a:pt x="5592" y="1"/>
                    <a:pt x="1986" y="542"/>
                    <a:pt x="546" y="5960"/>
                  </a:cubicBezTo>
                  <a:cubicBezTo>
                    <a:pt x="0" y="8017"/>
                    <a:pt x="159" y="9986"/>
                    <a:pt x="689" y="11792"/>
                  </a:cubicBezTo>
                  <a:cubicBezTo>
                    <a:pt x="878" y="11308"/>
                    <a:pt x="1163" y="10934"/>
                    <a:pt x="1604" y="10934"/>
                  </a:cubicBezTo>
                  <a:cubicBezTo>
                    <a:pt x="2838" y="10934"/>
                    <a:pt x="2973" y="12631"/>
                    <a:pt x="3368" y="12631"/>
                  </a:cubicBezTo>
                  <a:cubicBezTo>
                    <a:pt x="3379" y="12631"/>
                    <a:pt x="3391" y="12630"/>
                    <a:pt x="3403" y="12626"/>
                  </a:cubicBezTo>
                  <a:cubicBezTo>
                    <a:pt x="3826" y="12521"/>
                    <a:pt x="5520" y="11040"/>
                    <a:pt x="5202" y="9664"/>
                  </a:cubicBezTo>
                  <a:cubicBezTo>
                    <a:pt x="4886" y="8288"/>
                    <a:pt x="5309" y="7654"/>
                    <a:pt x="7531" y="7654"/>
                  </a:cubicBezTo>
                  <a:cubicBezTo>
                    <a:pt x="9530" y="7654"/>
                    <a:pt x="10159" y="8425"/>
                    <a:pt x="10805" y="8425"/>
                  </a:cubicBezTo>
                  <a:cubicBezTo>
                    <a:pt x="10877" y="8425"/>
                    <a:pt x="10949" y="8416"/>
                    <a:pt x="11023" y="8395"/>
                  </a:cubicBezTo>
                  <a:cubicBezTo>
                    <a:pt x="11763" y="8183"/>
                    <a:pt x="12292" y="6701"/>
                    <a:pt x="13033" y="6701"/>
                  </a:cubicBezTo>
                  <a:cubicBezTo>
                    <a:pt x="13502" y="6701"/>
                    <a:pt x="14141" y="6873"/>
                    <a:pt x="14787" y="7507"/>
                  </a:cubicBezTo>
                  <a:cubicBezTo>
                    <a:pt x="14526" y="5382"/>
                    <a:pt x="13853" y="3697"/>
                    <a:pt x="12609" y="2257"/>
                  </a:cubicBezTo>
                  <a:cubicBezTo>
                    <a:pt x="10766" y="122"/>
                    <a:pt x="8033" y="34"/>
                    <a:pt x="7592" y="34"/>
                  </a:cubicBezTo>
                  <a:cubicBezTo>
                    <a:pt x="7552" y="34"/>
                    <a:pt x="7531" y="34"/>
                    <a:pt x="7531" y="34"/>
                  </a:cubicBezTo>
                  <a:cubicBezTo>
                    <a:pt x="7531" y="34"/>
                    <a:pt x="7324" y="1"/>
                    <a:pt x="6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3" name="Google Shape;1983;p39"/>
            <p:cNvSpPr/>
            <p:nvPr/>
          </p:nvSpPr>
          <p:spPr>
            <a:xfrm>
              <a:off x="3328725" y="959875"/>
              <a:ext cx="384125" cy="331000"/>
            </a:xfrm>
            <a:custGeom>
              <a:avLst/>
              <a:gdLst/>
              <a:ahLst/>
              <a:cxnLst/>
              <a:rect l="l" t="t" r="r" b="b"/>
              <a:pathLst>
                <a:path w="15365" h="13240" extrusionOk="0">
                  <a:moveTo>
                    <a:pt x="7218" y="606"/>
                  </a:moveTo>
                  <a:cubicBezTo>
                    <a:pt x="7539" y="606"/>
                    <a:pt x="7749" y="635"/>
                    <a:pt x="7799" y="642"/>
                  </a:cubicBezTo>
                  <a:cubicBezTo>
                    <a:pt x="7801" y="642"/>
                    <a:pt x="7815" y="642"/>
                    <a:pt x="7840" y="642"/>
                  </a:cubicBezTo>
                  <a:cubicBezTo>
                    <a:pt x="8204" y="642"/>
                    <a:pt x="10866" y="708"/>
                    <a:pt x="12635" y="2758"/>
                  </a:cubicBezTo>
                  <a:cubicBezTo>
                    <a:pt x="13670" y="3956"/>
                    <a:pt x="14311" y="5347"/>
                    <a:pt x="14628" y="7092"/>
                  </a:cubicBezTo>
                  <a:cubicBezTo>
                    <a:pt x="14111" y="6776"/>
                    <a:pt x="13637" y="6696"/>
                    <a:pt x="13291" y="6696"/>
                  </a:cubicBezTo>
                  <a:cubicBezTo>
                    <a:pt x="12749" y="6696"/>
                    <a:pt x="12361" y="7185"/>
                    <a:pt x="11984" y="7656"/>
                  </a:cubicBezTo>
                  <a:cubicBezTo>
                    <a:pt x="11720" y="7987"/>
                    <a:pt x="11448" y="8329"/>
                    <a:pt x="11196" y="8401"/>
                  </a:cubicBezTo>
                  <a:cubicBezTo>
                    <a:pt x="11152" y="8414"/>
                    <a:pt x="11108" y="8420"/>
                    <a:pt x="11062" y="8420"/>
                  </a:cubicBezTo>
                  <a:cubicBezTo>
                    <a:pt x="10902" y="8420"/>
                    <a:pt x="10720" y="8344"/>
                    <a:pt x="10424" y="8215"/>
                  </a:cubicBezTo>
                  <a:cubicBezTo>
                    <a:pt x="9877" y="7977"/>
                    <a:pt x="9128" y="7649"/>
                    <a:pt x="7789" y="7649"/>
                  </a:cubicBezTo>
                  <a:cubicBezTo>
                    <a:pt x="6485" y="7649"/>
                    <a:pt x="5732" y="7864"/>
                    <a:pt x="5347" y="8347"/>
                  </a:cubicBezTo>
                  <a:cubicBezTo>
                    <a:pt x="4953" y="8843"/>
                    <a:pt x="5042" y="9509"/>
                    <a:pt x="5162" y="10034"/>
                  </a:cubicBezTo>
                  <a:cubicBezTo>
                    <a:pt x="5414" y="11125"/>
                    <a:pt x="4113" y="12360"/>
                    <a:pt x="3670" y="12595"/>
                  </a:cubicBezTo>
                  <a:cubicBezTo>
                    <a:pt x="3623" y="12520"/>
                    <a:pt x="3559" y="12392"/>
                    <a:pt x="3511" y="12293"/>
                  </a:cubicBezTo>
                  <a:cubicBezTo>
                    <a:pt x="3260" y="11783"/>
                    <a:pt x="2842" y="10929"/>
                    <a:pt x="1863" y="10929"/>
                  </a:cubicBezTo>
                  <a:cubicBezTo>
                    <a:pt x="1626" y="10929"/>
                    <a:pt x="1329" y="11008"/>
                    <a:pt x="1057" y="11307"/>
                  </a:cubicBezTo>
                  <a:cubicBezTo>
                    <a:pt x="664" y="9597"/>
                    <a:pt x="678" y="7930"/>
                    <a:pt x="1101" y="6341"/>
                  </a:cubicBezTo>
                  <a:cubicBezTo>
                    <a:pt x="2480" y="1148"/>
                    <a:pt x="5849" y="606"/>
                    <a:pt x="7218" y="606"/>
                  </a:cubicBezTo>
                  <a:close/>
                  <a:moveTo>
                    <a:pt x="7281" y="1"/>
                  </a:moveTo>
                  <a:cubicBezTo>
                    <a:pt x="5842" y="1"/>
                    <a:pt x="2005" y="550"/>
                    <a:pt x="509" y="6182"/>
                  </a:cubicBezTo>
                  <a:cubicBezTo>
                    <a:pt x="0" y="8099"/>
                    <a:pt x="49" y="10117"/>
                    <a:pt x="654" y="12179"/>
                  </a:cubicBezTo>
                  <a:cubicBezTo>
                    <a:pt x="690" y="12305"/>
                    <a:pt x="803" y="12392"/>
                    <a:pt x="935" y="12399"/>
                  </a:cubicBezTo>
                  <a:cubicBezTo>
                    <a:pt x="941" y="12399"/>
                    <a:pt x="947" y="12400"/>
                    <a:pt x="954" y="12400"/>
                  </a:cubicBezTo>
                  <a:cubicBezTo>
                    <a:pt x="1072" y="12400"/>
                    <a:pt x="1188" y="12320"/>
                    <a:pt x="1233" y="12203"/>
                  </a:cubicBezTo>
                  <a:cubicBezTo>
                    <a:pt x="1404" y="11763"/>
                    <a:pt x="1615" y="11541"/>
                    <a:pt x="1863" y="11541"/>
                  </a:cubicBezTo>
                  <a:cubicBezTo>
                    <a:pt x="2416" y="11541"/>
                    <a:pt x="2676" y="11983"/>
                    <a:pt x="2961" y="12562"/>
                  </a:cubicBezTo>
                  <a:cubicBezTo>
                    <a:pt x="3117" y="12882"/>
                    <a:pt x="3294" y="13240"/>
                    <a:pt x="3616" y="13240"/>
                  </a:cubicBezTo>
                  <a:cubicBezTo>
                    <a:pt x="3656" y="13239"/>
                    <a:pt x="3697" y="13234"/>
                    <a:pt x="3736" y="13224"/>
                  </a:cubicBezTo>
                  <a:cubicBezTo>
                    <a:pt x="4246" y="13096"/>
                    <a:pt x="6128" y="11498"/>
                    <a:pt x="5758" y="9895"/>
                  </a:cubicBezTo>
                  <a:cubicBezTo>
                    <a:pt x="5626" y="9323"/>
                    <a:pt x="5648" y="8952"/>
                    <a:pt x="5826" y="8728"/>
                  </a:cubicBezTo>
                  <a:cubicBezTo>
                    <a:pt x="6076" y="8412"/>
                    <a:pt x="6718" y="8260"/>
                    <a:pt x="7788" y="8260"/>
                  </a:cubicBezTo>
                  <a:cubicBezTo>
                    <a:pt x="9000" y="8260"/>
                    <a:pt x="9681" y="8558"/>
                    <a:pt x="10178" y="8776"/>
                  </a:cubicBezTo>
                  <a:cubicBezTo>
                    <a:pt x="10487" y="8911"/>
                    <a:pt x="10765" y="9032"/>
                    <a:pt x="11063" y="9032"/>
                  </a:cubicBezTo>
                  <a:cubicBezTo>
                    <a:pt x="11161" y="9032"/>
                    <a:pt x="11260" y="9019"/>
                    <a:pt x="11364" y="8989"/>
                  </a:cubicBezTo>
                  <a:cubicBezTo>
                    <a:pt x="11805" y="8863"/>
                    <a:pt x="12139" y="8443"/>
                    <a:pt x="12463" y="8037"/>
                  </a:cubicBezTo>
                  <a:cubicBezTo>
                    <a:pt x="12735" y="7695"/>
                    <a:pt x="13044" y="7308"/>
                    <a:pt x="13291" y="7308"/>
                  </a:cubicBezTo>
                  <a:cubicBezTo>
                    <a:pt x="13659" y="7308"/>
                    <a:pt x="14226" y="7432"/>
                    <a:pt x="14831" y="8026"/>
                  </a:cubicBezTo>
                  <a:cubicBezTo>
                    <a:pt x="14890" y="8083"/>
                    <a:pt x="14967" y="8113"/>
                    <a:pt x="15045" y="8113"/>
                  </a:cubicBezTo>
                  <a:cubicBezTo>
                    <a:pt x="15091" y="8113"/>
                    <a:pt x="15138" y="8102"/>
                    <a:pt x="15181" y="8081"/>
                  </a:cubicBezTo>
                  <a:cubicBezTo>
                    <a:pt x="15297" y="8023"/>
                    <a:pt x="15365" y="7899"/>
                    <a:pt x="15349" y="7770"/>
                  </a:cubicBezTo>
                  <a:cubicBezTo>
                    <a:pt x="15076" y="5537"/>
                    <a:pt x="14360" y="3818"/>
                    <a:pt x="13098" y="2357"/>
                  </a:cubicBezTo>
                  <a:cubicBezTo>
                    <a:pt x="11192" y="150"/>
                    <a:pt x="8428" y="31"/>
                    <a:pt x="7919" y="31"/>
                  </a:cubicBezTo>
                  <a:cubicBezTo>
                    <a:pt x="7872" y="31"/>
                    <a:pt x="7844" y="32"/>
                    <a:pt x="7838" y="33"/>
                  </a:cubicBezTo>
                  <a:cubicBezTo>
                    <a:pt x="7827" y="31"/>
                    <a:pt x="7621" y="1"/>
                    <a:pt x="72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4" name="Google Shape;1984;p39"/>
            <p:cNvSpPr/>
            <p:nvPr/>
          </p:nvSpPr>
          <p:spPr>
            <a:xfrm>
              <a:off x="3339850" y="1239750"/>
              <a:ext cx="80425" cy="120025"/>
            </a:xfrm>
            <a:custGeom>
              <a:avLst/>
              <a:gdLst/>
              <a:ahLst/>
              <a:cxnLst/>
              <a:rect l="l" t="t" r="r" b="b"/>
              <a:pathLst>
                <a:path w="3217" h="4801" extrusionOk="0">
                  <a:moveTo>
                    <a:pt x="1089" y="1"/>
                  </a:moveTo>
                  <a:cubicBezTo>
                    <a:pt x="352" y="1"/>
                    <a:pt x="1" y="683"/>
                    <a:pt x="466" y="2262"/>
                  </a:cubicBezTo>
                  <a:cubicBezTo>
                    <a:pt x="995" y="4061"/>
                    <a:pt x="1735" y="4801"/>
                    <a:pt x="2158" y="4801"/>
                  </a:cubicBezTo>
                  <a:cubicBezTo>
                    <a:pt x="2582" y="4801"/>
                    <a:pt x="2793" y="4166"/>
                    <a:pt x="2793" y="4166"/>
                  </a:cubicBezTo>
                  <a:lnTo>
                    <a:pt x="3216" y="2367"/>
                  </a:lnTo>
                  <a:cubicBezTo>
                    <a:pt x="3216" y="2367"/>
                    <a:pt x="2370" y="251"/>
                    <a:pt x="1417" y="40"/>
                  </a:cubicBezTo>
                  <a:cubicBezTo>
                    <a:pt x="1301" y="14"/>
                    <a:pt x="1191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5" name="Google Shape;1985;p39"/>
            <p:cNvSpPr/>
            <p:nvPr/>
          </p:nvSpPr>
          <p:spPr>
            <a:xfrm>
              <a:off x="3335925" y="1232100"/>
              <a:ext cx="92950" cy="135350"/>
            </a:xfrm>
            <a:custGeom>
              <a:avLst/>
              <a:gdLst/>
              <a:ahLst/>
              <a:cxnLst/>
              <a:rect l="l" t="t" r="r" b="b"/>
              <a:pathLst>
                <a:path w="3718" h="5414" extrusionOk="0">
                  <a:moveTo>
                    <a:pt x="1242" y="1"/>
                  </a:moveTo>
                  <a:cubicBezTo>
                    <a:pt x="837" y="1"/>
                    <a:pt x="587" y="165"/>
                    <a:pt x="438" y="325"/>
                  </a:cubicBezTo>
                  <a:cubicBezTo>
                    <a:pt x="37" y="753"/>
                    <a:pt x="0" y="1537"/>
                    <a:pt x="329" y="2654"/>
                  </a:cubicBezTo>
                  <a:cubicBezTo>
                    <a:pt x="822" y="4330"/>
                    <a:pt x="1602" y="5414"/>
                    <a:pt x="2315" y="5414"/>
                  </a:cubicBezTo>
                  <a:cubicBezTo>
                    <a:pt x="2941" y="5414"/>
                    <a:pt x="3212" y="4656"/>
                    <a:pt x="3240" y="4569"/>
                  </a:cubicBezTo>
                  <a:cubicBezTo>
                    <a:pt x="3288" y="4410"/>
                    <a:pt x="3202" y="4243"/>
                    <a:pt x="3044" y="4191"/>
                  </a:cubicBezTo>
                  <a:cubicBezTo>
                    <a:pt x="3012" y="4180"/>
                    <a:pt x="2980" y="4175"/>
                    <a:pt x="2947" y="4175"/>
                  </a:cubicBezTo>
                  <a:cubicBezTo>
                    <a:pt x="2823" y="4175"/>
                    <a:pt x="2706" y="4251"/>
                    <a:pt x="2661" y="4375"/>
                  </a:cubicBezTo>
                  <a:cubicBezTo>
                    <a:pt x="2601" y="4549"/>
                    <a:pt x="2444" y="4801"/>
                    <a:pt x="2315" y="4801"/>
                  </a:cubicBezTo>
                  <a:cubicBezTo>
                    <a:pt x="2124" y="4801"/>
                    <a:pt x="1437" y="4251"/>
                    <a:pt x="916" y="2482"/>
                  </a:cubicBezTo>
                  <a:cubicBezTo>
                    <a:pt x="558" y="1264"/>
                    <a:pt x="776" y="860"/>
                    <a:pt x="885" y="742"/>
                  </a:cubicBezTo>
                  <a:cubicBezTo>
                    <a:pt x="966" y="655"/>
                    <a:pt x="1086" y="612"/>
                    <a:pt x="1243" y="612"/>
                  </a:cubicBezTo>
                  <a:cubicBezTo>
                    <a:pt x="1323" y="612"/>
                    <a:pt x="1411" y="623"/>
                    <a:pt x="1509" y="645"/>
                  </a:cubicBezTo>
                  <a:cubicBezTo>
                    <a:pt x="2086" y="773"/>
                    <a:pt x="2785" y="2027"/>
                    <a:pt x="3090" y="2787"/>
                  </a:cubicBezTo>
                  <a:cubicBezTo>
                    <a:pt x="3139" y="2905"/>
                    <a:pt x="3252" y="2976"/>
                    <a:pt x="3372" y="2976"/>
                  </a:cubicBezTo>
                  <a:cubicBezTo>
                    <a:pt x="3410" y="2976"/>
                    <a:pt x="3448" y="2969"/>
                    <a:pt x="3485" y="2955"/>
                  </a:cubicBezTo>
                  <a:cubicBezTo>
                    <a:pt x="3641" y="2893"/>
                    <a:pt x="3718" y="2716"/>
                    <a:pt x="3658" y="2560"/>
                  </a:cubicBezTo>
                  <a:cubicBezTo>
                    <a:pt x="3565" y="2329"/>
                    <a:pt x="2720" y="287"/>
                    <a:pt x="1641" y="48"/>
                  </a:cubicBezTo>
                  <a:cubicBezTo>
                    <a:pt x="1493" y="15"/>
                    <a:pt x="1361" y="1"/>
                    <a:pt x="12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6" name="Google Shape;1986;p39"/>
            <p:cNvSpPr/>
            <p:nvPr/>
          </p:nvSpPr>
          <p:spPr>
            <a:xfrm>
              <a:off x="3218925" y="1833550"/>
              <a:ext cx="225975" cy="160275"/>
            </a:xfrm>
            <a:custGeom>
              <a:avLst/>
              <a:gdLst/>
              <a:ahLst/>
              <a:cxnLst/>
              <a:rect l="l" t="t" r="r" b="b"/>
              <a:pathLst>
                <a:path w="9039" h="6411" extrusionOk="0">
                  <a:moveTo>
                    <a:pt x="333" y="1"/>
                  </a:moveTo>
                  <a:cubicBezTo>
                    <a:pt x="316" y="1"/>
                    <a:pt x="299" y="2"/>
                    <a:pt x="281" y="5"/>
                  </a:cubicBezTo>
                  <a:cubicBezTo>
                    <a:pt x="115" y="31"/>
                    <a:pt x="1" y="187"/>
                    <a:pt x="26" y="354"/>
                  </a:cubicBezTo>
                  <a:cubicBezTo>
                    <a:pt x="49" y="498"/>
                    <a:pt x="605" y="3895"/>
                    <a:pt x="3022" y="5433"/>
                  </a:cubicBezTo>
                  <a:cubicBezTo>
                    <a:pt x="4250" y="6214"/>
                    <a:pt x="5682" y="6410"/>
                    <a:pt x="6807" y="6410"/>
                  </a:cubicBezTo>
                  <a:cubicBezTo>
                    <a:pt x="7890" y="6410"/>
                    <a:pt x="8692" y="6229"/>
                    <a:pt x="8758" y="6213"/>
                  </a:cubicBezTo>
                  <a:cubicBezTo>
                    <a:pt x="8928" y="6180"/>
                    <a:pt x="9038" y="6012"/>
                    <a:pt x="8999" y="5842"/>
                  </a:cubicBezTo>
                  <a:cubicBezTo>
                    <a:pt x="8966" y="5700"/>
                    <a:pt x="8840" y="5606"/>
                    <a:pt x="8701" y="5606"/>
                  </a:cubicBezTo>
                  <a:cubicBezTo>
                    <a:pt x="8674" y="5606"/>
                    <a:pt x="8646" y="5610"/>
                    <a:pt x="8618" y="5617"/>
                  </a:cubicBezTo>
                  <a:cubicBezTo>
                    <a:pt x="8603" y="5621"/>
                    <a:pt x="7841" y="5793"/>
                    <a:pt x="6808" y="5793"/>
                  </a:cubicBezTo>
                  <a:cubicBezTo>
                    <a:pt x="5767" y="5793"/>
                    <a:pt x="4452" y="5618"/>
                    <a:pt x="3351" y="4917"/>
                  </a:cubicBezTo>
                  <a:cubicBezTo>
                    <a:pt x="1170" y="3529"/>
                    <a:pt x="637" y="292"/>
                    <a:pt x="631" y="260"/>
                  </a:cubicBezTo>
                  <a:cubicBezTo>
                    <a:pt x="607" y="110"/>
                    <a:pt x="478" y="1"/>
                    <a:pt x="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7" name="Google Shape;1987;p39"/>
            <p:cNvSpPr/>
            <p:nvPr/>
          </p:nvSpPr>
          <p:spPr>
            <a:xfrm>
              <a:off x="3514925" y="1651050"/>
              <a:ext cx="53225" cy="216375"/>
            </a:xfrm>
            <a:custGeom>
              <a:avLst/>
              <a:gdLst/>
              <a:ahLst/>
              <a:cxnLst/>
              <a:rect l="l" t="t" r="r" b="b"/>
              <a:pathLst>
                <a:path w="2129" h="8655" extrusionOk="0">
                  <a:moveTo>
                    <a:pt x="340" y="0"/>
                  </a:moveTo>
                  <a:cubicBezTo>
                    <a:pt x="315" y="0"/>
                    <a:pt x="288" y="4"/>
                    <a:pt x="262" y="11"/>
                  </a:cubicBezTo>
                  <a:cubicBezTo>
                    <a:pt x="98" y="54"/>
                    <a:pt x="1" y="221"/>
                    <a:pt x="44" y="385"/>
                  </a:cubicBezTo>
                  <a:cubicBezTo>
                    <a:pt x="59" y="440"/>
                    <a:pt x="1507" y="5962"/>
                    <a:pt x="1201" y="8309"/>
                  </a:cubicBezTo>
                  <a:cubicBezTo>
                    <a:pt x="1179" y="8476"/>
                    <a:pt x="1297" y="8630"/>
                    <a:pt x="1465" y="8651"/>
                  </a:cubicBezTo>
                  <a:cubicBezTo>
                    <a:pt x="1479" y="8653"/>
                    <a:pt x="1492" y="8655"/>
                    <a:pt x="1505" y="8655"/>
                  </a:cubicBezTo>
                  <a:cubicBezTo>
                    <a:pt x="1658" y="8653"/>
                    <a:pt x="1788" y="8540"/>
                    <a:pt x="1808" y="8388"/>
                  </a:cubicBezTo>
                  <a:cubicBezTo>
                    <a:pt x="2129" y="5923"/>
                    <a:pt x="698" y="459"/>
                    <a:pt x="636" y="228"/>
                  </a:cubicBezTo>
                  <a:cubicBezTo>
                    <a:pt x="599" y="91"/>
                    <a:pt x="47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8" name="Google Shape;1988;p39"/>
            <p:cNvSpPr/>
            <p:nvPr/>
          </p:nvSpPr>
          <p:spPr>
            <a:xfrm>
              <a:off x="2641850" y="1621350"/>
              <a:ext cx="267825" cy="546700"/>
            </a:xfrm>
            <a:custGeom>
              <a:avLst/>
              <a:gdLst/>
              <a:ahLst/>
              <a:cxnLst/>
              <a:rect l="l" t="t" r="r" b="b"/>
              <a:pathLst>
                <a:path w="10713" h="21868" extrusionOk="0">
                  <a:moveTo>
                    <a:pt x="3260" y="0"/>
                  </a:moveTo>
                  <a:cubicBezTo>
                    <a:pt x="2177" y="0"/>
                    <a:pt x="1014" y="1589"/>
                    <a:pt x="535" y="4461"/>
                  </a:cubicBezTo>
                  <a:cubicBezTo>
                    <a:pt x="0" y="7675"/>
                    <a:pt x="1071" y="13673"/>
                    <a:pt x="1500" y="14316"/>
                  </a:cubicBezTo>
                  <a:cubicBezTo>
                    <a:pt x="1908" y="14929"/>
                    <a:pt x="4652" y="21867"/>
                    <a:pt x="7320" y="21867"/>
                  </a:cubicBezTo>
                  <a:cubicBezTo>
                    <a:pt x="7451" y="21867"/>
                    <a:pt x="7582" y="21850"/>
                    <a:pt x="7712" y="21815"/>
                  </a:cubicBezTo>
                  <a:cubicBezTo>
                    <a:pt x="10497" y="21065"/>
                    <a:pt x="10712" y="18067"/>
                    <a:pt x="10070" y="15709"/>
                  </a:cubicBezTo>
                  <a:cubicBezTo>
                    <a:pt x="9426" y="13352"/>
                    <a:pt x="6856" y="7246"/>
                    <a:pt x="5891" y="3925"/>
                  </a:cubicBezTo>
                  <a:cubicBezTo>
                    <a:pt x="4927" y="604"/>
                    <a:pt x="3642" y="69"/>
                    <a:pt x="3642" y="69"/>
                  </a:cubicBezTo>
                  <a:cubicBezTo>
                    <a:pt x="3517" y="23"/>
                    <a:pt x="3389" y="0"/>
                    <a:pt x="32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9" name="Google Shape;1989;p39"/>
            <p:cNvSpPr/>
            <p:nvPr/>
          </p:nvSpPr>
          <p:spPr>
            <a:xfrm>
              <a:off x="2634300" y="1613675"/>
              <a:ext cx="279225" cy="562000"/>
            </a:xfrm>
            <a:custGeom>
              <a:avLst/>
              <a:gdLst/>
              <a:ahLst/>
              <a:cxnLst/>
              <a:rect l="l" t="t" r="r" b="b"/>
              <a:pathLst>
                <a:path w="11169" h="22480" extrusionOk="0">
                  <a:moveTo>
                    <a:pt x="3561" y="614"/>
                  </a:moveTo>
                  <a:cubicBezTo>
                    <a:pt x="3652" y="614"/>
                    <a:pt x="3742" y="629"/>
                    <a:pt x="3827" y="659"/>
                  </a:cubicBezTo>
                  <a:cubicBezTo>
                    <a:pt x="3917" y="706"/>
                    <a:pt x="5036" y="1340"/>
                    <a:pt x="5900" y="4318"/>
                  </a:cubicBezTo>
                  <a:cubicBezTo>
                    <a:pt x="6404" y="6055"/>
                    <a:pt x="7325" y="8497"/>
                    <a:pt x="8217" y="10858"/>
                  </a:cubicBezTo>
                  <a:cubicBezTo>
                    <a:pt x="9016" y="12977"/>
                    <a:pt x="9771" y="14978"/>
                    <a:pt x="10076" y="16096"/>
                  </a:cubicBezTo>
                  <a:cubicBezTo>
                    <a:pt x="10536" y="17780"/>
                    <a:pt x="10452" y="19351"/>
                    <a:pt x="9846" y="20406"/>
                  </a:cubicBezTo>
                  <a:cubicBezTo>
                    <a:pt x="9438" y="21118"/>
                    <a:pt x="8795" y="21595"/>
                    <a:pt x="7935" y="21827"/>
                  </a:cubicBezTo>
                  <a:cubicBezTo>
                    <a:pt x="7829" y="21855"/>
                    <a:pt x="7722" y="21869"/>
                    <a:pt x="7614" y="21869"/>
                  </a:cubicBezTo>
                  <a:cubicBezTo>
                    <a:pt x="5613" y="21869"/>
                    <a:pt x="3361" y="17146"/>
                    <a:pt x="2487" y="15310"/>
                  </a:cubicBezTo>
                  <a:cubicBezTo>
                    <a:pt x="2252" y="14815"/>
                    <a:pt x="2135" y="14573"/>
                    <a:pt x="2056" y="14453"/>
                  </a:cubicBezTo>
                  <a:cubicBezTo>
                    <a:pt x="1714" y="13941"/>
                    <a:pt x="602" y="8039"/>
                    <a:pt x="1140" y="4818"/>
                  </a:cubicBezTo>
                  <a:cubicBezTo>
                    <a:pt x="1538" y="2422"/>
                    <a:pt x="2389" y="1153"/>
                    <a:pt x="3053" y="767"/>
                  </a:cubicBezTo>
                  <a:cubicBezTo>
                    <a:pt x="3226" y="665"/>
                    <a:pt x="3396" y="614"/>
                    <a:pt x="3561" y="614"/>
                  </a:cubicBezTo>
                  <a:close/>
                  <a:moveTo>
                    <a:pt x="3562" y="1"/>
                  </a:moveTo>
                  <a:cubicBezTo>
                    <a:pt x="3289" y="1"/>
                    <a:pt x="3013" y="80"/>
                    <a:pt x="2744" y="237"/>
                  </a:cubicBezTo>
                  <a:cubicBezTo>
                    <a:pt x="1714" y="838"/>
                    <a:pt x="909" y="2470"/>
                    <a:pt x="536" y="4717"/>
                  </a:cubicBezTo>
                  <a:cubicBezTo>
                    <a:pt x="1" y="7925"/>
                    <a:pt x="1022" y="14007"/>
                    <a:pt x="1546" y="14792"/>
                  </a:cubicBezTo>
                  <a:cubicBezTo>
                    <a:pt x="1605" y="14881"/>
                    <a:pt x="1758" y="15201"/>
                    <a:pt x="1934" y="15572"/>
                  </a:cubicBezTo>
                  <a:cubicBezTo>
                    <a:pt x="2943" y="17690"/>
                    <a:pt x="5222" y="22479"/>
                    <a:pt x="7627" y="22479"/>
                  </a:cubicBezTo>
                  <a:cubicBezTo>
                    <a:pt x="7784" y="22479"/>
                    <a:pt x="7941" y="22458"/>
                    <a:pt x="8094" y="22417"/>
                  </a:cubicBezTo>
                  <a:cubicBezTo>
                    <a:pt x="9118" y="22141"/>
                    <a:pt x="9885" y="21567"/>
                    <a:pt x="10376" y="20710"/>
                  </a:cubicBezTo>
                  <a:cubicBezTo>
                    <a:pt x="11063" y="19514"/>
                    <a:pt x="11168" y="17773"/>
                    <a:pt x="10666" y="15934"/>
                  </a:cubicBezTo>
                  <a:cubicBezTo>
                    <a:pt x="10354" y="14789"/>
                    <a:pt x="9594" y="12774"/>
                    <a:pt x="8789" y="10641"/>
                  </a:cubicBezTo>
                  <a:cubicBezTo>
                    <a:pt x="7903" y="8292"/>
                    <a:pt x="6985" y="5861"/>
                    <a:pt x="6487" y="4146"/>
                  </a:cubicBezTo>
                  <a:cubicBezTo>
                    <a:pt x="5494" y="725"/>
                    <a:pt x="4119" y="117"/>
                    <a:pt x="4062" y="93"/>
                  </a:cubicBezTo>
                  <a:cubicBezTo>
                    <a:pt x="4057" y="91"/>
                    <a:pt x="4053" y="90"/>
                    <a:pt x="4049" y="88"/>
                  </a:cubicBezTo>
                  <a:cubicBezTo>
                    <a:pt x="3889" y="30"/>
                    <a:pt x="3726" y="1"/>
                    <a:pt x="35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0" name="Google Shape;1990;p39"/>
            <p:cNvSpPr/>
            <p:nvPr/>
          </p:nvSpPr>
          <p:spPr>
            <a:xfrm>
              <a:off x="1933175" y="1901175"/>
              <a:ext cx="693750" cy="1025525"/>
            </a:xfrm>
            <a:custGeom>
              <a:avLst/>
              <a:gdLst/>
              <a:ahLst/>
              <a:cxnLst/>
              <a:rect l="l" t="t" r="r" b="b"/>
              <a:pathLst>
                <a:path w="27750" h="41021" extrusionOk="0">
                  <a:moveTo>
                    <a:pt x="16732" y="1"/>
                  </a:moveTo>
                  <a:cubicBezTo>
                    <a:pt x="16732" y="1"/>
                    <a:pt x="0" y="16324"/>
                    <a:pt x="0" y="18772"/>
                  </a:cubicBezTo>
                  <a:cubicBezTo>
                    <a:pt x="0" y="21193"/>
                    <a:pt x="9627" y="41021"/>
                    <a:pt x="12505" y="41021"/>
                  </a:cubicBezTo>
                  <a:cubicBezTo>
                    <a:pt x="12538" y="41021"/>
                    <a:pt x="12569" y="41018"/>
                    <a:pt x="12600" y="41013"/>
                  </a:cubicBezTo>
                  <a:cubicBezTo>
                    <a:pt x="15354" y="40554"/>
                    <a:pt x="27750" y="27342"/>
                    <a:pt x="27750" y="27342"/>
                  </a:cubicBezTo>
                  <a:lnTo>
                    <a:pt x="167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1" name="Google Shape;1991;p39"/>
            <p:cNvSpPr/>
            <p:nvPr/>
          </p:nvSpPr>
          <p:spPr>
            <a:xfrm>
              <a:off x="1925500" y="1893525"/>
              <a:ext cx="709625" cy="1040825"/>
            </a:xfrm>
            <a:custGeom>
              <a:avLst/>
              <a:gdLst/>
              <a:ahLst/>
              <a:cxnLst/>
              <a:rect l="l" t="t" r="r" b="b"/>
              <a:pathLst>
                <a:path w="28385" h="41633" extrusionOk="0">
                  <a:moveTo>
                    <a:pt x="16926" y="845"/>
                  </a:moveTo>
                  <a:lnTo>
                    <a:pt x="27700" y="27582"/>
                  </a:lnTo>
                  <a:cubicBezTo>
                    <a:pt x="24169" y="31335"/>
                    <a:pt x="15005" y="40659"/>
                    <a:pt x="12857" y="41018"/>
                  </a:cubicBezTo>
                  <a:cubicBezTo>
                    <a:pt x="12847" y="41019"/>
                    <a:pt x="12834" y="41020"/>
                    <a:pt x="12818" y="41020"/>
                  </a:cubicBezTo>
                  <a:cubicBezTo>
                    <a:pt x="12708" y="41020"/>
                    <a:pt x="12466" y="40965"/>
                    <a:pt x="12036" y="40602"/>
                  </a:cubicBezTo>
                  <a:cubicBezTo>
                    <a:pt x="8304" y="37440"/>
                    <a:pt x="614" y="21037"/>
                    <a:pt x="614" y="19078"/>
                  </a:cubicBezTo>
                  <a:cubicBezTo>
                    <a:pt x="614" y="17404"/>
                    <a:pt x="10245" y="7382"/>
                    <a:pt x="16926" y="845"/>
                  </a:cubicBezTo>
                  <a:close/>
                  <a:moveTo>
                    <a:pt x="17038" y="1"/>
                  </a:moveTo>
                  <a:cubicBezTo>
                    <a:pt x="16962" y="1"/>
                    <a:pt x="16886" y="28"/>
                    <a:pt x="16825" y="88"/>
                  </a:cubicBezTo>
                  <a:cubicBezTo>
                    <a:pt x="15103" y="1767"/>
                    <a:pt x="0" y="16572"/>
                    <a:pt x="0" y="19078"/>
                  </a:cubicBezTo>
                  <a:cubicBezTo>
                    <a:pt x="0" y="20360"/>
                    <a:pt x="2234" y="25426"/>
                    <a:pt x="4440" y="29767"/>
                  </a:cubicBezTo>
                  <a:cubicBezTo>
                    <a:pt x="7348" y="35488"/>
                    <a:pt x="10040" y="39713"/>
                    <a:pt x="11641" y="41069"/>
                  </a:cubicBezTo>
                  <a:cubicBezTo>
                    <a:pt x="12087" y="41446"/>
                    <a:pt x="12472" y="41633"/>
                    <a:pt x="12811" y="41633"/>
                  </a:cubicBezTo>
                  <a:cubicBezTo>
                    <a:pt x="12859" y="41633"/>
                    <a:pt x="12908" y="41628"/>
                    <a:pt x="12957" y="41620"/>
                  </a:cubicBezTo>
                  <a:cubicBezTo>
                    <a:pt x="15781" y="41150"/>
                    <a:pt x="27771" y="28400"/>
                    <a:pt x="28280" y="27857"/>
                  </a:cubicBezTo>
                  <a:cubicBezTo>
                    <a:pt x="28362" y="27771"/>
                    <a:pt x="28385" y="27645"/>
                    <a:pt x="28341" y="27534"/>
                  </a:cubicBezTo>
                  <a:lnTo>
                    <a:pt x="17323" y="192"/>
                  </a:lnTo>
                  <a:cubicBezTo>
                    <a:pt x="17273" y="69"/>
                    <a:pt x="17156" y="1"/>
                    <a:pt x="170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2" name="Google Shape;1992;p39"/>
            <p:cNvSpPr/>
            <p:nvPr/>
          </p:nvSpPr>
          <p:spPr>
            <a:xfrm>
              <a:off x="2044600" y="1622200"/>
              <a:ext cx="669575" cy="1206875"/>
            </a:xfrm>
            <a:custGeom>
              <a:avLst/>
              <a:gdLst/>
              <a:ahLst/>
              <a:cxnLst/>
              <a:rect l="l" t="t" r="r" b="b"/>
              <a:pathLst>
                <a:path w="26783" h="48275" extrusionOk="0">
                  <a:moveTo>
                    <a:pt x="20989" y="1"/>
                  </a:moveTo>
                  <a:cubicBezTo>
                    <a:pt x="18243" y="1"/>
                    <a:pt x="13589" y="1953"/>
                    <a:pt x="12749" y="2606"/>
                  </a:cubicBezTo>
                  <a:cubicBezTo>
                    <a:pt x="12749" y="2606"/>
                    <a:pt x="7499" y="7213"/>
                    <a:pt x="3751" y="11604"/>
                  </a:cubicBezTo>
                  <a:cubicBezTo>
                    <a:pt x="1" y="15995"/>
                    <a:pt x="322" y="23388"/>
                    <a:pt x="1501" y="28422"/>
                  </a:cubicBezTo>
                  <a:cubicBezTo>
                    <a:pt x="2680" y="33456"/>
                    <a:pt x="4822" y="47704"/>
                    <a:pt x="7499" y="48239"/>
                  </a:cubicBezTo>
                  <a:cubicBezTo>
                    <a:pt x="7618" y="48263"/>
                    <a:pt x="7736" y="48275"/>
                    <a:pt x="7853" y="48275"/>
                  </a:cubicBezTo>
                  <a:cubicBezTo>
                    <a:pt x="10373" y="48275"/>
                    <a:pt x="12530" y="42918"/>
                    <a:pt x="17034" y="39027"/>
                  </a:cubicBezTo>
                  <a:cubicBezTo>
                    <a:pt x="21748" y="34956"/>
                    <a:pt x="25496" y="31529"/>
                    <a:pt x="25818" y="28851"/>
                  </a:cubicBezTo>
                  <a:cubicBezTo>
                    <a:pt x="26139" y="26173"/>
                    <a:pt x="25711" y="17603"/>
                    <a:pt x="25925" y="16960"/>
                  </a:cubicBezTo>
                  <a:cubicBezTo>
                    <a:pt x="26139" y="16317"/>
                    <a:pt x="26782" y="10532"/>
                    <a:pt x="26782" y="7426"/>
                  </a:cubicBezTo>
                  <a:cubicBezTo>
                    <a:pt x="26782" y="4319"/>
                    <a:pt x="24425" y="891"/>
                    <a:pt x="22069" y="141"/>
                  </a:cubicBezTo>
                  <a:cubicBezTo>
                    <a:pt x="21764" y="44"/>
                    <a:pt x="21397" y="1"/>
                    <a:pt x="20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3" name="Google Shape;1993;p39"/>
            <p:cNvSpPr/>
            <p:nvPr/>
          </p:nvSpPr>
          <p:spPr>
            <a:xfrm>
              <a:off x="2017575" y="1614650"/>
              <a:ext cx="704250" cy="1222100"/>
            </a:xfrm>
            <a:custGeom>
              <a:avLst/>
              <a:gdLst/>
              <a:ahLst/>
              <a:cxnLst/>
              <a:rect l="l" t="t" r="r" b="b"/>
              <a:pathLst>
                <a:path w="28170" h="48884" extrusionOk="0">
                  <a:moveTo>
                    <a:pt x="22071" y="608"/>
                  </a:moveTo>
                  <a:cubicBezTo>
                    <a:pt x="22446" y="608"/>
                    <a:pt x="22780" y="647"/>
                    <a:pt x="23057" y="735"/>
                  </a:cubicBezTo>
                  <a:cubicBezTo>
                    <a:pt x="25370" y="1471"/>
                    <a:pt x="27557" y="4870"/>
                    <a:pt x="27557" y="7728"/>
                  </a:cubicBezTo>
                  <a:cubicBezTo>
                    <a:pt x="27557" y="10802"/>
                    <a:pt x="26910" y="16583"/>
                    <a:pt x="26716" y="17165"/>
                  </a:cubicBezTo>
                  <a:cubicBezTo>
                    <a:pt x="26615" y="17467"/>
                    <a:pt x="26625" y="18666"/>
                    <a:pt x="26672" y="21535"/>
                  </a:cubicBezTo>
                  <a:cubicBezTo>
                    <a:pt x="26717" y="24253"/>
                    <a:pt x="26772" y="27635"/>
                    <a:pt x="26595" y="29117"/>
                  </a:cubicBezTo>
                  <a:cubicBezTo>
                    <a:pt x="26288" y="31680"/>
                    <a:pt x="22482" y="35154"/>
                    <a:pt x="17916" y="39098"/>
                  </a:cubicBezTo>
                  <a:cubicBezTo>
                    <a:pt x="15923" y="40819"/>
                    <a:pt x="14415" y="42782"/>
                    <a:pt x="13086" y="44515"/>
                  </a:cubicBezTo>
                  <a:cubicBezTo>
                    <a:pt x="11486" y="46598"/>
                    <a:pt x="10196" y="48270"/>
                    <a:pt x="8922" y="48270"/>
                  </a:cubicBezTo>
                  <a:cubicBezTo>
                    <a:pt x="8829" y="48270"/>
                    <a:pt x="8735" y="48261"/>
                    <a:pt x="8641" y="48242"/>
                  </a:cubicBezTo>
                  <a:cubicBezTo>
                    <a:pt x="6724" y="47858"/>
                    <a:pt x="4859" y="38451"/>
                    <a:pt x="3745" y="32831"/>
                  </a:cubicBezTo>
                  <a:cubicBezTo>
                    <a:pt x="3415" y="31158"/>
                    <a:pt x="3128" y="29714"/>
                    <a:pt x="2880" y="28655"/>
                  </a:cubicBezTo>
                  <a:cubicBezTo>
                    <a:pt x="2277" y="26078"/>
                    <a:pt x="653" y="17272"/>
                    <a:pt x="5064" y="12104"/>
                  </a:cubicBezTo>
                  <a:cubicBezTo>
                    <a:pt x="8693" y="7854"/>
                    <a:pt x="13803" y="3340"/>
                    <a:pt x="14025" y="3144"/>
                  </a:cubicBezTo>
                  <a:cubicBezTo>
                    <a:pt x="14822" y="2534"/>
                    <a:pt x="19445" y="608"/>
                    <a:pt x="22071" y="608"/>
                  </a:cubicBezTo>
                  <a:close/>
                  <a:moveTo>
                    <a:pt x="22083" y="1"/>
                  </a:moveTo>
                  <a:cubicBezTo>
                    <a:pt x="19224" y="1"/>
                    <a:pt x="14506" y="1993"/>
                    <a:pt x="13642" y="2666"/>
                  </a:cubicBezTo>
                  <a:cubicBezTo>
                    <a:pt x="13637" y="2670"/>
                    <a:pt x="13633" y="2673"/>
                    <a:pt x="13629" y="2677"/>
                  </a:cubicBezTo>
                  <a:cubicBezTo>
                    <a:pt x="13577" y="2724"/>
                    <a:pt x="8319" y="7349"/>
                    <a:pt x="4598" y="11707"/>
                  </a:cubicBezTo>
                  <a:cubicBezTo>
                    <a:pt x="1" y="17093"/>
                    <a:pt x="1665" y="26147"/>
                    <a:pt x="2284" y="28793"/>
                  </a:cubicBezTo>
                  <a:cubicBezTo>
                    <a:pt x="2529" y="29843"/>
                    <a:pt x="2814" y="31282"/>
                    <a:pt x="3145" y="32949"/>
                  </a:cubicBezTo>
                  <a:cubicBezTo>
                    <a:pt x="4817" y="41391"/>
                    <a:pt x="6377" y="48414"/>
                    <a:pt x="8521" y="48842"/>
                  </a:cubicBezTo>
                  <a:cubicBezTo>
                    <a:pt x="8657" y="48869"/>
                    <a:pt x="8796" y="48884"/>
                    <a:pt x="8936" y="48884"/>
                  </a:cubicBezTo>
                  <a:cubicBezTo>
                    <a:pt x="10504" y="48884"/>
                    <a:pt x="11873" y="47099"/>
                    <a:pt x="13571" y="44887"/>
                  </a:cubicBezTo>
                  <a:cubicBezTo>
                    <a:pt x="14884" y="43178"/>
                    <a:pt x="16370" y="41240"/>
                    <a:pt x="18316" y="39561"/>
                  </a:cubicBezTo>
                  <a:cubicBezTo>
                    <a:pt x="23147" y="35389"/>
                    <a:pt x="26869" y="31975"/>
                    <a:pt x="27203" y="29189"/>
                  </a:cubicBezTo>
                  <a:cubicBezTo>
                    <a:pt x="27386" y="27668"/>
                    <a:pt x="27330" y="24261"/>
                    <a:pt x="27284" y="21524"/>
                  </a:cubicBezTo>
                  <a:cubicBezTo>
                    <a:pt x="27252" y="19609"/>
                    <a:pt x="27220" y="17628"/>
                    <a:pt x="27296" y="17359"/>
                  </a:cubicBezTo>
                  <a:cubicBezTo>
                    <a:pt x="27530" y="16657"/>
                    <a:pt x="28169" y="10765"/>
                    <a:pt x="28169" y="7728"/>
                  </a:cubicBezTo>
                  <a:cubicBezTo>
                    <a:pt x="28169" y="4583"/>
                    <a:pt x="25821" y="972"/>
                    <a:pt x="23242" y="152"/>
                  </a:cubicBezTo>
                  <a:cubicBezTo>
                    <a:pt x="22912" y="47"/>
                    <a:pt x="22520" y="1"/>
                    <a:pt x="22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2133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25503" y="0"/>
                  </a:moveTo>
                  <a:cubicBezTo>
                    <a:pt x="22546" y="0"/>
                    <a:pt x="19978" y="1301"/>
                    <a:pt x="19437" y="1841"/>
                  </a:cubicBezTo>
                  <a:cubicBezTo>
                    <a:pt x="18573" y="2706"/>
                    <a:pt x="8638" y="18902"/>
                    <a:pt x="6047" y="21495"/>
                  </a:cubicBezTo>
                  <a:cubicBezTo>
                    <a:pt x="3455" y="24086"/>
                    <a:pt x="0" y="27325"/>
                    <a:pt x="216" y="28621"/>
                  </a:cubicBezTo>
                  <a:cubicBezTo>
                    <a:pt x="432" y="29917"/>
                    <a:pt x="3887" y="29917"/>
                    <a:pt x="9287" y="29917"/>
                  </a:cubicBezTo>
                  <a:cubicBezTo>
                    <a:pt x="14685" y="29917"/>
                    <a:pt x="17060" y="29268"/>
                    <a:pt x="19004" y="28405"/>
                  </a:cubicBezTo>
                  <a:cubicBezTo>
                    <a:pt x="20947" y="27541"/>
                    <a:pt x="21379" y="26677"/>
                    <a:pt x="19652" y="26461"/>
                  </a:cubicBezTo>
                  <a:cubicBezTo>
                    <a:pt x="17924" y="26245"/>
                    <a:pt x="9717" y="23654"/>
                    <a:pt x="9717" y="23654"/>
                  </a:cubicBezTo>
                  <a:cubicBezTo>
                    <a:pt x="9717" y="23654"/>
                    <a:pt x="17492" y="18039"/>
                    <a:pt x="22459" y="13504"/>
                  </a:cubicBezTo>
                  <a:cubicBezTo>
                    <a:pt x="27426" y="8969"/>
                    <a:pt x="30881" y="1841"/>
                    <a:pt x="30881" y="1841"/>
                  </a:cubicBezTo>
                  <a:cubicBezTo>
                    <a:pt x="29183" y="467"/>
                    <a:pt x="27273" y="0"/>
                    <a:pt x="255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2126575" y="4152525"/>
              <a:ext cx="787750" cy="763575"/>
            </a:xfrm>
            <a:custGeom>
              <a:avLst/>
              <a:gdLst/>
              <a:ahLst/>
              <a:cxnLst/>
              <a:rect l="l" t="t" r="r" b="b"/>
              <a:pathLst>
                <a:path w="31510" h="30543" extrusionOk="0">
                  <a:moveTo>
                    <a:pt x="25799" y="625"/>
                  </a:moveTo>
                  <a:cubicBezTo>
                    <a:pt x="27434" y="625"/>
                    <a:pt x="29196" y="1038"/>
                    <a:pt x="30786" y="2248"/>
                  </a:cubicBezTo>
                  <a:cubicBezTo>
                    <a:pt x="30159" y="3479"/>
                    <a:pt x="26925" y="9596"/>
                    <a:pt x="22543" y="13598"/>
                  </a:cubicBezTo>
                  <a:cubicBezTo>
                    <a:pt x="17647" y="18068"/>
                    <a:pt x="9907" y="23670"/>
                    <a:pt x="9828" y="23725"/>
                  </a:cubicBezTo>
                  <a:cubicBezTo>
                    <a:pt x="9624" y="23873"/>
                    <a:pt x="9675" y="24191"/>
                    <a:pt x="9916" y="24266"/>
                  </a:cubicBezTo>
                  <a:cubicBezTo>
                    <a:pt x="10251" y="24372"/>
                    <a:pt x="18168" y="26868"/>
                    <a:pt x="19904" y="27085"/>
                  </a:cubicBezTo>
                  <a:cubicBezTo>
                    <a:pt x="20633" y="27176"/>
                    <a:pt x="20719" y="27358"/>
                    <a:pt x="20719" y="27360"/>
                  </a:cubicBezTo>
                  <a:cubicBezTo>
                    <a:pt x="20730" y="27439"/>
                    <a:pt x="20501" y="27854"/>
                    <a:pt x="19170" y="28446"/>
                  </a:cubicBezTo>
                  <a:cubicBezTo>
                    <a:pt x="17165" y="29336"/>
                    <a:pt x="14765" y="29930"/>
                    <a:pt x="9575" y="29930"/>
                  </a:cubicBezTo>
                  <a:cubicBezTo>
                    <a:pt x="4774" y="29930"/>
                    <a:pt x="981" y="29930"/>
                    <a:pt x="807" y="28891"/>
                  </a:cubicBezTo>
                  <a:cubicBezTo>
                    <a:pt x="641" y="27893"/>
                    <a:pt x="3551" y="25007"/>
                    <a:pt x="5677" y="22901"/>
                  </a:cubicBezTo>
                  <a:lnTo>
                    <a:pt x="6553" y="22031"/>
                  </a:lnTo>
                  <a:cubicBezTo>
                    <a:pt x="8218" y="20364"/>
                    <a:pt x="12828" y="13229"/>
                    <a:pt x="16194" y="8021"/>
                  </a:cubicBezTo>
                  <a:cubicBezTo>
                    <a:pt x="18048" y="5150"/>
                    <a:pt x="19650" y="2671"/>
                    <a:pt x="19942" y="2379"/>
                  </a:cubicBezTo>
                  <a:cubicBezTo>
                    <a:pt x="20403" y="1918"/>
                    <a:pt x="22904" y="625"/>
                    <a:pt x="25799" y="625"/>
                  </a:cubicBezTo>
                  <a:close/>
                  <a:moveTo>
                    <a:pt x="25792" y="0"/>
                  </a:moveTo>
                  <a:cubicBezTo>
                    <a:pt x="22723" y="0"/>
                    <a:pt x="20076" y="1381"/>
                    <a:pt x="19510" y="1945"/>
                  </a:cubicBezTo>
                  <a:cubicBezTo>
                    <a:pt x="19186" y="2269"/>
                    <a:pt x="17909" y="4237"/>
                    <a:pt x="15680" y="7688"/>
                  </a:cubicBezTo>
                  <a:cubicBezTo>
                    <a:pt x="12329" y="12875"/>
                    <a:pt x="7741" y="19978"/>
                    <a:pt x="6120" y="21599"/>
                  </a:cubicBezTo>
                  <a:lnTo>
                    <a:pt x="5246" y="22467"/>
                  </a:lnTo>
                  <a:cubicBezTo>
                    <a:pt x="2068" y="25616"/>
                    <a:pt x="1" y="27772"/>
                    <a:pt x="204" y="28992"/>
                  </a:cubicBezTo>
                  <a:cubicBezTo>
                    <a:pt x="463" y="30543"/>
                    <a:pt x="3700" y="30543"/>
                    <a:pt x="9577" y="30543"/>
                  </a:cubicBezTo>
                  <a:cubicBezTo>
                    <a:pt x="14873" y="30543"/>
                    <a:pt x="17341" y="29928"/>
                    <a:pt x="19418" y="29005"/>
                  </a:cubicBezTo>
                  <a:cubicBezTo>
                    <a:pt x="20765" y="28407"/>
                    <a:pt x="21405" y="27823"/>
                    <a:pt x="21323" y="27270"/>
                  </a:cubicBezTo>
                  <a:cubicBezTo>
                    <a:pt x="21230" y="26634"/>
                    <a:pt x="20290" y="26517"/>
                    <a:pt x="19981" y="26478"/>
                  </a:cubicBezTo>
                  <a:cubicBezTo>
                    <a:pt x="18564" y="26301"/>
                    <a:pt x="12576" y="24455"/>
                    <a:pt x="10679" y="23864"/>
                  </a:cubicBezTo>
                  <a:cubicBezTo>
                    <a:pt x="12470" y="22551"/>
                    <a:pt x="18751" y="17890"/>
                    <a:pt x="22956" y="14050"/>
                  </a:cubicBezTo>
                  <a:cubicBezTo>
                    <a:pt x="27909" y="9527"/>
                    <a:pt x="31413" y="2368"/>
                    <a:pt x="31447" y="2296"/>
                  </a:cubicBezTo>
                  <a:cubicBezTo>
                    <a:pt x="31509" y="2167"/>
                    <a:pt x="31475" y="2014"/>
                    <a:pt x="31364" y="1924"/>
                  </a:cubicBezTo>
                  <a:cubicBezTo>
                    <a:pt x="29590" y="488"/>
                    <a:pt x="27617" y="0"/>
                    <a:pt x="257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2136300" y="4757250"/>
              <a:ext cx="532025" cy="151200"/>
            </a:xfrm>
            <a:custGeom>
              <a:avLst/>
              <a:gdLst/>
              <a:ahLst/>
              <a:cxnLst/>
              <a:rect l="l" t="t" r="r" b="b"/>
              <a:pathLst>
                <a:path w="21281" h="6048" extrusionOk="0">
                  <a:moveTo>
                    <a:pt x="10310" y="1"/>
                  </a:moveTo>
                  <a:lnTo>
                    <a:pt x="8754" y="3456"/>
                  </a:lnTo>
                  <a:cubicBezTo>
                    <a:pt x="8754" y="3456"/>
                    <a:pt x="8300" y="3554"/>
                    <a:pt x="7582" y="3554"/>
                  </a:cubicBezTo>
                  <a:cubicBezTo>
                    <a:pt x="6281" y="3554"/>
                    <a:pt x="4114" y="3230"/>
                    <a:pt x="2223" y="1407"/>
                  </a:cubicBezTo>
                  <a:cubicBezTo>
                    <a:pt x="935" y="2813"/>
                    <a:pt x="1" y="4059"/>
                    <a:pt x="116" y="4752"/>
                  </a:cubicBezTo>
                  <a:cubicBezTo>
                    <a:pt x="332" y="6048"/>
                    <a:pt x="3787" y="6048"/>
                    <a:pt x="9186" y="6048"/>
                  </a:cubicBezTo>
                  <a:cubicBezTo>
                    <a:pt x="14585" y="6048"/>
                    <a:pt x="16961" y="5400"/>
                    <a:pt x="18905" y="4536"/>
                  </a:cubicBezTo>
                  <a:cubicBezTo>
                    <a:pt x="20848" y="3672"/>
                    <a:pt x="21280" y="2808"/>
                    <a:pt x="19553" y="2592"/>
                  </a:cubicBezTo>
                  <a:cubicBezTo>
                    <a:pt x="18131" y="2414"/>
                    <a:pt x="12319" y="628"/>
                    <a:pt x="10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2128625" y="4749600"/>
              <a:ext cx="533100" cy="166500"/>
            </a:xfrm>
            <a:custGeom>
              <a:avLst/>
              <a:gdLst/>
              <a:ahLst/>
              <a:cxnLst/>
              <a:rect l="l" t="t" r="r" b="b"/>
              <a:pathLst>
                <a:path w="21324" h="6660" extrusionOk="0">
                  <a:moveTo>
                    <a:pt x="10785" y="680"/>
                  </a:moveTo>
                  <a:cubicBezTo>
                    <a:pt x="13235" y="1441"/>
                    <a:pt x="18449" y="3031"/>
                    <a:pt x="19822" y="3202"/>
                  </a:cubicBezTo>
                  <a:cubicBezTo>
                    <a:pt x="20551" y="3293"/>
                    <a:pt x="20637" y="3475"/>
                    <a:pt x="20637" y="3477"/>
                  </a:cubicBezTo>
                  <a:cubicBezTo>
                    <a:pt x="20648" y="3556"/>
                    <a:pt x="20419" y="3971"/>
                    <a:pt x="19088" y="4563"/>
                  </a:cubicBezTo>
                  <a:cubicBezTo>
                    <a:pt x="17083" y="5453"/>
                    <a:pt x="14683" y="6047"/>
                    <a:pt x="9495" y="6047"/>
                  </a:cubicBezTo>
                  <a:cubicBezTo>
                    <a:pt x="4692" y="6047"/>
                    <a:pt x="899" y="6047"/>
                    <a:pt x="725" y="5008"/>
                  </a:cubicBezTo>
                  <a:cubicBezTo>
                    <a:pt x="672" y="4685"/>
                    <a:pt x="952" y="3928"/>
                    <a:pt x="2549" y="2149"/>
                  </a:cubicBezTo>
                  <a:cubicBezTo>
                    <a:pt x="4455" y="3854"/>
                    <a:pt x="6564" y="4171"/>
                    <a:pt x="7868" y="4171"/>
                  </a:cubicBezTo>
                  <a:cubicBezTo>
                    <a:pt x="8595" y="4171"/>
                    <a:pt x="9073" y="4073"/>
                    <a:pt x="9127" y="4061"/>
                  </a:cubicBezTo>
                  <a:cubicBezTo>
                    <a:pt x="9222" y="4040"/>
                    <a:pt x="9302" y="3976"/>
                    <a:pt x="9342" y="3888"/>
                  </a:cubicBezTo>
                  <a:lnTo>
                    <a:pt x="10785" y="680"/>
                  </a:lnTo>
                  <a:close/>
                  <a:moveTo>
                    <a:pt x="10615" y="1"/>
                  </a:moveTo>
                  <a:cubicBezTo>
                    <a:pt x="10498" y="1"/>
                    <a:pt x="10388" y="69"/>
                    <a:pt x="10338" y="181"/>
                  </a:cubicBezTo>
                  <a:lnTo>
                    <a:pt x="8850" y="3488"/>
                  </a:lnTo>
                  <a:cubicBezTo>
                    <a:pt x="8672" y="3514"/>
                    <a:pt x="8344" y="3551"/>
                    <a:pt x="7911" y="3551"/>
                  </a:cubicBezTo>
                  <a:cubicBezTo>
                    <a:pt x="6665" y="3551"/>
                    <a:pt x="4561" y="3245"/>
                    <a:pt x="2743" y="1493"/>
                  </a:cubicBezTo>
                  <a:cubicBezTo>
                    <a:pt x="2683" y="1435"/>
                    <a:pt x="2606" y="1410"/>
                    <a:pt x="2521" y="1408"/>
                  </a:cubicBezTo>
                  <a:cubicBezTo>
                    <a:pt x="2438" y="1410"/>
                    <a:pt x="2360" y="1446"/>
                    <a:pt x="2305" y="1507"/>
                  </a:cubicBezTo>
                  <a:cubicBezTo>
                    <a:pt x="655" y="3310"/>
                    <a:pt x="1" y="4387"/>
                    <a:pt x="122" y="5109"/>
                  </a:cubicBezTo>
                  <a:cubicBezTo>
                    <a:pt x="380" y="6660"/>
                    <a:pt x="3618" y="6660"/>
                    <a:pt x="9495" y="6660"/>
                  </a:cubicBezTo>
                  <a:cubicBezTo>
                    <a:pt x="14791" y="6660"/>
                    <a:pt x="17259" y="6045"/>
                    <a:pt x="19336" y="5122"/>
                  </a:cubicBezTo>
                  <a:cubicBezTo>
                    <a:pt x="20682" y="4524"/>
                    <a:pt x="21323" y="3940"/>
                    <a:pt x="21241" y="3387"/>
                  </a:cubicBezTo>
                  <a:cubicBezTo>
                    <a:pt x="21147" y="2751"/>
                    <a:pt x="20207" y="2634"/>
                    <a:pt x="19898" y="2595"/>
                  </a:cubicBezTo>
                  <a:cubicBezTo>
                    <a:pt x="18484" y="2419"/>
                    <a:pt x="12507" y="576"/>
                    <a:pt x="10708" y="15"/>
                  </a:cubicBezTo>
                  <a:cubicBezTo>
                    <a:pt x="10677" y="5"/>
                    <a:pt x="10646" y="1"/>
                    <a:pt x="10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4454825" y="4160525"/>
              <a:ext cx="772050" cy="747925"/>
            </a:xfrm>
            <a:custGeom>
              <a:avLst/>
              <a:gdLst/>
              <a:ahLst/>
              <a:cxnLst/>
              <a:rect l="l" t="t" r="r" b="b"/>
              <a:pathLst>
                <a:path w="30882" h="29917" extrusionOk="0">
                  <a:moveTo>
                    <a:pt x="5379" y="0"/>
                  </a:moveTo>
                  <a:cubicBezTo>
                    <a:pt x="3609" y="0"/>
                    <a:pt x="1698" y="467"/>
                    <a:pt x="0" y="1841"/>
                  </a:cubicBezTo>
                  <a:cubicBezTo>
                    <a:pt x="0" y="1841"/>
                    <a:pt x="3456" y="8969"/>
                    <a:pt x="8423" y="13504"/>
                  </a:cubicBezTo>
                  <a:cubicBezTo>
                    <a:pt x="13389" y="18039"/>
                    <a:pt x="21164" y="23654"/>
                    <a:pt x="21164" y="23654"/>
                  </a:cubicBezTo>
                  <a:cubicBezTo>
                    <a:pt x="21164" y="23654"/>
                    <a:pt x="12958" y="26245"/>
                    <a:pt x="11230" y="26461"/>
                  </a:cubicBezTo>
                  <a:cubicBezTo>
                    <a:pt x="9503" y="26677"/>
                    <a:pt x="9934" y="27541"/>
                    <a:pt x="11878" y="28405"/>
                  </a:cubicBezTo>
                  <a:cubicBezTo>
                    <a:pt x="13821" y="29268"/>
                    <a:pt x="16197" y="29917"/>
                    <a:pt x="21596" y="29917"/>
                  </a:cubicBezTo>
                  <a:cubicBezTo>
                    <a:pt x="26996" y="29917"/>
                    <a:pt x="30451" y="29917"/>
                    <a:pt x="30666" y="28621"/>
                  </a:cubicBezTo>
                  <a:cubicBezTo>
                    <a:pt x="30882" y="27325"/>
                    <a:pt x="27427" y="24086"/>
                    <a:pt x="24836" y="21495"/>
                  </a:cubicBezTo>
                  <a:cubicBezTo>
                    <a:pt x="22243" y="18902"/>
                    <a:pt x="12309" y="2706"/>
                    <a:pt x="11445" y="1841"/>
                  </a:cubicBezTo>
                  <a:cubicBezTo>
                    <a:pt x="10904" y="1301"/>
                    <a:pt x="8336" y="0"/>
                    <a:pt x="53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9" name="Google Shape;1999;p39"/>
            <p:cNvSpPr/>
            <p:nvPr/>
          </p:nvSpPr>
          <p:spPr>
            <a:xfrm>
              <a:off x="4446375" y="4152525"/>
              <a:ext cx="787775" cy="763575"/>
            </a:xfrm>
            <a:custGeom>
              <a:avLst/>
              <a:gdLst/>
              <a:ahLst/>
              <a:cxnLst/>
              <a:rect l="l" t="t" r="r" b="b"/>
              <a:pathLst>
                <a:path w="31511" h="30543" extrusionOk="0">
                  <a:moveTo>
                    <a:pt x="5712" y="625"/>
                  </a:moveTo>
                  <a:cubicBezTo>
                    <a:pt x="8606" y="625"/>
                    <a:pt x="11107" y="1918"/>
                    <a:pt x="11568" y="2379"/>
                  </a:cubicBezTo>
                  <a:cubicBezTo>
                    <a:pt x="11860" y="2672"/>
                    <a:pt x="13462" y="5151"/>
                    <a:pt x="15317" y="8022"/>
                  </a:cubicBezTo>
                  <a:cubicBezTo>
                    <a:pt x="18682" y="13230"/>
                    <a:pt x="23292" y="20366"/>
                    <a:pt x="24956" y="22032"/>
                  </a:cubicBezTo>
                  <a:lnTo>
                    <a:pt x="25835" y="22903"/>
                  </a:lnTo>
                  <a:cubicBezTo>
                    <a:pt x="27960" y="25009"/>
                    <a:pt x="30869" y="27894"/>
                    <a:pt x="30703" y="28891"/>
                  </a:cubicBezTo>
                  <a:cubicBezTo>
                    <a:pt x="30529" y="29930"/>
                    <a:pt x="26736" y="29930"/>
                    <a:pt x="21934" y="29930"/>
                  </a:cubicBezTo>
                  <a:cubicBezTo>
                    <a:pt x="16745" y="29930"/>
                    <a:pt x="14345" y="29337"/>
                    <a:pt x="12340" y="28446"/>
                  </a:cubicBezTo>
                  <a:cubicBezTo>
                    <a:pt x="11009" y="27854"/>
                    <a:pt x="10780" y="27439"/>
                    <a:pt x="10791" y="27360"/>
                  </a:cubicBezTo>
                  <a:cubicBezTo>
                    <a:pt x="10792" y="27358"/>
                    <a:pt x="10877" y="27176"/>
                    <a:pt x="11606" y="27085"/>
                  </a:cubicBezTo>
                  <a:cubicBezTo>
                    <a:pt x="13341" y="26868"/>
                    <a:pt x="21258" y="24372"/>
                    <a:pt x="21594" y="24266"/>
                  </a:cubicBezTo>
                  <a:cubicBezTo>
                    <a:pt x="21834" y="24191"/>
                    <a:pt x="21885" y="23874"/>
                    <a:pt x="21681" y="23727"/>
                  </a:cubicBezTo>
                  <a:cubicBezTo>
                    <a:pt x="21603" y="23670"/>
                    <a:pt x="13863" y="18069"/>
                    <a:pt x="8967" y="13598"/>
                  </a:cubicBezTo>
                  <a:cubicBezTo>
                    <a:pt x="4587" y="9599"/>
                    <a:pt x="1350" y="3481"/>
                    <a:pt x="723" y="2248"/>
                  </a:cubicBezTo>
                  <a:cubicBezTo>
                    <a:pt x="2313" y="1038"/>
                    <a:pt x="4075" y="625"/>
                    <a:pt x="5712" y="625"/>
                  </a:cubicBezTo>
                  <a:close/>
                  <a:moveTo>
                    <a:pt x="5718" y="0"/>
                  </a:moveTo>
                  <a:cubicBezTo>
                    <a:pt x="3893" y="0"/>
                    <a:pt x="1920" y="488"/>
                    <a:pt x="146" y="1924"/>
                  </a:cubicBezTo>
                  <a:cubicBezTo>
                    <a:pt x="35" y="2014"/>
                    <a:pt x="1" y="2168"/>
                    <a:pt x="63" y="2296"/>
                  </a:cubicBezTo>
                  <a:cubicBezTo>
                    <a:pt x="97" y="2368"/>
                    <a:pt x="3601" y="9527"/>
                    <a:pt x="8554" y="14050"/>
                  </a:cubicBezTo>
                  <a:cubicBezTo>
                    <a:pt x="12760" y="17890"/>
                    <a:pt x="19041" y="22551"/>
                    <a:pt x="20831" y="23864"/>
                  </a:cubicBezTo>
                  <a:cubicBezTo>
                    <a:pt x="18934" y="24457"/>
                    <a:pt x="12946" y="26301"/>
                    <a:pt x="11530" y="26478"/>
                  </a:cubicBezTo>
                  <a:cubicBezTo>
                    <a:pt x="11221" y="26517"/>
                    <a:pt x="10281" y="26634"/>
                    <a:pt x="10187" y="27270"/>
                  </a:cubicBezTo>
                  <a:cubicBezTo>
                    <a:pt x="10105" y="27823"/>
                    <a:pt x="10745" y="28407"/>
                    <a:pt x="12091" y="29005"/>
                  </a:cubicBezTo>
                  <a:cubicBezTo>
                    <a:pt x="14168" y="29928"/>
                    <a:pt x="16637" y="30543"/>
                    <a:pt x="21934" y="30543"/>
                  </a:cubicBezTo>
                  <a:cubicBezTo>
                    <a:pt x="27811" y="30543"/>
                    <a:pt x="31048" y="30543"/>
                    <a:pt x="31306" y="28992"/>
                  </a:cubicBezTo>
                  <a:cubicBezTo>
                    <a:pt x="31510" y="27773"/>
                    <a:pt x="29443" y="25618"/>
                    <a:pt x="26266" y="22469"/>
                  </a:cubicBezTo>
                  <a:lnTo>
                    <a:pt x="25390" y="21599"/>
                  </a:lnTo>
                  <a:cubicBezTo>
                    <a:pt x="23770" y="19979"/>
                    <a:pt x="19182" y="12876"/>
                    <a:pt x="15831" y="7689"/>
                  </a:cubicBezTo>
                  <a:cubicBezTo>
                    <a:pt x="13601" y="4237"/>
                    <a:pt x="12323" y="2269"/>
                    <a:pt x="12000" y="1947"/>
                  </a:cubicBezTo>
                  <a:cubicBezTo>
                    <a:pt x="11434" y="1380"/>
                    <a:pt x="8787" y="0"/>
                    <a:pt x="57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0" name="Google Shape;2000;p39"/>
            <p:cNvSpPr/>
            <p:nvPr/>
          </p:nvSpPr>
          <p:spPr>
            <a:xfrm>
              <a:off x="4692350" y="4757250"/>
              <a:ext cx="532050" cy="151200"/>
            </a:xfrm>
            <a:custGeom>
              <a:avLst/>
              <a:gdLst/>
              <a:ahLst/>
              <a:cxnLst/>
              <a:rect l="l" t="t" r="r" b="b"/>
              <a:pathLst>
                <a:path w="21282" h="6048" extrusionOk="0">
                  <a:moveTo>
                    <a:pt x="10972" y="1"/>
                  </a:moveTo>
                  <a:cubicBezTo>
                    <a:pt x="8963" y="628"/>
                    <a:pt x="3151" y="2414"/>
                    <a:pt x="1729" y="2592"/>
                  </a:cubicBezTo>
                  <a:cubicBezTo>
                    <a:pt x="1" y="2808"/>
                    <a:pt x="434" y="3672"/>
                    <a:pt x="2377" y="4536"/>
                  </a:cubicBezTo>
                  <a:cubicBezTo>
                    <a:pt x="4321" y="5400"/>
                    <a:pt x="6697" y="6048"/>
                    <a:pt x="12095" y="6048"/>
                  </a:cubicBezTo>
                  <a:cubicBezTo>
                    <a:pt x="17494" y="6048"/>
                    <a:pt x="20950" y="6048"/>
                    <a:pt x="21166" y="4752"/>
                  </a:cubicBezTo>
                  <a:cubicBezTo>
                    <a:pt x="21281" y="4059"/>
                    <a:pt x="20346" y="2813"/>
                    <a:pt x="19059" y="1407"/>
                  </a:cubicBezTo>
                  <a:cubicBezTo>
                    <a:pt x="17167" y="3230"/>
                    <a:pt x="15000" y="3554"/>
                    <a:pt x="13699" y="3554"/>
                  </a:cubicBezTo>
                  <a:cubicBezTo>
                    <a:pt x="12982" y="3554"/>
                    <a:pt x="12528" y="3456"/>
                    <a:pt x="12528" y="3456"/>
                  </a:cubicBezTo>
                  <a:lnTo>
                    <a:pt x="109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4698975" y="4749625"/>
              <a:ext cx="533075" cy="166475"/>
            </a:xfrm>
            <a:custGeom>
              <a:avLst/>
              <a:gdLst/>
              <a:ahLst/>
              <a:cxnLst/>
              <a:rect l="l" t="t" r="r" b="b"/>
              <a:pathLst>
                <a:path w="21323" h="6659" extrusionOk="0">
                  <a:moveTo>
                    <a:pt x="10540" y="679"/>
                  </a:moveTo>
                  <a:lnTo>
                    <a:pt x="11983" y="3887"/>
                  </a:lnTo>
                  <a:cubicBezTo>
                    <a:pt x="12023" y="3975"/>
                    <a:pt x="12103" y="4039"/>
                    <a:pt x="12197" y="4060"/>
                  </a:cubicBezTo>
                  <a:cubicBezTo>
                    <a:pt x="12250" y="4072"/>
                    <a:pt x="12728" y="4170"/>
                    <a:pt x="13455" y="4170"/>
                  </a:cubicBezTo>
                  <a:cubicBezTo>
                    <a:pt x="14759" y="4170"/>
                    <a:pt x="16869" y="3853"/>
                    <a:pt x="18775" y="2148"/>
                  </a:cubicBezTo>
                  <a:cubicBezTo>
                    <a:pt x="20371" y="3926"/>
                    <a:pt x="20652" y="4684"/>
                    <a:pt x="20599" y="5007"/>
                  </a:cubicBezTo>
                  <a:cubicBezTo>
                    <a:pt x="20425" y="6046"/>
                    <a:pt x="16632" y="6046"/>
                    <a:pt x="11830" y="6046"/>
                  </a:cubicBezTo>
                  <a:cubicBezTo>
                    <a:pt x="6641" y="6046"/>
                    <a:pt x="4241" y="5452"/>
                    <a:pt x="2236" y="4562"/>
                  </a:cubicBezTo>
                  <a:cubicBezTo>
                    <a:pt x="905" y="3970"/>
                    <a:pt x="676" y="3555"/>
                    <a:pt x="687" y="3476"/>
                  </a:cubicBezTo>
                  <a:cubicBezTo>
                    <a:pt x="688" y="3474"/>
                    <a:pt x="773" y="3292"/>
                    <a:pt x="1502" y="3201"/>
                  </a:cubicBezTo>
                  <a:lnTo>
                    <a:pt x="1503" y="3201"/>
                  </a:lnTo>
                  <a:cubicBezTo>
                    <a:pt x="2876" y="3030"/>
                    <a:pt x="8088" y="1440"/>
                    <a:pt x="10540" y="679"/>
                  </a:cubicBezTo>
                  <a:close/>
                  <a:moveTo>
                    <a:pt x="10708" y="0"/>
                  </a:moveTo>
                  <a:cubicBezTo>
                    <a:pt x="10677" y="0"/>
                    <a:pt x="10647" y="5"/>
                    <a:pt x="10616" y="14"/>
                  </a:cubicBezTo>
                  <a:cubicBezTo>
                    <a:pt x="8817" y="575"/>
                    <a:pt x="2840" y="2418"/>
                    <a:pt x="1426" y="2594"/>
                  </a:cubicBezTo>
                  <a:cubicBezTo>
                    <a:pt x="1117" y="2633"/>
                    <a:pt x="177" y="2750"/>
                    <a:pt x="83" y="3386"/>
                  </a:cubicBezTo>
                  <a:cubicBezTo>
                    <a:pt x="1" y="3939"/>
                    <a:pt x="641" y="4523"/>
                    <a:pt x="1987" y="5121"/>
                  </a:cubicBezTo>
                  <a:cubicBezTo>
                    <a:pt x="4064" y="6044"/>
                    <a:pt x="6533" y="6659"/>
                    <a:pt x="11830" y="6659"/>
                  </a:cubicBezTo>
                  <a:cubicBezTo>
                    <a:pt x="17707" y="6659"/>
                    <a:pt x="20944" y="6659"/>
                    <a:pt x="21202" y="5107"/>
                  </a:cubicBezTo>
                  <a:cubicBezTo>
                    <a:pt x="21323" y="4384"/>
                    <a:pt x="20669" y="3307"/>
                    <a:pt x="19019" y="1505"/>
                  </a:cubicBezTo>
                  <a:cubicBezTo>
                    <a:pt x="18963" y="1444"/>
                    <a:pt x="18885" y="1409"/>
                    <a:pt x="18803" y="1406"/>
                  </a:cubicBezTo>
                  <a:cubicBezTo>
                    <a:pt x="18800" y="1406"/>
                    <a:pt x="18797" y="1405"/>
                    <a:pt x="18795" y="1405"/>
                  </a:cubicBezTo>
                  <a:cubicBezTo>
                    <a:pt x="18716" y="1405"/>
                    <a:pt x="18639" y="1436"/>
                    <a:pt x="18581" y="1491"/>
                  </a:cubicBezTo>
                  <a:cubicBezTo>
                    <a:pt x="16764" y="3243"/>
                    <a:pt x="14660" y="3549"/>
                    <a:pt x="13414" y="3549"/>
                  </a:cubicBezTo>
                  <a:cubicBezTo>
                    <a:pt x="12981" y="3549"/>
                    <a:pt x="12652" y="3512"/>
                    <a:pt x="12474" y="3486"/>
                  </a:cubicBezTo>
                  <a:lnTo>
                    <a:pt x="10986" y="180"/>
                  </a:lnTo>
                  <a:cubicBezTo>
                    <a:pt x="10935" y="69"/>
                    <a:pt x="10825" y="0"/>
                    <a:pt x="10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1589875" y="4217350"/>
              <a:ext cx="1146850" cy="742900"/>
            </a:xfrm>
            <a:custGeom>
              <a:avLst/>
              <a:gdLst/>
              <a:ahLst/>
              <a:cxnLst/>
              <a:rect l="l" t="t" r="r" b="b"/>
              <a:pathLst>
                <a:path w="45874" h="29716" extrusionOk="0">
                  <a:moveTo>
                    <a:pt x="3832" y="1"/>
                  </a:moveTo>
                  <a:cubicBezTo>
                    <a:pt x="3832" y="1"/>
                    <a:pt x="2537" y="1"/>
                    <a:pt x="2753" y="2592"/>
                  </a:cubicBezTo>
                  <a:cubicBezTo>
                    <a:pt x="2753" y="2592"/>
                    <a:pt x="5776" y="8207"/>
                    <a:pt x="5560" y="10151"/>
                  </a:cubicBezTo>
                  <a:cubicBezTo>
                    <a:pt x="5384" y="11739"/>
                    <a:pt x="1605" y="23842"/>
                    <a:pt x="227" y="28226"/>
                  </a:cubicBezTo>
                  <a:cubicBezTo>
                    <a:pt x="1" y="28943"/>
                    <a:pt x="544" y="29658"/>
                    <a:pt x="1277" y="29658"/>
                  </a:cubicBezTo>
                  <a:cubicBezTo>
                    <a:pt x="1311" y="29658"/>
                    <a:pt x="1346" y="29657"/>
                    <a:pt x="1381" y="29653"/>
                  </a:cubicBezTo>
                  <a:cubicBezTo>
                    <a:pt x="1820" y="29614"/>
                    <a:pt x="2194" y="29316"/>
                    <a:pt x="2330" y="28896"/>
                  </a:cubicBezTo>
                  <a:lnTo>
                    <a:pt x="8367" y="10367"/>
                  </a:lnTo>
                  <a:cubicBezTo>
                    <a:pt x="8367" y="10367"/>
                    <a:pt x="9447" y="9071"/>
                    <a:pt x="12903" y="8423"/>
                  </a:cubicBezTo>
                  <a:cubicBezTo>
                    <a:pt x="15550" y="7927"/>
                    <a:pt x="28720" y="7303"/>
                    <a:pt x="34735" y="7039"/>
                  </a:cubicBezTo>
                  <a:cubicBezTo>
                    <a:pt x="34799" y="7036"/>
                    <a:pt x="34864" y="7035"/>
                    <a:pt x="34929" y="7035"/>
                  </a:cubicBezTo>
                  <a:cubicBezTo>
                    <a:pt x="37143" y="7035"/>
                    <a:pt x="39053" y="8703"/>
                    <a:pt x="39243" y="10929"/>
                  </a:cubicBezTo>
                  <a:cubicBezTo>
                    <a:pt x="39245" y="10956"/>
                    <a:pt x="39248" y="10985"/>
                    <a:pt x="39250" y="11015"/>
                  </a:cubicBezTo>
                  <a:cubicBezTo>
                    <a:pt x="39441" y="13508"/>
                    <a:pt x="43551" y="26391"/>
                    <a:pt x="44469" y="29244"/>
                  </a:cubicBezTo>
                  <a:cubicBezTo>
                    <a:pt x="44561" y="29528"/>
                    <a:pt x="44825" y="29715"/>
                    <a:pt x="45116" y="29715"/>
                  </a:cubicBezTo>
                  <a:cubicBezTo>
                    <a:pt x="45154" y="29715"/>
                    <a:pt x="45193" y="29712"/>
                    <a:pt x="45232" y="29705"/>
                  </a:cubicBezTo>
                  <a:cubicBezTo>
                    <a:pt x="45618" y="29643"/>
                    <a:pt x="45873" y="29269"/>
                    <a:pt x="45790" y="28886"/>
                  </a:cubicBezTo>
                  <a:cubicBezTo>
                    <a:pt x="45055" y="25547"/>
                    <a:pt x="41903" y="11116"/>
                    <a:pt x="40762" y="3888"/>
                  </a:cubicBezTo>
                  <a:cubicBezTo>
                    <a:pt x="40762" y="3888"/>
                    <a:pt x="31820" y="4310"/>
                    <a:pt x="23848" y="4310"/>
                  </a:cubicBezTo>
                  <a:cubicBezTo>
                    <a:pt x="19064" y="4310"/>
                    <a:pt x="14630" y="4158"/>
                    <a:pt x="12687" y="3672"/>
                  </a:cubicBezTo>
                  <a:cubicBezTo>
                    <a:pt x="7503" y="2376"/>
                    <a:pt x="3832" y="1"/>
                    <a:pt x="3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1584700" y="4209700"/>
              <a:ext cx="1158875" cy="758225"/>
            </a:xfrm>
            <a:custGeom>
              <a:avLst/>
              <a:gdLst/>
              <a:ahLst/>
              <a:cxnLst/>
              <a:rect l="l" t="t" r="r" b="b"/>
              <a:pathLst>
                <a:path w="46355" h="30329" extrusionOk="0">
                  <a:moveTo>
                    <a:pt x="3973" y="626"/>
                  </a:moveTo>
                  <a:cubicBezTo>
                    <a:pt x="4598" y="1012"/>
                    <a:pt x="8115" y="3098"/>
                    <a:pt x="12819" y="4276"/>
                  </a:cubicBezTo>
                  <a:cubicBezTo>
                    <a:pt x="14802" y="4771"/>
                    <a:pt x="19272" y="4926"/>
                    <a:pt x="24082" y="4926"/>
                  </a:cubicBezTo>
                  <a:cubicBezTo>
                    <a:pt x="31209" y="4926"/>
                    <a:pt x="39081" y="4586"/>
                    <a:pt x="40710" y="4513"/>
                  </a:cubicBezTo>
                  <a:cubicBezTo>
                    <a:pt x="41899" y="11909"/>
                    <a:pt x="45068" y="26398"/>
                    <a:pt x="45698" y="29257"/>
                  </a:cubicBezTo>
                  <a:cubicBezTo>
                    <a:pt x="45721" y="29358"/>
                    <a:pt x="45700" y="29463"/>
                    <a:pt x="45643" y="29548"/>
                  </a:cubicBezTo>
                  <a:cubicBezTo>
                    <a:pt x="45566" y="29662"/>
                    <a:pt x="45447" y="29715"/>
                    <a:pt x="45329" y="29715"/>
                  </a:cubicBezTo>
                  <a:cubicBezTo>
                    <a:pt x="45176" y="29715"/>
                    <a:pt x="45023" y="29624"/>
                    <a:pt x="44967" y="29455"/>
                  </a:cubicBezTo>
                  <a:cubicBezTo>
                    <a:pt x="44131" y="26857"/>
                    <a:pt x="39952" y="13766"/>
                    <a:pt x="39763" y="11298"/>
                  </a:cubicBezTo>
                  <a:lnTo>
                    <a:pt x="39755" y="11208"/>
                  </a:lnTo>
                  <a:cubicBezTo>
                    <a:pt x="39551" y="8831"/>
                    <a:pt x="37545" y="7035"/>
                    <a:pt x="35141" y="7035"/>
                  </a:cubicBezTo>
                  <a:cubicBezTo>
                    <a:pt x="35070" y="7035"/>
                    <a:pt x="34999" y="7036"/>
                    <a:pt x="34927" y="7040"/>
                  </a:cubicBezTo>
                  <a:cubicBezTo>
                    <a:pt x="29246" y="7289"/>
                    <a:pt x="15744" y="7925"/>
                    <a:pt x="13052" y="8429"/>
                  </a:cubicBezTo>
                  <a:cubicBezTo>
                    <a:pt x="9529" y="9089"/>
                    <a:pt x="8386" y="10421"/>
                    <a:pt x="8338" y="10477"/>
                  </a:cubicBezTo>
                  <a:cubicBezTo>
                    <a:pt x="8314" y="10507"/>
                    <a:pt x="8295" y="10541"/>
                    <a:pt x="8283" y="10578"/>
                  </a:cubicBezTo>
                  <a:lnTo>
                    <a:pt x="2246" y="29108"/>
                  </a:lnTo>
                  <a:cubicBezTo>
                    <a:pt x="2147" y="29411"/>
                    <a:pt x="1877" y="29626"/>
                    <a:pt x="1560" y="29655"/>
                  </a:cubicBezTo>
                  <a:cubicBezTo>
                    <a:pt x="1534" y="29657"/>
                    <a:pt x="1508" y="29658"/>
                    <a:pt x="1483" y="29658"/>
                  </a:cubicBezTo>
                  <a:cubicBezTo>
                    <a:pt x="954" y="29658"/>
                    <a:pt x="563" y="29141"/>
                    <a:pt x="726" y="28623"/>
                  </a:cubicBezTo>
                  <a:cubicBezTo>
                    <a:pt x="2273" y="23702"/>
                    <a:pt x="5893" y="12082"/>
                    <a:pt x="6071" y="10491"/>
                  </a:cubicBezTo>
                  <a:cubicBezTo>
                    <a:pt x="6286" y="8561"/>
                    <a:pt x="3597" y="3444"/>
                    <a:pt x="3260" y="2810"/>
                  </a:cubicBezTo>
                  <a:cubicBezTo>
                    <a:pt x="3173" y="1644"/>
                    <a:pt x="3412" y="1102"/>
                    <a:pt x="3630" y="853"/>
                  </a:cubicBezTo>
                  <a:cubicBezTo>
                    <a:pt x="3761" y="704"/>
                    <a:pt x="3895" y="648"/>
                    <a:pt x="3973" y="626"/>
                  </a:cubicBezTo>
                  <a:close/>
                  <a:moveTo>
                    <a:pt x="4039" y="1"/>
                  </a:moveTo>
                  <a:cubicBezTo>
                    <a:pt x="3993" y="1"/>
                    <a:pt x="3572" y="12"/>
                    <a:pt x="3195" y="422"/>
                  </a:cubicBezTo>
                  <a:cubicBezTo>
                    <a:pt x="2740" y="917"/>
                    <a:pt x="2558" y="1759"/>
                    <a:pt x="2654" y="2923"/>
                  </a:cubicBezTo>
                  <a:cubicBezTo>
                    <a:pt x="2658" y="2965"/>
                    <a:pt x="2670" y="3006"/>
                    <a:pt x="2690" y="3043"/>
                  </a:cubicBezTo>
                  <a:cubicBezTo>
                    <a:pt x="3518" y="4581"/>
                    <a:pt x="5631" y="8907"/>
                    <a:pt x="5463" y="10423"/>
                  </a:cubicBezTo>
                  <a:cubicBezTo>
                    <a:pt x="5288" y="12004"/>
                    <a:pt x="1346" y="24612"/>
                    <a:pt x="142" y="28438"/>
                  </a:cubicBezTo>
                  <a:cubicBezTo>
                    <a:pt x="0" y="28888"/>
                    <a:pt x="93" y="29378"/>
                    <a:pt x="388" y="29745"/>
                  </a:cubicBezTo>
                  <a:cubicBezTo>
                    <a:pt x="659" y="30080"/>
                    <a:pt x="1067" y="30269"/>
                    <a:pt x="1495" y="30269"/>
                  </a:cubicBezTo>
                  <a:cubicBezTo>
                    <a:pt x="1535" y="30269"/>
                    <a:pt x="1575" y="30267"/>
                    <a:pt x="1615" y="30264"/>
                  </a:cubicBezTo>
                  <a:cubicBezTo>
                    <a:pt x="2177" y="30213"/>
                    <a:pt x="2653" y="29833"/>
                    <a:pt x="2828" y="29297"/>
                  </a:cubicBezTo>
                  <a:lnTo>
                    <a:pt x="8845" y="10833"/>
                  </a:lnTo>
                  <a:cubicBezTo>
                    <a:pt x="9055" y="10622"/>
                    <a:pt x="10217" y="9583"/>
                    <a:pt x="13166" y="9030"/>
                  </a:cubicBezTo>
                  <a:cubicBezTo>
                    <a:pt x="15818" y="8534"/>
                    <a:pt x="29287" y="7901"/>
                    <a:pt x="34955" y="7652"/>
                  </a:cubicBezTo>
                  <a:cubicBezTo>
                    <a:pt x="35025" y="7649"/>
                    <a:pt x="35096" y="7647"/>
                    <a:pt x="35166" y="7647"/>
                  </a:cubicBezTo>
                  <a:cubicBezTo>
                    <a:pt x="37231" y="7647"/>
                    <a:pt x="38969" y="9211"/>
                    <a:pt x="39146" y="11260"/>
                  </a:cubicBezTo>
                  <a:lnTo>
                    <a:pt x="39152" y="11343"/>
                  </a:lnTo>
                  <a:cubicBezTo>
                    <a:pt x="39343" y="13817"/>
                    <a:pt x="43204" y="25976"/>
                    <a:pt x="44384" y="29644"/>
                  </a:cubicBezTo>
                  <a:cubicBezTo>
                    <a:pt x="44514" y="30052"/>
                    <a:pt x="44892" y="30328"/>
                    <a:pt x="45320" y="30328"/>
                  </a:cubicBezTo>
                  <a:cubicBezTo>
                    <a:pt x="45321" y="30328"/>
                    <a:pt x="45322" y="30328"/>
                    <a:pt x="45322" y="30328"/>
                  </a:cubicBezTo>
                  <a:cubicBezTo>
                    <a:pt x="45654" y="30328"/>
                    <a:pt x="45964" y="30165"/>
                    <a:pt x="46149" y="29891"/>
                  </a:cubicBezTo>
                  <a:cubicBezTo>
                    <a:pt x="46302" y="29668"/>
                    <a:pt x="46355" y="29391"/>
                    <a:pt x="46295" y="29126"/>
                  </a:cubicBezTo>
                  <a:cubicBezTo>
                    <a:pt x="45658" y="26234"/>
                    <a:pt x="42422" y="11436"/>
                    <a:pt x="41270" y="4146"/>
                  </a:cubicBezTo>
                  <a:cubicBezTo>
                    <a:pt x="41248" y="4002"/>
                    <a:pt x="41122" y="3888"/>
                    <a:pt x="40983" y="3888"/>
                  </a:cubicBezTo>
                  <a:cubicBezTo>
                    <a:pt x="40973" y="3888"/>
                    <a:pt x="40964" y="3888"/>
                    <a:pt x="40955" y="3889"/>
                  </a:cubicBezTo>
                  <a:cubicBezTo>
                    <a:pt x="40811" y="3895"/>
                    <a:pt x="31922" y="4307"/>
                    <a:pt x="24026" y="4307"/>
                  </a:cubicBezTo>
                  <a:cubicBezTo>
                    <a:pt x="19271" y="4307"/>
                    <a:pt x="14877" y="4158"/>
                    <a:pt x="12968" y="3681"/>
                  </a:cubicBezTo>
                  <a:cubicBezTo>
                    <a:pt x="7899" y="2414"/>
                    <a:pt x="4242" y="73"/>
                    <a:pt x="4205" y="50"/>
                  </a:cubicBezTo>
                  <a:cubicBezTo>
                    <a:pt x="4155" y="17"/>
                    <a:pt x="4098" y="1"/>
                    <a:pt x="4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1415725" y="3295925"/>
              <a:ext cx="388775" cy="1013250"/>
            </a:xfrm>
            <a:custGeom>
              <a:avLst/>
              <a:gdLst/>
              <a:ahLst/>
              <a:cxnLst/>
              <a:rect l="l" t="t" r="r" b="b"/>
              <a:pathLst>
                <a:path w="15551" h="40530" extrusionOk="0">
                  <a:moveTo>
                    <a:pt x="8959" y="0"/>
                  </a:moveTo>
                  <a:cubicBezTo>
                    <a:pt x="8255" y="0"/>
                    <a:pt x="7775" y="1441"/>
                    <a:pt x="7775" y="1441"/>
                  </a:cubicBezTo>
                  <a:cubicBezTo>
                    <a:pt x="7775" y="1441"/>
                    <a:pt x="1" y="25844"/>
                    <a:pt x="1296" y="30163"/>
                  </a:cubicBezTo>
                  <a:cubicBezTo>
                    <a:pt x="2592" y="34482"/>
                    <a:pt x="8855" y="40530"/>
                    <a:pt x="11230" y="40530"/>
                  </a:cubicBezTo>
                  <a:cubicBezTo>
                    <a:pt x="13606" y="40530"/>
                    <a:pt x="15550" y="16774"/>
                    <a:pt x="15550" y="14613"/>
                  </a:cubicBezTo>
                  <a:cubicBezTo>
                    <a:pt x="15550" y="12454"/>
                    <a:pt x="11447" y="4679"/>
                    <a:pt x="10151" y="1440"/>
                  </a:cubicBezTo>
                  <a:cubicBezTo>
                    <a:pt x="9719" y="360"/>
                    <a:pt x="9311" y="0"/>
                    <a:pt x="8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1408075" y="3288275"/>
              <a:ext cx="404075" cy="1028550"/>
            </a:xfrm>
            <a:custGeom>
              <a:avLst/>
              <a:gdLst/>
              <a:ahLst/>
              <a:cxnLst/>
              <a:rect l="l" t="t" r="r" b="b"/>
              <a:pathLst>
                <a:path w="16163" h="41142" extrusionOk="0">
                  <a:moveTo>
                    <a:pt x="9277" y="612"/>
                  </a:moveTo>
                  <a:cubicBezTo>
                    <a:pt x="9402" y="612"/>
                    <a:pt x="9730" y="755"/>
                    <a:pt x="10171" y="1860"/>
                  </a:cubicBezTo>
                  <a:cubicBezTo>
                    <a:pt x="10587" y="2896"/>
                    <a:pt x="11293" y="4408"/>
                    <a:pt x="12041" y="6007"/>
                  </a:cubicBezTo>
                  <a:cubicBezTo>
                    <a:pt x="13604" y="9352"/>
                    <a:pt x="15550" y="13514"/>
                    <a:pt x="15550" y="14919"/>
                  </a:cubicBezTo>
                  <a:cubicBezTo>
                    <a:pt x="15550" y="16014"/>
                    <a:pt x="15059" y="22503"/>
                    <a:pt x="14283" y="28649"/>
                  </a:cubicBezTo>
                  <a:cubicBezTo>
                    <a:pt x="12828" y="40195"/>
                    <a:pt x="11665" y="40529"/>
                    <a:pt x="11536" y="40529"/>
                  </a:cubicBezTo>
                  <a:cubicBezTo>
                    <a:pt x="9466" y="40529"/>
                    <a:pt x="3202" y="34739"/>
                    <a:pt x="1895" y="30381"/>
                  </a:cubicBezTo>
                  <a:cubicBezTo>
                    <a:pt x="644" y="26210"/>
                    <a:pt x="8262" y="2187"/>
                    <a:pt x="8372" y="1841"/>
                  </a:cubicBezTo>
                  <a:cubicBezTo>
                    <a:pt x="8543" y="1331"/>
                    <a:pt x="8945" y="621"/>
                    <a:pt x="9257" y="614"/>
                  </a:cubicBezTo>
                  <a:cubicBezTo>
                    <a:pt x="9263" y="613"/>
                    <a:pt x="9270" y="612"/>
                    <a:pt x="9277" y="612"/>
                  </a:cubicBezTo>
                  <a:close/>
                  <a:moveTo>
                    <a:pt x="9241" y="1"/>
                  </a:moveTo>
                  <a:cubicBezTo>
                    <a:pt x="8375" y="26"/>
                    <a:pt x="7880" y="1379"/>
                    <a:pt x="7791" y="1649"/>
                  </a:cubicBezTo>
                  <a:cubicBezTo>
                    <a:pt x="7790" y="1650"/>
                    <a:pt x="7790" y="1653"/>
                    <a:pt x="7790" y="1654"/>
                  </a:cubicBezTo>
                  <a:cubicBezTo>
                    <a:pt x="7471" y="2654"/>
                    <a:pt x="1" y="26198"/>
                    <a:pt x="1309" y="30558"/>
                  </a:cubicBezTo>
                  <a:cubicBezTo>
                    <a:pt x="2648" y="35023"/>
                    <a:pt x="8983" y="41142"/>
                    <a:pt x="11536" y="41142"/>
                  </a:cubicBezTo>
                  <a:cubicBezTo>
                    <a:pt x="12071" y="41142"/>
                    <a:pt x="13325" y="41142"/>
                    <a:pt x="14892" y="28726"/>
                  </a:cubicBezTo>
                  <a:cubicBezTo>
                    <a:pt x="15669" y="22556"/>
                    <a:pt x="16162" y="16025"/>
                    <a:pt x="16162" y="14921"/>
                  </a:cubicBezTo>
                  <a:cubicBezTo>
                    <a:pt x="16162" y="13378"/>
                    <a:pt x="14268" y="9324"/>
                    <a:pt x="12596" y="5748"/>
                  </a:cubicBezTo>
                  <a:cubicBezTo>
                    <a:pt x="11852" y="4156"/>
                    <a:pt x="11148" y="2653"/>
                    <a:pt x="10741" y="1633"/>
                  </a:cubicBezTo>
                  <a:cubicBezTo>
                    <a:pt x="10295" y="518"/>
                    <a:pt x="9811" y="1"/>
                    <a:pt x="9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17180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31532" y="0"/>
                  </a:moveTo>
                  <a:cubicBezTo>
                    <a:pt x="26996" y="0"/>
                    <a:pt x="7559" y="216"/>
                    <a:pt x="3887" y="2375"/>
                  </a:cubicBezTo>
                  <a:cubicBezTo>
                    <a:pt x="216" y="4536"/>
                    <a:pt x="0" y="20732"/>
                    <a:pt x="0" y="24404"/>
                  </a:cubicBezTo>
                  <a:cubicBezTo>
                    <a:pt x="0" y="28075"/>
                    <a:pt x="3671" y="30666"/>
                    <a:pt x="8639" y="30883"/>
                  </a:cubicBezTo>
                  <a:cubicBezTo>
                    <a:pt x="8875" y="30893"/>
                    <a:pt x="9148" y="30898"/>
                    <a:pt x="9455" y="30898"/>
                  </a:cubicBezTo>
                  <a:cubicBezTo>
                    <a:pt x="15578" y="30898"/>
                    <a:pt x="34862" y="28939"/>
                    <a:pt x="36713" y="28939"/>
                  </a:cubicBezTo>
                  <a:cubicBezTo>
                    <a:pt x="37733" y="28939"/>
                    <a:pt x="38114" y="27046"/>
                    <a:pt x="38191" y="24618"/>
                  </a:cubicBezTo>
                  <a:cubicBezTo>
                    <a:pt x="38314" y="20748"/>
                    <a:pt x="37661" y="15519"/>
                    <a:pt x="37592" y="14442"/>
                  </a:cubicBezTo>
                  <a:cubicBezTo>
                    <a:pt x="37357" y="10787"/>
                    <a:pt x="37114" y="0"/>
                    <a:pt x="3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1710425" y="3621200"/>
              <a:ext cx="972500" cy="787800"/>
            </a:xfrm>
            <a:custGeom>
              <a:avLst/>
              <a:gdLst/>
              <a:ahLst/>
              <a:cxnLst/>
              <a:rect l="l" t="t" r="r" b="b"/>
              <a:pathLst>
                <a:path w="38900" h="31512" extrusionOk="0">
                  <a:moveTo>
                    <a:pt x="31838" y="613"/>
                  </a:moveTo>
                  <a:cubicBezTo>
                    <a:pt x="36777" y="614"/>
                    <a:pt x="37316" y="9987"/>
                    <a:pt x="37546" y="13990"/>
                  </a:cubicBezTo>
                  <a:lnTo>
                    <a:pt x="37593" y="14768"/>
                  </a:lnTo>
                  <a:cubicBezTo>
                    <a:pt x="37607" y="15000"/>
                    <a:pt x="37649" y="15419"/>
                    <a:pt x="37704" y="15974"/>
                  </a:cubicBezTo>
                  <a:cubicBezTo>
                    <a:pt x="37907" y="18040"/>
                    <a:pt x="38286" y="21887"/>
                    <a:pt x="38191" y="24916"/>
                  </a:cubicBezTo>
                  <a:cubicBezTo>
                    <a:pt x="38077" y="28547"/>
                    <a:pt x="37334" y="28939"/>
                    <a:pt x="37020" y="28939"/>
                  </a:cubicBezTo>
                  <a:cubicBezTo>
                    <a:pt x="36350" y="28939"/>
                    <a:pt x="33605" y="29177"/>
                    <a:pt x="29805" y="29506"/>
                  </a:cubicBezTo>
                  <a:cubicBezTo>
                    <a:pt x="23303" y="30068"/>
                    <a:pt x="13712" y="30898"/>
                    <a:pt x="9763" y="30898"/>
                  </a:cubicBezTo>
                  <a:cubicBezTo>
                    <a:pt x="9460" y="30898"/>
                    <a:pt x="9190" y="30893"/>
                    <a:pt x="8958" y="30883"/>
                  </a:cubicBezTo>
                  <a:cubicBezTo>
                    <a:pt x="4044" y="30669"/>
                    <a:pt x="612" y="28131"/>
                    <a:pt x="612" y="24711"/>
                  </a:cubicBezTo>
                  <a:cubicBezTo>
                    <a:pt x="612" y="15684"/>
                    <a:pt x="1591" y="4568"/>
                    <a:pt x="4348" y="2946"/>
                  </a:cubicBezTo>
                  <a:cubicBezTo>
                    <a:pt x="7479" y="1104"/>
                    <a:pt x="23101" y="613"/>
                    <a:pt x="31838" y="613"/>
                  </a:cubicBezTo>
                  <a:close/>
                  <a:moveTo>
                    <a:pt x="31838" y="1"/>
                  </a:moveTo>
                  <a:cubicBezTo>
                    <a:pt x="29413" y="1"/>
                    <a:pt x="8033" y="68"/>
                    <a:pt x="4038" y="2419"/>
                  </a:cubicBezTo>
                  <a:cubicBezTo>
                    <a:pt x="291" y="4623"/>
                    <a:pt x="0" y="20038"/>
                    <a:pt x="0" y="24711"/>
                  </a:cubicBezTo>
                  <a:cubicBezTo>
                    <a:pt x="0" y="28476"/>
                    <a:pt x="3673" y="31266"/>
                    <a:pt x="8931" y="31496"/>
                  </a:cubicBezTo>
                  <a:cubicBezTo>
                    <a:pt x="9175" y="31506"/>
                    <a:pt x="9455" y="31511"/>
                    <a:pt x="9769" y="31511"/>
                  </a:cubicBezTo>
                  <a:cubicBezTo>
                    <a:pt x="13721" y="31511"/>
                    <a:pt x="22969" y="30711"/>
                    <a:pt x="29858" y="30115"/>
                  </a:cubicBezTo>
                  <a:cubicBezTo>
                    <a:pt x="33500" y="29801"/>
                    <a:pt x="36376" y="29552"/>
                    <a:pt x="37020" y="29552"/>
                  </a:cubicBezTo>
                  <a:cubicBezTo>
                    <a:pt x="38137" y="29552"/>
                    <a:pt x="38704" y="28085"/>
                    <a:pt x="38802" y="24935"/>
                  </a:cubicBezTo>
                  <a:cubicBezTo>
                    <a:pt x="38900" y="21867"/>
                    <a:pt x="38518" y="17994"/>
                    <a:pt x="38313" y="15913"/>
                  </a:cubicBezTo>
                  <a:cubicBezTo>
                    <a:pt x="38259" y="15368"/>
                    <a:pt x="38218" y="14956"/>
                    <a:pt x="38203" y="14730"/>
                  </a:cubicBezTo>
                  <a:lnTo>
                    <a:pt x="38158" y="13954"/>
                  </a:lnTo>
                  <a:cubicBezTo>
                    <a:pt x="37917" y="9779"/>
                    <a:pt x="37355" y="2"/>
                    <a:pt x="31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2473925" y="4006350"/>
              <a:ext cx="458950" cy="244300"/>
            </a:xfrm>
            <a:custGeom>
              <a:avLst/>
              <a:gdLst/>
              <a:ahLst/>
              <a:cxnLst/>
              <a:rect l="l" t="t" r="r" b="b"/>
              <a:pathLst>
                <a:path w="18358" h="9772" extrusionOk="0">
                  <a:moveTo>
                    <a:pt x="8164" y="1"/>
                  </a:moveTo>
                  <a:cubicBezTo>
                    <a:pt x="4199" y="1"/>
                    <a:pt x="1" y="234"/>
                    <a:pt x="1" y="234"/>
                  </a:cubicBezTo>
                  <a:lnTo>
                    <a:pt x="2376" y="9737"/>
                  </a:lnTo>
                  <a:cubicBezTo>
                    <a:pt x="2376" y="9737"/>
                    <a:pt x="3504" y="9772"/>
                    <a:pt x="5141" y="9772"/>
                  </a:cubicBezTo>
                  <a:cubicBezTo>
                    <a:pt x="9234" y="9772"/>
                    <a:pt x="16506" y="9551"/>
                    <a:pt x="17277" y="8008"/>
                  </a:cubicBezTo>
                  <a:cubicBezTo>
                    <a:pt x="18358" y="5849"/>
                    <a:pt x="17277" y="1314"/>
                    <a:pt x="14470" y="450"/>
                  </a:cubicBezTo>
                  <a:cubicBezTo>
                    <a:pt x="13347" y="105"/>
                    <a:pt x="10807" y="1"/>
                    <a:pt x="81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2465350" y="3998650"/>
              <a:ext cx="463725" cy="259800"/>
            </a:xfrm>
            <a:custGeom>
              <a:avLst/>
              <a:gdLst/>
              <a:ahLst/>
              <a:cxnLst/>
              <a:rect l="l" t="t" r="r" b="b"/>
              <a:pathLst>
                <a:path w="18549" h="10392" extrusionOk="0">
                  <a:moveTo>
                    <a:pt x="8542" y="615"/>
                  </a:moveTo>
                  <a:cubicBezTo>
                    <a:pt x="11148" y="615"/>
                    <a:pt x="13637" y="716"/>
                    <a:pt x="14724" y="1051"/>
                  </a:cubicBezTo>
                  <a:cubicBezTo>
                    <a:pt x="15739" y="1364"/>
                    <a:pt x="16605" y="2250"/>
                    <a:pt x="17161" y="3548"/>
                  </a:cubicBezTo>
                  <a:cubicBezTo>
                    <a:pt x="17840" y="5135"/>
                    <a:pt x="17916" y="7040"/>
                    <a:pt x="17347" y="8180"/>
                  </a:cubicBezTo>
                  <a:cubicBezTo>
                    <a:pt x="16743" y="9389"/>
                    <a:pt x="10617" y="9781"/>
                    <a:pt x="5545" y="9781"/>
                  </a:cubicBezTo>
                  <a:cubicBezTo>
                    <a:pt x="4637" y="9781"/>
                    <a:pt x="3763" y="9768"/>
                    <a:pt x="2960" y="9746"/>
                  </a:cubicBezTo>
                  <a:lnTo>
                    <a:pt x="731" y="829"/>
                  </a:lnTo>
                  <a:cubicBezTo>
                    <a:pt x="1845" y="773"/>
                    <a:pt x="5285" y="615"/>
                    <a:pt x="8542" y="615"/>
                  </a:cubicBezTo>
                  <a:close/>
                  <a:moveTo>
                    <a:pt x="8475" y="1"/>
                  </a:moveTo>
                  <a:cubicBezTo>
                    <a:pt x="4635" y="1"/>
                    <a:pt x="608" y="221"/>
                    <a:pt x="326" y="236"/>
                  </a:cubicBezTo>
                  <a:cubicBezTo>
                    <a:pt x="134" y="246"/>
                    <a:pt x="0" y="429"/>
                    <a:pt x="47" y="616"/>
                  </a:cubicBezTo>
                  <a:lnTo>
                    <a:pt x="2422" y="10118"/>
                  </a:lnTo>
                  <a:cubicBezTo>
                    <a:pt x="2455" y="10251"/>
                    <a:pt x="2572" y="10346"/>
                    <a:pt x="2710" y="10350"/>
                  </a:cubicBezTo>
                  <a:cubicBezTo>
                    <a:pt x="3079" y="10361"/>
                    <a:pt x="4184" y="10391"/>
                    <a:pt x="5645" y="10391"/>
                  </a:cubicBezTo>
                  <a:cubicBezTo>
                    <a:pt x="9869" y="10391"/>
                    <a:pt x="17051" y="10140"/>
                    <a:pt x="17894" y="8454"/>
                  </a:cubicBezTo>
                  <a:cubicBezTo>
                    <a:pt x="18549" y="7144"/>
                    <a:pt x="18480" y="5076"/>
                    <a:pt x="17722" y="3307"/>
                  </a:cubicBezTo>
                  <a:cubicBezTo>
                    <a:pt x="17095" y="1840"/>
                    <a:pt x="16094" y="832"/>
                    <a:pt x="14903" y="466"/>
                  </a:cubicBezTo>
                  <a:cubicBezTo>
                    <a:pt x="13741" y="108"/>
                    <a:pt x="11153" y="1"/>
                    <a:pt x="8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1664075" y="3553950"/>
              <a:ext cx="896250" cy="783800"/>
            </a:xfrm>
            <a:custGeom>
              <a:avLst/>
              <a:gdLst/>
              <a:ahLst/>
              <a:cxnLst/>
              <a:rect l="l" t="t" r="r" b="b"/>
              <a:pathLst>
                <a:path w="35850" h="31352" extrusionOk="0">
                  <a:moveTo>
                    <a:pt x="20793" y="1"/>
                  </a:moveTo>
                  <a:cubicBezTo>
                    <a:pt x="17839" y="1"/>
                    <a:pt x="14893" y="161"/>
                    <a:pt x="12527" y="621"/>
                  </a:cubicBezTo>
                  <a:cubicBezTo>
                    <a:pt x="4752" y="2133"/>
                    <a:pt x="1512" y="6667"/>
                    <a:pt x="1296" y="7532"/>
                  </a:cubicBezTo>
                  <a:cubicBezTo>
                    <a:pt x="1296" y="7532"/>
                    <a:pt x="0" y="11635"/>
                    <a:pt x="216" y="16386"/>
                  </a:cubicBezTo>
                  <a:cubicBezTo>
                    <a:pt x="432" y="21137"/>
                    <a:pt x="1728" y="25888"/>
                    <a:pt x="8206" y="29777"/>
                  </a:cubicBezTo>
                  <a:cubicBezTo>
                    <a:pt x="10150" y="30943"/>
                    <a:pt x="13415" y="31351"/>
                    <a:pt x="17034" y="31351"/>
                  </a:cubicBezTo>
                  <a:cubicBezTo>
                    <a:pt x="25479" y="31351"/>
                    <a:pt x="35850" y="29129"/>
                    <a:pt x="35850" y="29129"/>
                  </a:cubicBezTo>
                  <a:lnTo>
                    <a:pt x="34339" y="837"/>
                  </a:lnTo>
                  <a:cubicBezTo>
                    <a:pt x="34339" y="837"/>
                    <a:pt x="27545" y="1"/>
                    <a:pt x="207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1656550" y="3546425"/>
              <a:ext cx="911625" cy="799150"/>
            </a:xfrm>
            <a:custGeom>
              <a:avLst/>
              <a:gdLst/>
              <a:ahLst/>
              <a:cxnLst/>
              <a:rect l="l" t="t" r="r" b="b"/>
              <a:pathLst>
                <a:path w="36465" h="31966" extrusionOk="0">
                  <a:moveTo>
                    <a:pt x="21066" y="611"/>
                  </a:moveTo>
                  <a:cubicBezTo>
                    <a:pt x="27026" y="611"/>
                    <a:pt x="33051" y="1262"/>
                    <a:pt x="34347" y="1412"/>
                  </a:cubicBezTo>
                  <a:lnTo>
                    <a:pt x="35832" y="29183"/>
                  </a:lnTo>
                  <a:cubicBezTo>
                    <a:pt x="34181" y="29520"/>
                    <a:pt x="24908" y="31343"/>
                    <a:pt x="17296" y="31343"/>
                  </a:cubicBezTo>
                  <a:cubicBezTo>
                    <a:pt x="13742" y="31343"/>
                    <a:pt x="10550" y="30945"/>
                    <a:pt x="8666" y="29814"/>
                  </a:cubicBezTo>
                  <a:cubicBezTo>
                    <a:pt x="2119" y="25886"/>
                    <a:pt x="1028" y="21177"/>
                    <a:pt x="823" y="16673"/>
                  </a:cubicBezTo>
                  <a:cubicBezTo>
                    <a:pt x="612" y="12035"/>
                    <a:pt x="1876" y="7965"/>
                    <a:pt x="1890" y="7924"/>
                  </a:cubicBezTo>
                  <a:cubicBezTo>
                    <a:pt x="1891" y="7919"/>
                    <a:pt x="1893" y="7912"/>
                    <a:pt x="1894" y="7907"/>
                  </a:cubicBezTo>
                  <a:cubicBezTo>
                    <a:pt x="2044" y="7312"/>
                    <a:pt x="5035" y="2749"/>
                    <a:pt x="12885" y="1222"/>
                  </a:cubicBezTo>
                  <a:cubicBezTo>
                    <a:pt x="15216" y="768"/>
                    <a:pt x="18133" y="611"/>
                    <a:pt x="21066" y="611"/>
                  </a:cubicBezTo>
                  <a:close/>
                  <a:moveTo>
                    <a:pt x="21065" y="1"/>
                  </a:moveTo>
                  <a:cubicBezTo>
                    <a:pt x="18095" y="1"/>
                    <a:pt x="15137" y="161"/>
                    <a:pt x="12769" y="621"/>
                  </a:cubicBezTo>
                  <a:cubicBezTo>
                    <a:pt x="5047" y="2123"/>
                    <a:pt x="1603" y="6597"/>
                    <a:pt x="1302" y="7749"/>
                  </a:cubicBezTo>
                  <a:cubicBezTo>
                    <a:pt x="1235" y="7969"/>
                    <a:pt x="1" y="12056"/>
                    <a:pt x="211" y="16700"/>
                  </a:cubicBezTo>
                  <a:cubicBezTo>
                    <a:pt x="414" y="21151"/>
                    <a:pt x="1538" y="26252"/>
                    <a:pt x="8350" y="30339"/>
                  </a:cubicBezTo>
                  <a:cubicBezTo>
                    <a:pt x="10360" y="31544"/>
                    <a:pt x="13701" y="31965"/>
                    <a:pt x="17387" y="31965"/>
                  </a:cubicBezTo>
                  <a:cubicBezTo>
                    <a:pt x="25639" y="31965"/>
                    <a:pt x="35615" y="29857"/>
                    <a:pt x="36215" y="29728"/>
                  </a:cubicBezTo>
                  <a:cubicBezTo>
                    <a:pt x="36362" y="29697"/>
                    <a:pt x="36464" y="29563"/>
                    <a:pt x="36457" y="29412"/>
                  </a:cubicBezTo>
                  <a:lnTo>
                    <a:pt x="34946" y="1122"/>
                  </a:lnTo>
                  <a:cubicBezTo>
                    <a:pt x="34937" y="973"/>
                    <a:pt x="34824" y="852"/>
                    <a:pt x="34676" y="834"/>
                  </a:cubicBezTo>
                  <a:cubicBezTo>
                    <a:pt x="34580" y="822"/>
                    <a:pt x="27794" y="1"/>
                    <a:pt x="210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4012150" y="1253575"/>
              <a:ext cx="248675" cy="593700"/>
            </a:xfrm>
            <a:custGeom>
              <a:avLst/>
              <a:gdLst/>
              <a:ahLst/>
              <a:cxnLst/>
              <a:rect l="l" t="t" r="r" b="b"/>
              <a:pathLst>
                <a:path w="9947" h="23748" extrusionOk="0">
                  <a:moveTo>
                    <a:pt x="8625" y="0"/>
                  </a:moveTo>
                  <a:cubicBezTo>
                    <a:pt x="8606" y="0"/>
                    <a:pt x="8585" y="1"/>
                    <a:pt x="8565" y="3"/>
                  </a:cubicBezTo>
                  <a:cubicBezTo>
                    <a:pt x="8565" y="3"/>
                    <a:pt x="6135" y="2433"/>
                    <a:pt x="4977" y="5674"/>
                  </a:cubicBezTo>
                  <a:cubicBezTo>
                    <a:pt x="3819" y="8915"/>
                    <a:pt x="1" y="18636"/>
                    <a:pt x="117" y="20488"/>
                  </a:cubicBezTo>
                  <a:cubicBezTo>
                    <a:pt x="210" y="21969"/>
                    <a:pt x="1265" y="23747"/>
                    <a:pt x="2513" y="23747"/>
                  </a:cubicBezTo>
                  <a:cubicBezTo>
                    <a:pt x="2825" y="23747"/>
                    <a:pt x="3148" y="23636"/>
                    <a:pt x="3473" y="23381"/>
                  </a:cubicBezTo>
                  <a:cubicBezTo>
                    <a:pt x="5092" y="22109"/>
                    <a:pt x="9027" y="15280"/>
                    <a:pt x="9258" y="14932"/>
                  </a:cubicBezTo>
                  <a:cubicBezTo>
                    <a:pt x="9490" y="14585"/>
                    <a:pt x="9721" y="9725"/>
                    <a:pt x="9721" y="6716"/>
                  </a:cubicBezTo>
                  <a:cubicBezTo>
                    <a:pt x="9721" y="3751"/>
                    <a:pt x="9946" y="0"/>
                    <a:pt x="86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4004975" y="1245925"/>
              <a:ext cx="259200" cy="609000"/>
            </a:xfrm>
            <a:custGeom>
              <a:avLst/>
              <a:gdLst/>
              <a:ahLst/>
              <a:cxnLst/>
              <a:rect l="l" t="t" r="r" b="b"/>
              <a:pathLst>
                <a:path w="10368" h="24360" extrusionOk="0">
                  <a:moveTo>
                    <a:pt x="8979" y="619"/>
                  </a:moveTo>
                  <a:lnTo>
                    <a:pt x="8979" y="619"/>
                  </a:lnTo>
                  <a:cubicBezTo>
                    <a:pt x="9040" y="632"/>
                    <a:pt x="9096" y="661"/>
                    <a:pt x="9140" y="706"/>
                  </a:cubicBezTo>
                  <a:cubicBezTo>
                    <a:pt x="9754" y="1275"/>
                    <a:pt x="9730" y="3824"/>
                    <a:pt x="9710" y="5872"/>
                  </a:cubicBezTo>
                  <a:cubicBezTo>
                    <a:pt x="9707" y="6262"/>
                    <a:pt x="9704" y="6648"/>
                    <a:pt x="9704" y="7022"/>
                  </a:cubicBezTo>
                  <a:cubicBezTo>
                    <a:pt x="9704" y="10128"/>
                    <a:pt x="9467" y="14652"/>
                    <a:pt x="9292" y="15069"/>
                  </a:cubicBezTo>
                  <a:cubicBezTo>
                    <a:pt x="9257" y="15120"/>
                    <a:pt x="9144" y="15307"/>
                    <a:pt x="8974" y="15595"/>
                  </a:cubicBezTo>
                  <a:cubicBezTo>
                    <a:pt x="6280" y="20105"/>
                    <a:pt x="4462" y="22746"/>
                    <a:pt x="3570" y="23447"/>
                  </a:cubicBezTo>
                  <a:cubicBezTo>
                    <a:pt x="3316" y="23646"/>
                    <a:pt x="3057" y="23746"/>
                    <a:pt x="2797" y="23746"/>
                  </a:cubicBezTo>
                  <a:cubicBezTo>
                    <a:pt x="2644" y="23746"/>
                    <a:pt x="2490" y="23711"/>
                    <a:pt x="2336" y="23642"/>
                  </a:cubicBezTo>
                  <a:cubicBezTo>
                    <a:pt x="1514" y="23274"/>
                    <a:pt x="784" y="21988"/>
                    <a:pt x="709" y="20775"/>
                  </a:cubicBezTo>
                  <a:cubicBezTo>
                    <a:pt x="620" y="19356"/>
                    <a:pt x="3110" y="12667"/>
                    <a:pt x="4599" y="8670"/>
                  </a:cubicBezTo>
                  <a:cubicBezTo>
                    <a:pt x="4988" y="7627"/>
                    <a:pt x="5323" y="6727"/>
                    <a:pt x="5553" y="6083"/>
                  </a:cubicBezTo>
                  <a:cubicBezTo>
                    <a:pt x="6548" y="3297"/>
                    <a:pt x="8534" y="1092"/>
                    <a:pt x="8979" y="619"/>
                  </a:cubicBezTo>
                  <a:close/>
                  <a:moveTo>
                    <a:pt x="8914" y="1"/>
                  </a:moveTo>
                  <a:cubicBezTo>
                    <a:pt x="8885" y="1"/>
                    <a:pt x="8856" y="2"/>
                    <a:pt x="8826" y="4"/>
                  </a:cubicBezTo>
                  <a:cubicBezTo>
                    <a:pt x="8754" y="10"/>
                    <a:pt x="8687" y="42"/>
                    <a:pt x="8636" y="93"/>
                  </a:cubicBezTo>
                  <a:cubicBezTo>
                    <a:pt x="8535" y="194"/>
                    <a:pt x="6143" y="2610"/>
                    <a:pt x="4977" y="5878"/>
                  </a:cubicBezTo>
                  <a:cubicBezTo>
                    <a:pt x="4747" y="6519"/>
                    <a:pt x="4413" y="7416"/>
                    <a:pt x="4025" y="8457"/>
                  </a:cubicBezTo>
                  <a:cubicBezTo>
                    <a:pt x="2424" y="12760"/>
                    <a:pt x="1" y="19264"/>
                    <a:pt x="98" y="20813"/>
                  </a:cubicBezTo>
                  <a:cubicBezTo>
                    <a:pt x="177" y="22076"/>
                    <a:pt x="942" y="23689"/>
                    <a:pt x="2087" y="24200"/>
                  </a:cubicBezTo>
                  <a:cubicBezTo>
                    <a:pt x="2312" y="24303"/>
                    <a:pt x="2555" y="24358"/>
                    <a:pt x="2804" y="24360"/>
                  </a:cubicBezTo>
                  <a:cubicBezTo>
                    <a:pt x="3146" y="24360"/>
                    <a:pt x="3538" y="24250"/>
                    <a:pt x="3949" y="23928"/>
                  </a:cubicBezTo>
                  <a:cubicBezTo>
                    <a:pt x="5381" y="22802"/>
                    <a:pt x="8481" y="17614"/>
                    <a:pt x="9499" y="15909"/>
                  </a:cubicBezTo>
                  <a:cubicBezTo>
                    <a:pt x="9663" y="15635"/>
                    <a:pt x="9769" y="15457"/>
                    <a:pt x="9801" y="15409"/>
                  </a:cubicBezTo>
                  <a:cubicBezTo>
                    <a:pt x="10161" y="14870"/>
                    <a:pt x="10315" y="8858"/>
                    <a:pt x="10315" y="7022"/>
                  </a:cubicBezTo>
                  <a:cubicBezTo>
                    <a:pt x="10315" y="6650"/>
                    <a:pt x="10320" y="6266"/>
                    <a:pt x="10323" y="5878"/>
                  </a:cubicBezTo>
                  <a:cubicBezTo>
                    <a:pt x="10346" y="3375"/>
                    <a:pt x="10367" y="1010"/>
                    <a:pt x="9557" y="257"/>
                  </a:cubicBezTo>
                  <a:cubicBezTo>
                    <a:pt x="9375" y="88"/>
                    <a:pt x="9157" y="1"/>
                    <a:pt x="89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4218425" y="1513325"/>
              <a:ext cx="857000" cy="765350"/>
            </a:xfrm>
            <a:custGeom>
              <a:avLst/>
              <a:gdLst/>
              <a:ahLst/>
              <a:cxnLst/>
              <a:rect l="l" t="t" r="r" b="b"/>
              <a:pathLst>
                <a:path w="34280" h="30614" extrusionOk="0">
                  <a:moveTo>
                    <a:pt x="4180" y="1"/>
                  </a:moveTo>
                  <a:cubicBezTo>
                    <a:pt x="4138" y="1"/>
                    <a:pt x="4105" y="3"/>
                    <a:pt x="4082" y="7"/>
                  </a:cubicBezTo>
                  <a:cubicBezTo>
                    <a:pt x="558" y="681"/>
                    <a:pt x="0" y="23268"/>
                    <a:pt x="0" y="23268"/>
                  </a:cubicBezTo>
                  <a:lnTo>
                    <a:pt x="27750" y="30614"/>
                  </a:lnTo>
                  <a:cubicBezTo>
                    <a:pt x="27750" y="30614"/>
                    <a:pt x="34279" y="12659"/>
                    <a:pt x="34279" y="9393"/>
                  </a:cubicBezTo>
                  <a:cubicBezTo>
                    <a:pt x="34279" y="6188"/>
                    <a:pt x="6411" y="1"/>
                    <a:pt x="41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4210675" y="1505850"/>
              <a:ext cx="872400" cy="780475"/>
            </a:xfrm>
            <a:custGeom>
              <a:avLst/>
              <a:gdLst/>
              <a:ahLst/>
              <a:cxnLst/>
              <a:rect l="l" t="t" r="r" b="b"/>
              <a:pathLst>
                <a:path w="34896" h="31219" extrusionOk="0">
                  <a:moveTo>
                    <a:pt x="4510" y="604"/>
                  </a:moveTo>
                  <a:cubicBezTo>
                    <a:pt x="6298" y="604"/>
                    <a:pt x="30056" y="5776"/>
                    <a:pt x="33866" y="9089"/>
                  </a:cubicBezTo>
                  <a:cubicBezTo>
                    <a:pt x="34135" y="9324"/>
                    <a:pt x="34284" y="9537"/>
                    <a:pt x="34284" y="9692"/>
                  </a:cubicBezTo>
                  <a:cubicBezTo>
                    <a:pt x="34284" y="12655"/>
                    <a:pt x="28672" y="28315"/>
                    <a:pt x="27867" y="30545"/>
                  </a:cubicBezTo>
                  <a:lnTo>
                    <a:pt x="623" y="23334"/>
                  </a:lnTo>
                  <a:cubicBezTo>
                    <a:pt x="852" y="14683"/>
                    <a:pt x="2081" y="1066"/>
                    <a:pt x="4447" y="608"/>
                  </a:cubicBezTo>
                  <a:cubicBezTo>
                    <a:pt x="4463" y="605"/>
                    <a:pt x="4485" y="604"/>
                    <a:pt x="4510" y="604"/>
                  </a:cubicBezTo>
                  <a:close/>
                  <a:moveTo>
                    <a:pt x="4419" y="0"/>
                  </a:moveTo>
                  <a:cubicBezTo>
                    <a:pt x="4382" y="0"/>
                    <a:pt x="4353" y="2"/>
                    <a:pt x="4333" y="6"/>
                  </a:cubicBezTo>
                  <a:cubicBezTo>
                    <a:pt x="673" y="705"/>
                    <a:pt x="62" y="21222"/>
                    <a:pt x="4" y="23560"/>
                  </a:cubicBezTo>
                  <a:cubicBezTo>
                    <a:pt x="0" y="23701"/>
                    <a:pt x="94" y="23827"/>
                    <a:pt x="232" y="23863"/>
                  </a:cubicBezTo>
                  <a:lnTo>
                    <a:pt x="27982" y="31209"/>
                  </a:lnTo>
                  <a:cubicBezTo>
                    <a:pt x="28007" y="31215"/>
                    <a:pt x="28034" y="31219"/>
                    <a:pt x="28060" y="31219"/>
                  </a:cubicBezTo>
                  <a:cubicBezTo>
                    <a:pt x="28189" y="31219"/>
                    <a:pt x="28303" y="31138"/>
                    <a:pt x="28347" y="31017"/>
                  </a:cubicBezTo>
                  <a:cubicBezTo>
                    <a:pt x="28614" y="30282"/>
                    <a:pt x="34895" y="12974"/>
                    <a:pt x="34895" y="9692"/>
                  </a:cubicBezTo>
                  <a:cubicBezTo>
                    <a:pt x="34895" y="9324"/>
                    <a:pt x="34666" y="8956"/>
                    <a:pt x="34195" y="8566"/>
                  </a:cubicBezTo>
                  <a:cubicBezTo>
                    <a:pt x="29939" y="5044"/>
                    <a:pt x="6326" y="0"/>
                    <a:pt x="44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4188650" y="1156275"/>
              <a:ext cx="807250" cy="940025"/>
            </a:xfrm>
            <a:custGeom>
              <a:avLst/>
              <a:gdLst/>
              <a:ahLst/>
              <a:cxnLst/>
              <a:rect l="l" t="t" r="r" b="b"/>
              <a:pathLst>
                <a:path w="32290" h="37601" extrusionOk="0">
                  <a:moveTo>
                    <a:pt x="17149" y="1"/>
                  </a:moveTo>
                  <a:cubicBezTo>
                    <a:pt x="15853" y="1"/>
                    <a:pt x="15045" y="192"/>
                    <a:pt x="15045" y="192"/>
                  </a:cubicBezTo>
                  <a:cubicBezTo>
                    <a:pt x="15045" y="192"/>
                    <a:pt x="14109" y="88"/>
                    <a:pt x="12705" y="88"/>
                  </a:cubicBezTo>
                  <a:cubicBezTo>
                    <a:pt x="10484" y="88"/>
                    <a:pt x="7094" y="348"/>
                    <a:pt x="4398" y="1696"/>
                  </a:cubicBezTo>
                  <a:cubicBezTo>
                    <a:pt x="1" y="3895"/>
                    <a:pt x="1" y="7598"/>
                    <a:pt x="232" y="11186"/>
                  </a:cubicBezTo>
                  <a:cubicBezTo>
                    <a:pt x="463" y="14774"/>
                    <a:pt x="1660" y="34121"/>
                    <a:pt x="2008" y="35510"/>
                  </a:cubicBezTo>
                  <a:cubicBezTo>
                    <a:pt x="2356" y="36899"/>
                    <a:pt x="10301" y="36532"/>
                    <a:pt x="14930" y="37457"/>
                  </a:cubicBezTo>
                  <a:cubicBezTo>
                    <a:pt x="15421" y="37555"/>
                    <a:pt x="15895" y="37600"/>
                    <a:pt x="16353" y="37600"/>
                  </a:cubicBezTo>
                  <a:cubicBezTo>
                    <a:pt x="20217" y="37600"/>
                    <a:pt x="22873" y="34405"/>
                    <a:pt x="23494" y="33059"/>
                  </a:cubicBezTo>
                  <a:cubicBezTo>
                    <a:pt x="24189" y="31555"/>
                    <a:pt x="32290" y="16857"/>
                    <a:pt x="32290" y="13733"/>
                  </a:cubicBezTo>
                  <a:cubicBezTo>
                    <a:pt x="32290" y="10609"/>
                    <a:pt x="28933" y="4706"/>
                    <a:pt x="24190" y="1929"/>
                  </a:cubicBezTo>
                  <a:cubicBezTo>
                    <a:pt x="21478" y="341"/>
                    <a:pt x="18879" y="1"/>
                    <a:pt x="17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4180550" y="1148475"/>
              <a:ext cx="823000" cy="955450"/>
            </a:xfrm>
            <a:custGeom>
              <a:avLst/>
              <a:gdLst/>
              <a:ahLst/>
              <a:cxnLst/>
              <a:rect l="l" t="t" r="r" b="b"/>
              <a:pathLst>
                <a:path w="32920" h="38218" extrusionOk="0">
                  <a:moveTo>
                    <a:pt x="17458" y="624"/>
                  </a:moveTo>
                  <a:cubicBezTo>
                    <a:pt x="19150" y="624"/>
                    <a:pt x="21707" y="952"/>
                    <a:pt x="24358" y="2503"/>
                  </a:cubicBezTo>
                  <a:cubicBezTo>
                    <a:pt x="29211" y="5345"/>
                    <a:pt x="32308" y="11236"/>
                    <a:pt x="32308" y="14044"/>
                  </a:cubicBezTo>
                  <a:cubicBezTo>
                    <a:pt x="32308" y="16487"/>
                    <a:pt x="26959" y="26688"/>
                    <a:pt x="24675" y="31045"/>
                  </a:cubicBezTo>
                  <a:cubicBezTo>
                    <a:pt x="24096" y="32147"/>
                    <a:pt x="23680" y="32945"/>
                    <a:pt x="23541" y="33243"/>
                  </a:cubicBezTo>
                  <a:cubicBezTo>
                    <a:pt x="23099" y="34201"/>
                    <a:pt x="20628" y="37609"/>
                    <a:pt x="16704" y="37609"/>
                  </a:cubicBezTo>
                  <a:cubicBezTo>
                    <a:pt x="16259" y="37609"/>
                    <a:pt x="15795" y="37565"/>
                    <a:pt x="15314" y="37469"/>
                  </a:cubicBezTo>
                  <a:cubicBezTo>
                    <a:pt x="13441" y="37095"/>
                    <a:pt x="11091" y="36934"/>
                    <a:pt x="8820" y="36778"/>
                  </a:cubicBezTo>
                  <a:cubicBezTo>
                    <a:pt x="6272" y="36603"/>
                    <a:pt x="2783" y="36363"/>
                    <a:pt x="2629" y="35748"/>
                  </a:cubicBezTo>
                  <a:cubicBezTo>
                    <a:pt x="2324" y="34532"/>
                    <a:pt x="1301" y="18406"/>
                    <a:pt x="965" y="13107"/>
                  </a:cubicBezTo>
                  <a:lnTo>
                    <a:pt x="861" y="11478"/>
                  </a:lnTo>
                  <a:cubicBezTo>
                    <a:pt x="615" y="7664"/>
                    <a:pt x="747" y="4339"/>
                    <a:pt x="4859" y="2282"/>
                  </a:cubicBezTo>
                  <a:cubicBezTo>
                    <a:pt x="7499" y="962"/>
                    <a:pt x="10860" y="709"/>
                    <a:pt x="13053" y="709"/>
                  </a:cubicBezTo>
                  <a:cubicBezTo>
                    <a:pt x="14406" y="709"/>
                    <a:pt x="15313" y="805"/>
                    <a:pt x="15337" y="807"/>
                  </a:cubicBezTo>
                  <a:cubicBezTo>
                    <a:pt x="15349" y="809"/>
                    <a:pt x="15360" y="809"/>
                    <a:pt x="15372" y="809"/>
                  </a:cubicBezTo>
                  <a:cubicBezTo>
                    <a:pt x="15395" y="809"/>
                    <a:pt x="15418" y="806"/>
                    <a:pt x="15440" y="801"/>
                  </a:cubicBezTo>
                  <a:cubicBezTo>
                    <a:pt x="15459" y="797"/>
                    <a:pt x="16230" y="624"/>
                    <a:pt x="17458" y="624"/>
                  </a:cubicBezTo>
                  <a:close/>
                  <a:moveTo>
                    <a:pt x="17492" y="0"/>
                  </a:moveTo>
                  <a:cubicBezTo>
                    <a:pt x="16346" y="0"/>
                    <a:pt x="15566" y="149"/>
                    <a:pt x="15353" y="195"/>
                  </a:cubicBezTo>
                  <a:cubicBezTo>
                    <a:pt x="15121" y="171"/>
                    <a:pt x="14235" y="90"/>
                    <a:pt x="12998" y="90"/>
                  </a:cubicBezTo>
                  <a:cubicBezTo>
                    <a:pt x="10749" y="90"/>
                    <a:pt x="7339" y="359"/>
                    <a:pt x="4585" y="1734"/>
                  </a:cubicBezTo>
                  <a:cubicBezTo>
                    <a:pt x="143" y="3956"/>
                    <a:pt x="0" y="7630"/>
                    <a:pt x="250" y="11518"/>
                  </a:cubicBezTo>
                  <a:lnTo>
                    <a:pt x="355" y="13146"/>
                  </a:lnTo>
                  <a:cubicBezTo>
                    <a:pt x="989" y="23148"/>
                    <a:pt x="1754" y="34772"/>
                    <a:pt x="2035" y="35896"/>
                  </a:cubicBezTo>
                  <a:cubicBezTo>
                    <a:pt x="2285" y="36896"/>
                    <a:pt x="4638" y="37106"/>
                    <a:pt x="8778" y="37389"/>
                  </a:cubicBezTo>
                  <a:cubicBezTo>
                    <a:pt x="11031" y="37544"/>
                    <a:pt x="13360" y="37703"/>
                    <a:pt x="15194" y="38071"/>
                  </a:cubicBezTo>
                  <a:cubicBezTo>
                    <a:pt x="15681" y="38168"/>
                    <a:pt x="16177" y="38218"/>
                    <a:pt x="16673" y="38218"/>
                  </a:cubicBezTo>
                  <a:cubicBezTo>
                    <a:pt x="20560" y="38218"/>
                    <a:pt x="23347" y="35123"/>
                    <a:pt x="24096" y="33500"/>
                  </a:cubicBezTo>
                  <a:cubicBezTo>
                    <a:pt x="24228" y="33215"/>
                    <a:pt x="24642" y="32424"/>
                    <a:pt x="25216" y="31330"/>
                  </a:cubicBezTo>
                  <a:cubicBezTo>
                    <a:pt x="27718" y="26561"/>
                    <a:pt x="32920" y="16638"/>
                    <a:pt x="32920" y="14045"/>
                  </a:cubicBezTo>
                  <a:cubicBezTo>
                    <a:pt x="32920" y="10628"/>
                    <a:pt x="29390" y="4741"/>
                    <a:pt x="24667" y="1976"/>
                  </a:cubicBezTo>
                  <a:cubicBezTo>
                    <a:pt x="21894" y="353"/>
                    <a:pt x="19258" y="0"/>
                    <a:pt x="17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4362250" y="1389625"/>
              <a:ext cx="222800" cy="656825"/>
            </a:xfrm>
            <a:custGeom>
              <a:avLst/>
              <a:gdLst/>
              <a:ahLst/>
              <a:cxnLst/>
              <a:rect l="l" t="t" r="r" b="b"/>
              <a:pathLst>
                <a:path w="8912" h="26273" extrusionOk="0">
                  <a:moveTo>
                    <a:pt x="7638" y="0"/>
                  </a:moveTo>
                  <a:lnTo>
                    <a:pt x="3703" y="2778"/>
                  </a:lnTo>
                  <a:lnTo>
                    <a:pt x="4976" y="5556"/>
                  </a:lnTo>
                  <a:lnTo>
                    <a:pt x="0" y="22916"/>
                  </a:lnTo>
                  <a:lnTo>
                    <a:pt x="1158" y="26272"/>
                  </a:lnTo>
                  <a:lnTo>
                    <a:pt x="4513" y="23725"/>
                  </a:lnTo>
                  <a:lnTo>
                    <a:pt x="6365" y="5904"/>
                  </a:lnTo>
                  <a:lnTo>
                    <a:pt x="8911" y="3125"/>
                  </a:lnTo>
                  <a:lnTo>
                    <a:pt x="7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4354450" y="1381975"/>
              <a:ext cx="238825" cy="672100"/>
            </a:xfrm>
            <a:custGeom>
              <a:avLst/>
              <a:gdLst/>
              <a:ahLst/>
              <a:cxnLst/>
              <a:rect l="l" t="t" r="r" b="b"/>
              <a:pathLst>
                <a:path w="9553" h="26884" extrusionOk="0">
                  <a:moveTo>
                    <a:pt x="7813" y="778"/>
                  </a:moveTo>
                  <a:lnTo>
                    <a:pt x="8867" y="3368"/>
                  </a:lnTo>
                  <a:lnTo>
                    <a:pt x="6451" y="6002"/>
                  </a:lnTo>
                  <a:cubicBezTo>
                    <a:pt x="6407" y="6050"/>
                    <a:pt x="6379" y="6112"/>
                    <a:pt x="6373" y="6177"/>
                  </a:cubicBezTo>
                  <a:lnTo>
                    <a:pt x="4535" y="23869"/>
                  </a:lnTo>
                  <a:lnTo>
                    <a:pt x="1622" y="26079"/>
                  </a:lnTo>
                  <a:lnTo>
                    <a:pt x="633" y="23214"/>
                  </a:lnTo>
                  <a:lnTo>
                    <a:pt x="5583" y="5946"/>
                  </a:lnTo>
                  <a:cubicBezTo>
                    <a:pt x="5603" y="5876"/>
                    <a:pt x="5597" y="5801"/>
                    <a:pt x="5566" y="5734"/>
                  </a:cubicBezTo>
                  <a:lnTo>
                    <a:pt x="4400" y="3187"/>
                  </a:lnTo>
                  <a:lnTo>
                    <a:pt x="7813" y="778"/>
                  </a:lnTo>
                  <a:close/>
                  <a:moveTo>
                    <a:pt x="7950" y="0"/>
                  </a:moveTo>
                  <a:cubicBezTo>
                    <a:pt x="7890" y="0"/>
                    <a:pt x="7828" y="18"/>
                    <a:pt x="7774" y="57"/>
                  </a:cubicBezTo>
                  <a:lnTo>
                    <a:pt x="3839" y="2834"/>
                  </a:lnTo>
                  <a:cubicBezTo>
                    <a:pt x="3719" y="2919"/>
                    <a:pt x="3676" y="3078"/>
                    <a:pt x="3738" y="3212"/>
                  </a:cubicBezTo>
                  <a:lnTo>
                    <a:pt x="4964" y="5886"/>
                  </a:lnTo>
                  <a:lnTo>
                    <a:pt x="17" y="23136"/>
                  </a:lnTo>
                  <a:cubicBezTo>
                    <a:pt x="1" y="23197"/>
                    <a:pt x="2" y="23261"/>
                    <a:pt x="23" y="23321"/>
                  </a:cubicBezTo>
                  <a:lnTo>
                    <a:pt x="1180" y="26677"/>
                  </a:lnTo>
                  <a:cubicBezTo>
                    <a:pt x="1212" y="26770"/>
                    <a:pt x="1286" y="26842"/>
                    <a:pt x="1380" y="26871"/>
                  </a:cubicBezTo>
                  <a:cubicBezTo>
                    <a:pt x="1409" y="26879"/>
                    <a:pt x="1439" y="26884"/>
                    <a:pt x="1470" y="26884"/>
                  </a:cubicBezTo>
                  <a:cubicBezTo>
                    <a:pt x="1536" y="26884"/>
                    <a:pt x="1600" y="26862"/>
                    <a:pt x="1654" y="26822"/>
                  </a:cubicBezTo>
                  <a:lnTo>
                    <a:pt x="5010" y="24276"/>
                  </a:lnTo>
                  <a:cubicBezTo>
                    <a:pt x="5078" y="24224"/>
                    <a:pt x="5121" y="24148"/>
                    <a:pt x="5130" y="24064"/>
                  </a:cubicBezTo>
                  <a:lnTo>
                    <a:pt x="6972" y="6341"/>
                  </a:lnTo>
                  <a:lnTo>
                    <a:pt x="9450" y="3638"/>
                  </a:lnTo>
                  <a:cubicBezTo>
                    <a:pt x="9530" y="3551"/>
                    <a:pt x="9552" y="3426"/>
                    <a:pt x="9508" y="3316"/>
                  </a:cubicBezTo>
                  <a:lnTo>
                    <a:pt x="8234" y="191"/>
                  </a:lnTo>
                  <a:cubicBezTo>
                    <a:pt x="8185" y="70"/>
                    <a:pt x="8069" y="0"/>
                    <a:pt x="7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4408525" y="1227600"/>
              <a:ext cx="298025" cy="344325"/>
            </a:xfrm>
            <a:custGeom>
              <a:avLst/>
              <a:gdLst/>
              <a:ahLst/>
              <a:cxnLst/>
              <a:rect l="l" t="t" r="r" b="b"/>
              <a:pathLst>
                <a:path w="11921" h="13773" extrusionOk="0">
                  <a:moveTo>
                    <a:pt x="5787" y="1"/>
                  </a:moveTo>
                  <a:cubicBezTo>
                    <a:pt x="3242" y="1"/>
                    <a:pt x="2200" y="2083"/>
                    <a:pt x="2200" y="2083"/>
                  </a:cubicBezTo>
                  <a:cubicBezTo>
                    <a:pt x="2200" y="2083"/>
                    <a:pt x="926" y="4514"/>
                    <a:pt x="463" y="6134"/>
                  </a:cubicBezTo>
                  <a:cubicBezTo>
                    <a:pt x="0" y="7755"/>
                    <a:pt x="1" y="10764"/>
                    <a:pt x="1" y="10764"/>
                  </a:cubicBezTo>
                  <a:cubicBezTo>
                    <a:pt x="1" y="10764"/>
                    <a:pt x="3705" y="9028"/>
                    <a:pt x="4746" y="9028"/>
                  </a:cubicBezTo>
                  <a:cubicBezTo>
                    <a:pt x="5787" y="9028"/>
                    <a:pt x="7871" y="13773"/>
                    <a:pt x="7871" y="13773"/>
                  </a:cubicBezTo>
                  <a:cubicBezTo>
                    <a:pt x="7871" y="13773"/>
                    <a:pt x="10996" y="9143"/>
                    <a:pt x="11458" y="5788"/>
                  </a:cubicBezTo>
                  <a:cubicBezTo>
                    <a:pt x="11921" y="2431"/>
                    <a:pt x="8334" y="1"/>
                    <a:pt x="57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4400875" y="1219950"/>
              <a:ext cx="306425" cy="359650"/>
            </a:xfrm>
            <a:custGeom>
              <a:avLst/>
              <a:gdLst/>
              <a:ahLst/>
              <a:cxnLst/>
              <a:rect l="l" t="t" r="r" b="b"/>
              <a:pathLst>
                <a:path w="12257" h="14386" extrusionOk="0">
                  <a:moveTo>
                    <a:pt x="6093" y="612"/>
                  </a:moveTo>
                  <a:cubicBezTo>
                    <a:pt x="7569" y="612"/>
                    <a:pt x="9289" y="1449"/>
                    <a:pt x="10374" y="2694"/>
                  </a:cubicBezTo>
                  <a:cubicBezTo>
                    <a:pt x="10984" y="3394"/>
                    <a:pt x="11669" y="4545"/>
                    <a:pt x="11462" y="6052"/>
                  </a:cubicBezTo>
                  <a:cubicBezTo>
                    <a:pt x="11097" y="8686"/>
                    <a:pt x="9013" y="12190"/>
                    <a:pt x="8225" y="13440"/>
                  </a:cubicBezTo>
                  <a:cubicBezTo>
                    <a:pt x="7540" y="11952"/>
                    <a:pt x="6066" y="9028"/>
                    <a:pt x="5052" y="9028"/>
                  </a:cubicBezTo>
                  <a:cubicBezTo>
                    <a:pt x="4160" y="9028"/>
                    <a:pt x="1672" y="10112"/>
                    <a:pt x="621" y="10589"/>
                  </a:cubicBezTo>
                  <a:cubicBezTo>
                    <a:pt x="642" y="9682"/>
                    <a:pt x="727" y="7704"/>
                    <a:pt x="1064" y="6525"/>
                  </a:cubicBezTo>
                  <a:cubicBezTo>
                    <a:pt x="1513" y="4954"/>
                    <a:pt x="2764" y="2555"/>
                    <a:pt x="2777" y="2532"/>
                  </a:cubicBezTo>
                  <a:cubicBezTo>
                    <a:pt x="2778" y="2531"/>
                    <a:pt x="2779" y="2529"/>
                    <a:pt x="2779" y="2528"/>
                  </a:cubicBezTo>
                  <a:cubicBezTo>
                    <a:pt x="2819" y="2449"/>
                    <a:pt x="3776" y="612"/>
                    <a:pt x="6093" y="612"/>
                  </a:cubicBezTo>
                  <a:close/>
                  <a:moveTo>
                    <a:pt x="6093" y="1"/>
                  </a:moveTo>
                  <a:cubicBezTo>
                    <a:pt x="3412" y="1"/>
                    <a:pt x="2297" y="2123"/>
                    <a:pt x="2233" y="2250"/>
                  </a:cubicBezTo>
                  <a:cubicBezTo>
                    <a:pt x="2166" y="2379"/>
                    <a:pt x="939" y="4736"/>
                    <a:pt x="476" y="6356"/>
                  </a:cubicBezTo>
                  <a:cubicBezTo>
                    <a:pt x="6" y="7999"/>
                    <a:pt x="0" y="10945"/>
                    <a:pt x="0" y="11070"/>
                  </a:cubicBezTo>
                  <a:cubicBezTo>
                    <a:pt x="0" y="11246"/>
                    <a:pt x="145" y="11376"/>
                    <a:pt x="307" y="11376"/>
                  </a:cubicBezTo>
                  <a:cubicBezTo>
                    <a:pt x="350" y="11376"/>
                    <a:pt x="394" y="11367"/>
                    <a:pt x="437" y="11347"/>
                  </a:cubicBezTo>
                  <a:cubicBezTo>
                    <a:pt x="1449" y="10873"/>
                    <a:pt x="4253" y="9640"/>
                    <a:pt x="5052" y="9640"/>
                  </a:cubicBezTo>
                  <a:cubicBezTo>
                    <a:pt x="5508" y="9640"/>
                    <a:pt x="6810" y="11729"/>
                    <a:pt x="7896" y="14202"/>
                  </a:cubicBezTo>
                  <a:cubicBezTo>
                    <a:pt x="7941" y="14303"/>
                    <a:pt x="8037" y="14373"/>
                    <a:pt x="8149" y="14383"/>
                  </a:cubicBezTo>
                  <a:cubicBezTo>
                    <a:pt x="8158" y="14384"/>
                    <a:pt x="8167" y="14385"/>
                    <a:pt x="8177" y="14385"/>
                  </a:cubicBezTo>
                  <a:cubicBezTo>
                    <a:pt x="8278" y="14385"/>
                    <a:pt x="8373" y="14334"/>
                    <a:pt x="8431" y="14250"/>
                  </a:cubicBezTo>
                  <a:cubicBezTo>
                    <a:pt x="8560" y="14059"/>
                    <a:pt x="11600" y="9522"/>
                    <a:pt x="12067" y="6135"/>
                  </a:cubicBezTo>
                  <a:cubicBezTo>
                    <a:pt x="12257" y="4762"/>
                    <a:pt x="11830" y="3433"/>
                    <a:pt x="10836" y="2292"/>
                  </a:cubicBezTo>
                  <a:cubicBezTo>
                    <a:pt x="9641" y="922"/>
                    <a:pt x="7735" y="1"/>
                    <a:pt x="6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4744150" y="1175600"/>
              <a:ext cx="89725" cy="106350"/>
            </a:xfrm>
            <a:custGeom>
              <a:avLst/>
              <a:gdLst/>
              <a:ahLst/>
              <a:cxnLst/>
              <a:rect l="l" t="t" r="r" b="b"/>
              <a:pathLst>
                <a:path w="3589" h="4254" extrusionOk="0">
                  <a:moveTo>
                    <a:pt x="2922" y="1"/>
                  </a:moveTo>
                  <a:cubicBezTo>
                    <a:pt x="2507" y="1"/>
                    <a:pt x="1969" y="808"/>
                    <a:pt x="1969" y="808"/>
                  </a:cubicBezTo>
                  <a:lnTo>
                    <a:pt x="0" y="4048"/>
                  </a:lnTo>
                  <a:cubicBezTo>
                    <a:pt x="0" y="4048"/>
                    <a:pt x="258" y="4254"/>
                    <a:pt x="669" y="4254"/>
                  </a:cubicBezTo>
                  <a:cubicBezTo>
                    <a:pt x="875" y="4254"/>
                    <a:pt x="1120" y="4202"/>
                    <a:pt x="1389" y="4048"/>
                  </a:cubicBezTo>
                  <a:cubicBezTo>
                    <a:pt x="2199" y="3585"/>
                    <a:pt x="3588" y="2312"/>
                    <a:pt x="3357" y="692"/>
                  </a:cubicBezTo>
                  <a:cubicBezTo>
                    <a:pt x="3283" y="176"/>
                    <a:pt x="3116" y="1"/>
                    <a:pt x="2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4735700" y="1167925"/>
              <a:ext cx="106375" cy="121700"/>
            </a:xfrm>
            <a:custGeom>
              <a:avLst/>
              <a:gdLst/>
              <a:ahLst/>
              <a:cxnLst/>
              <a:rect l="l" t="t" r="r" b="b"/>
              <a:pathLst>
                <a:path w="4255" h="4868" extrusionOk="0">
                  <a:moveTo>
                    <a:pt x="3258" y="1"/>
                  </a:moveTo>
                  <a:cubicBezTo>
                    <a:pt x="2715" y="1"/>
                    <a:pt x="2206" y="713"/>
                    <a:pt x="2051" y="945"/>
                  </a:cubicBezTo>
                  <a:cubicBezTo>
                    <a:pt x="1958" y="1085"/>
                    <a:pt x="1996" y="1275"/>
                    <a:pt x="2136" y="1370"/>
                  </a:cubicBezTo>
                  <a:cubicBezTo>
                    <a:pt x="2188" y="1404"/>
                    <a:pt x="2247" y="1421"/>
                    <a:pt x="2305" y="1421"/>
                  </a:cubicBezTo>
                  <a:cubicBezTo>
                    <a:pt x="2404" y="1421"/>
                    <a:pt x="2501" y="1373"/>
                    <a:pt x="2561" y="1284"/>
                  </a:cubicBezTo>
                  <a:cubicBezTo>
                    <a:pt x="2787" y="945"/>
                    <a:pt x="3151" y="617"/>
                    <a:pt x="3251" y="611"/>
                  </a:cubicBezTo>
                  <a:cubicBezTo>
                    <a:pt x="3251" y="611"/>
                    <a:pt x="3340" y="678"/>
                    <a:pt x="3392" y="1042"/>
                  </a:cubicBezTo>
                  <a:cubicBezTo>
                    <a:pt x="3602" y="2512"/>
                    <a:pt x="2296" y="3678"/>
                    <a:pt x="1576" y="4089"/>
                  </a:cubicBezTo>
                  <a:cubicBezTo>
                    <a:pt x="1359" y="4213"/>
                    <a:pt x="1166" y="4254"/>
                    <a:pt x="1006" y="4254"/>
                  </a:cubicBezTo>
                  <a:cubicBezTo>
                    <a:pt x="718" y="4254"/>
                    <a:pt x="540" y="4123"/>
                    <a:pt x="530" y="4116"/>
                  </a:cubicBezTo>
                  <a:cubicBezTo>
                    <a:pt x="475" y="4073"/>
                    <a:pt x="409" y="4052"/>
                    <a:pt x="344" y="4052"/>
                  </a:cubicBezTo>
                  <a:cubicBezTo>
                    <a:pt x="254" y="4052"/>
                    <a:pt x="165" y="4092"/>
                    <a:pt x="105" y="4168"/>
                  </a:cubicBezTo>
                  <a:cubicBezTo>
                    <a:pt x="0" y="4297"/>
                    <a:pt x="19" y="4488"/>
                    <a:pt x="148" y="4594"/>
                  </a:cubicBezTo>
                  <a:cubicBezTo>
                    <a:pt x="168" y="4610"/>
                    <a:pt x="498" y="4868"/>
                    <a:pt x="1010" y="4868"/>
                  </a:cubicBezTo>
                  <a:cubicBezTo>
                    <a:pt x="1261" y="4868"/>
                    <a:pt x="1556" y="4806"/>
                    <a:pt x="1879" y="4621"/>
                  </a:cubicBezTo>
                  <a:cubicBezTo>
                    <a:pt x="2724" y="4138"/>
                    <a:pt x="4254" y="2751"/>
                    <a:pt x="3998" y="955"/>
                  </a:cubicBezTo>
                  <a:cubicBezTo>
                    <a:pt x="3970" y="750"/>
                    <a:pt x="3880" y="127"/>
                    <a:pt x="3394" y="16"/>
                  </a:cubicBezTo>
                  <a:cubicBezTo>
                    <a:pt x="3348" y="6"/>
                    <a:pt x="3303" y="1"/>
                    <a:pt x="32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4434575" y="1022175"/>
              <a:ext cx="63675" cy="133125"/>
            </a:xfrm>
            <a:custGeom>
              <a:avLst/>
              <a:gdLst/>
              <a:ahLst/>
              <a:cxnLst/>
              <a:rect l="l" t="t" r="r" b="b"/>
              <a:pathLst>
                <a:path w="2547" h="5325" extrusionOk="0">
                  <a:moveTo>
                    <a:pt x="1881" y="0"/>
                  </a:moveTo>
                  <a:cubicBezTo>
                    <a:pt x="1505" y="0"/>
                    <a:pt x="1043" y="232"/>
                    <a:pt x="695" y="1158"/>
                  </a:cubicBezTo>
                  <a:cubicBezTo>
                    <a:pt x="1" y="3010"/>
                    <a:pt x="1158" y="5324"/>
                    <a:pt x="1158" y="5324"/>
                  </a:cubicBezTo>
                  <a:lnTo>
                    <a:pt x="2315" y="2894"/>
                  </a:lnTo>
                  <a:lnTo>
                    <a:pt x="2546" y="232"/>
                  </a:lnTo>
                  <a:cubicBezTo>
                    <a:pt x="2546" y="232"/>
                    <a:pt x="2257" y="0"/>
                    <a:pt x="18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4426425" y="1014525"/>
              <a:ext cx="80350" cy="148400"/>
            </a:xfrm>
            <a:custGeom>
              <a:avLst/>
              <a:gdLst/>
              <a:ahLst/>
              <a:cxnLst/>
              <a:rect l="l" t="t" r="r" b="b"/>
              <a:pathLst>
                <a:path w="3214" h="5936" extrusionOk="0">
                  <a:moveTo>
                    <a:pt x="2204" y="0"/>
                  </a:moveTo>
                  <a:cubicBezTo>
                    <a:pt x="2104" y="0"/>
                    <a:pt x="2000" y="13"/>
                    <a:pt x="1892" y="43"/>
                  </a:cubicBezTo>
                  <a:cubicBezTo>
                    <a:pt x="1399" y="179"/>
                    <a:pt x="1011" y="621"/>
                    <a:pt x="734" y="1356"/>
                  </a:cubicBezTo>
                  <a:cubicBezTo>
                    <a:pt x="1" y="3310"/>
                    <a:pt x="1160" y="5668"/>
                    <a:pt x="1210" y="5768"/>
                  </a:cubicBezTo>
                  <a:cubicBezTo>
                    <a:pt x="1262" y="5871"/>
                    <a:pt x="1368" y="5936"/>
                    <a:pt x="1483" y="5936"/>
                  </a:cubicBezTo>
                  <a:lnTo>
                    <a:pt x="1486" y="5936"/>
                  </a:lnTo>
                  <a:cubicBezTo>
                    <a:pt x="1604" y="5935"/>
                    <a:pt x="1709" y="5867"/>
                    <a:pt x="1760" y="5762"/>
                  </a:cubicBezTo>
                  <a:lnTo>
                    <a:pt x="2917" y="3332"/>
                  </a:lnTo>
                  <a:cubicBezTo>
                    <a:pt x="2990" y="3179"/>
                    <a:pt x="2925" y="2997"/>
                    <a:pt x="2773" y="2924"/>
                  </a:cubicBezTo>
                  <a:cubicBezTo>
                    <a:pt x="2730" y="2904"/>
                    <a:pt x="2685" y="2894"/>
                    <a:pt x="2641" y="2894"/>
                  </a:cubicBezTo>
                  <a:cubicBezTo>
                    <a:pt x="2527" y="2894"/>
                    <a:pt x="2417" y="2959"/>
                    <a:pt x="2365" y="3069"/>
                  </a:cubicBezTo>
                  <a:lnTo>
                    <a:pt x="1504" y="4876"/>
                  </a:lnTo>
                  <a:cubicBezTo>
                    <a:pt x="1226" y="4098"/>
                    <a:pt x="875" y="2724"/>
                    <a:pt x="1307" y="1571"/>
                  </a:cubicBezTo>
                  <a:cubicBezTo>
                    <a:pt x="1506" y="1040"/>
                    <a:pt x="1763" y="715"/>
                    <a:pt x="2050" y="634"/>
                  </a:cubicBezTo>
                  <a:cubicBezTo>
                    <a:pt x="2104" y="619"/>
                    <a:pt x="2157" y="612"/>
                    <a:pt x="2208" y="612"/>
                  </a:cubicBezTo>
                  <a:cubicBezTo>
                    <a:pt x="2468" y="612"/>
                    <a:pt x="2681" y="776"/>
                    <a:pt x="2683" y="778"/>
                  </a:cubicBezTo>
                  <a:cubicBezTo>
                    <a:pt x="2739" y="821"/>
                    <a:pt x="2804" y="842"/>
                    <a:pt x="2870" y="842"/>
                  </a:cubicBezTo>
                  <a:cubicBezTo>
                    <a:pt x="2960" y="842"/>
                    <a:pt x="3049" y="802"/>
                    <a:pt x="3109" y="726"/>
                  </a:cubicBezTo>
                  <a:cubicBezTo>
                    <a:pt x="3214" y="595"/>
                    <a:pt x="3192" y="405"/>
                    <a:pt x="3064" y="300"/>
                  </a:cubicBezTo>
                  <a:cubicBezTo>
                    <a:pt x="3045" y="285"/>
                    <a:pt x="2682" y="0"/>
                    <a:pt x="2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4489550" y="1355200"/>
              <a:ext cx="159750" cy="98175"/>
            </a:xfrm>
            <a:custGeom>
              <a:avLst/>
              <a:gdLst/>
              <a:ahLst/>
              <a:cxnLst/>
              <a:rect l="l" t="t" r="r" b="b"/>
              <a:pathLst>
                <a:path w="6390" h="3927" extrusionOk="0">
                  <a:moveTo>
                    <a:pt x="6243" y="0"/>
                  </a:moveTo>
                  <a:cubicBezTo>
                    <a:pt x="5370" y="0"/>
                    <a:pt x="347" y="2420"/>
                    <a:pt x="347" y="2420"/>
                  </a:cubicBezTo>
                  <a:cubicBezTo>
                    <a:pt x="347" y="2420"/>
                    <a:pt x="1" y="3808"/>
                    <a:pt x="1505" y="3924"/>
                  </a:cubicBezTo>
                  <a:cubicBezTo>
                    <a:pt x="1531" y="3926"/>
                    <a:pt x="1558" y="3927"/>
                    <a:pt x="1585" y="3927"/>
                  </a:cubicBezTo>
                  <a:cubicBezTo>
                    <a:pt x="3117" y="3927"/>
                    <a:pt x="6138" y="787"/>
                    <a:pt x="6366" y="104"/>
                  </a:cubicBezTo>
                  <a:cubicBezTo>
                    <a:pt x="6390" y="32"/>
                    <a:pt x="6344" y="0"/>
                    <a:pt x="6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4486350" y="1347850"/>
              <a:ext cx="170850" cy="113200"/>
            </a:xfrm>
            <a:custGeom>
              <a:avLst/>
              <a:gdLst/>
              <a:ahLst/>
              <a:cxnLst/>
              <a:rect l="l" t="t" r="r" b="b"/>
              <a:pathLst>
                <a:path w="6834" h="4528" extrusionOk="0">
                  <a:moveTo>
                    <a:pt x="5962" y="685"/>
                  </a:moveTo>
                  <a:lnTo>
                    <a:pt x="5962" y="685"/>
                  </a:lnTo>
                  <a:cubicBezTo>
                    <a:pt x="5197" y="1684"/>
                    <a:pt x="2876" y="3914"/>
                    <a:pt x="1716" y="3914"/>
                  </a:cubicBezTo>
                  <a:cubicBezTo>
                    <a:pt x="1696" y="3914"/>
                    <a:pt x="1676" y="3914"/>
                    <a:pt x="1656" y="3912"/>
                  </a:cubicBezTo>
                  <a:cubicBezTo>
                    <a:pt x="1295" y="3885"/>
                    <a:pt x="1039" y="3772"/>
                    <a:pt x="896" y="3577"/>
                  </a:cubicBezTo>
                  <a:cubicBezTo>
                    <a:pt x="741" y="3363"/>
                    <a:pt x="738" y="3082"/>
                    <a:pt x="753" y="2920"/>
                  </a:cubicBezTo>
                  <a:cubicBezTo>
                    <a:pt x="2788" y="1944"/>
                    <a:pt x="5014" y="972"/>
                    <a:pt x="5962" y="685"/>
                  </a:cubicBezTo>
                  <a:close/>
                  <a:moveTo>
                    <a:pt x="6409" y="1"/>
                  </a:moveTo>
                  <a:cubicBezTo>
                    <a:pt x="5937" y="1"/>
                    <a:pt x="4608" y="384"/>
                    <a:pt x="343" y="2438"/>
                  </a:cubicBezTo>
                  <a:cubicBezTo>
                    <a:pt x="262" y="2477"/>
                    <a:pt x="201" y="2551"/>
                    <a:pt x="178" y="2639"/>
                  </a:cubicBezTo>
                  <a:cubicBezTo>
                    <a:pt x="172" y="2669"/>
                    <a:pt x="0" y="3379"/>
                    <a:pt x="398" y="3931"/>
                  </a:cubicBezTo>
                  <a:cubicBezTo>
                    <a:pt x="651" y="4281"/>
                    <a:pt x="1058" y="4480"/>
                    <a:pt x="1610" y="4523"/>
                  </a:cubicBezTo>
                  <a:cubicBezTo>
                    <a:pt x="1641" y="4526"/>
                    <a:pt x="1673" y="4527"/>
                    <a:pt x="1705" y="4527"/>
                  </a:cubicBezTo>
                  <a:cubicBezTo>
                    <a:pt x="3413" y="4527"/>
                    <a:pt x="6535" y="1241"/>
                    <a:pt x="6784" y="496"/>
                  </a:cubicBezTo>
                  <a:cubicBezTo>
                    <a:pt x="6834" y="345"/>
                    <a:pt x="6795" y="190"/>
                    <a:pt x="6683" y="91"/>
                  </a:cubicBezTo>
                  <a:cubicBezTo>
                    <a:pt x="6639" y="52"/>
                    <a:pt x="6581" y="1"/>
                    <a:pt x="6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4449025" y="827025"/>
              <a:ext cx="448525" cy="605550"/>
            </a:xfrm>
            <a:custGeom>
              <a:avLst/>
              <a:gdLst/>
              <a:ahLst/>
              <a:cxnLst/>
              <a:rect l="l" t="t" r="r" b="b"/>
              <a:pathLst>
                <a:path w="17941" h="24222" extrusionOk="0">
                  <a:moveTo>
                    <a:pt x="10528" y="0"/>
                  </a:moveTo>
                  <a:cubicBezTo>
                    <a:pt x="9479" y="0"/>
                    <a:pt x="8412" y="291"/>
                    <a:pt x="7409" y="979"/>
                  </a:cubicBezTo>
                  <a:cubicBezTo>
                    <a:pt x="7409" y="979"/>
                    <a:pt x="3357" y="2830"/>
                    <a:pt x="2431" y="5724"/>
                  </a:cubicBezTo>
                  <a:cubicBezTo>
                    <a:pt x="1505" y="8617"/>
                    <a:pt x="1" y="14519"/>
                    <a:pt x="1" y="16718"/>
                  </a:cubicBezTo>
                  <a:cubicBezTo>
                    <a:pt x="1" y="18917"/>
                    <a:pt x="695" y="23430"/>
                    <a:pt x="2200" y="24125"/>
                  </a:cubicBezTo>
                  <a:cubicBezTo>
                    <a:pt x="2344" y="24191"/>
                    <a:pt x="2519" y="24222"/>
                    <a:pt x="2720" y="24222"/>
                  </a:cubicBezTo>
                  <a:cubicBezTo>
                    <a:pt x="4622" y="24222"/>
                    <a:pt x="8813" y="21491"/>
                    <a:pt x="10069" y="20653"/>
                  </a:cubicBezTo>
                  <a:cubicBezTo>
                    <a:pt x="11459" y="19727"/>
                    <a:pt x="13079" y="16139"/>
                    <a:pt x="14815" y="14056"/>
                  </a:cubicBezTo>
                  <a:cubicBezTo>
                    <a:pt x="16551" y="11974"/>
                    <a:pt x="17940" y="8154"/>
                    <a:pt x="17246" y="5029"/>
                  </a:cubicBezTo>
                  <a:cubicBezTo>
                    <a:pt x="16723" y="2678"/>
                    <a:pt x="13712" y="0"/>
                    <a:pt x="10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4441400" y="819400"/>
              <a:ext cx="464375" cy="620700"/>
            </a:xfrm>
            <a:custGeom>
              <a:avLst/>
              <a:gdLst/>
              <a:ahLst/>
              <a:cxnLst/>
              <a:rect l="l" t="t" r="r" b="b"/>
              <a:pathLst>
                <a:path w="18575" h="24828" extrusionOk="0">
                  <a:moveTo>
                    <a:pt x="10844" y="615"/>
                  </a:moveTo>
                  <a:cubicBezTo>
                    <a:pt x="11571" y="615"/>
                    <a:pt x="12319" y="761"/>
                    <a:pt x="13065" y="1055"/>
                  </a:cubicBezTo>
                  <a:cubicBezTo>
                    <a:pt x="15110" y="1861"/>
                    <a:pt x="16872" y="3689"/>
                    <a:pt x="17252" y="5400"/>
                  </a:cubicBezTo>
                  <a:cubicBezTo>
                    <a:pt x="17926" y="8439"/>
                    <a:pt x="16536" y="12183"/>
                    <a:pt x="14885" y="14165"/>
                  </a:cubicBezTo>
                  <a:cubicBezTo>
                    <a:pt x="14133" y="15067"/>
                    <a:pt x="13414" y="16229"/>
                    <a:pt x="12719" y="17351"/>
                  </a:cubicBezTo>
                  <a:cubicBezTo>
                    <a:pt x="11808" y="18820"/>
                    <a:pt x="10948" y="20208"/>
                    <a:pt x="10205" y="20703"/>
                  </a:cubicBezTo>
                  <a:cubicBezTo>
                    <a:pt x="6860" y="22934"/>
                    <a:pt x="4206" y="24223"/>
                    <a:pt x="3028" y="24223"/>
                  </a:cubicBezTo>
                  <a:cubicBezTo>
                    <a:pt x="2869" y="24223"/>
                    <a:pt x="2737" y="24200"/>
                    <a:pt x="2633" y="24152"/>
                  </a:cubicBezTo>
                  <a:cubicBezTo>
                    <a:pt x="1399" y="23582"/>
                    <a:pt x="612" y="19549"/>
                    <a:pt x="612" y="17023"/>
                  </a:cubicBezTo>
                  <a:cubicBezTo>
                    <a:pt x="612" y="14791"/>
                    <a:pt x="2160" y="8831"/>
                    <a:pt x="3028" y="6122"/>
                  </a:cubicBezTo>
                  <a:cubicBezTo>
                    <a:pt x="3902" y="3393"/>
                    <a:pt x="7801" y="1580"/>
                    <a:pt x="7840" y="1562"/>
                  </a:cubicBezTo>
                  <a:cubicBezTo>
                    <a:pt x="7856" y="1554"/>
                    <a:pt x="7872" y="1545"/>
                    <a:pt x="7886" y="1537"/>
                  </a:cubicBezTo>
                  <a:cubicBezTo>
                    <a:pt x="8779" y="924"/>
                    <a:pt x="9788" y="615"/>
                    <a:pt x="10844" y="615"/>
                  </a:cubicBezTo>
                  <a:close/>
                  <a:moveTo>
                    <a:pt x="10840" y="0"/>
                  </a:moveTo>
                  <a:cubicBezTo>
                    <a:pt x="9673" y="0"/>
                    <a:pt x="8554" y="341"/>
                    <a:pt x="7561" y="1016"/>
                  </a:cubicBezTo>
                  <a:cubicBezTo>
                    <a:pt x="7185" y="1191"/>
                    <a:pt x="3373" y="3033"/>
                    <a:pt x="2445" y="5934"/>
                  </a:cubicBezTo>
                  <a:cubicBezTo>
                    <a:pt x="1568" y="8677"/>
                    <a:pt x="0" y="14727"/>
                    <a:pt x="0" y="17022"/>
                  </a:cubicBezTo>
                  <a:cubicBezTo>
                    <a:pt x="0" y="18782"/>
                    <a:pt x="563" y="23872"/>
                    <a:pt x="2376" y="24708"/>
                  </a:cubicBezTo>
                  <a:cubicBezTo>
                    <a:pt x="2554" y="24790"/>
                    <a:pt x="2767" y="24828"/>
                    <a:pt x="3011" y="24828"/>
                  </a:cubicBezTo>
                  <a:cubicBezTo>
                    <a:pt x="4735" y="24828"/>
                    <a:pt x="7971" y="22929"/>
                    <a:pt x="10545" y="21212"/>
                  </a:cubicBezTo>
                  <a:cubicBezTo>
                    <a:pt x="11398" y="20642"/>
                    <a:pt x="12292" y="19200"/>
                    <a:pt x="13238" y="17674"/>
                  </a:cubicBezTo>
                  <a:cubicBezTo>
                    <a:pt x="13924" y="16568"/>
                    <a:pt x="14631" y="15426"/>
                    <a:pt x="15355" y="14557"/>
                  </a:cubicBezTo>
                  <a:cubicBezTo>
                    <a:pt x="17143" y="12410"/>
                    <a:pt x="18574" y="8531"/>
                    <a:pt x="17850" y="5268"/>
                  </a:cubicBezTo>
                  <a:cubicBezTo>
                    <a:pt x="17428" y="3371"/>
                    <a:pt x="15510" y="1360"/>
                    <a:pt x="13290" y="485"/>
                  </a:cubicBezTo>
                  <a:cubicBezTo>
                    <a:pt x="12467" y="161"/>
                    <a:pt x="11642" y="0"/>
                    <a:pt x="10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4472600" y="827000"/>
              <a:ext cx="424950" cy="421625"/>
            </a:xfrm>
            <a:custGeom>
              <a:avLst/>
              <a:gdLst/>
              <a:ahLst/>
              <a:cxnLst/>
              <a:rect l="l" t="t" r="r" b="b"/>
              <a:pathLst>
                <a:path w="16998" h="16865" extrusionOk="0">
                  <a:moveTo>
                    <a:pt x="9584" y="1"/>
                  </a:moveTo>
                  <a:cubicBezTo>
                    <a:pt x="8536" y="1"/>
                    <a:pt x="7469" y="291"/>
                    <a:pt x="6466" y="979"/>
                  </a:cubicBezTo>
                  <a:cubicBezTo>
                    <a:pt x="6466" y="979"/>
                    <a:pt x="2414" y="2831"/>
                    <a:pt x="1488" y="5725"/>
                  </a:cubicBezTo>
                  <a:cubicBezTo>
                    <a:pt x="1049" y="7099"/>
                    <a:pt x="479" y="9154"/>
                    <a:pt x="1" y="11168"/>
                  </a:cubicBezTo>
                  <a:cubicBezTo>
                    <a:pt x="793" y="9931"/>
                    <a:pt x="2102" y="7827"/>
                    <a:pt x="2183" y="7345"/>
                  </a:cubicBezTo>
                  <a:cubicBezTo>
                    <a:pt x="2298" y="6651"/>
                    <a:pt x="2298" y="6534"/>
                    <a:pt x="3109" y="6534"/>
                  </a:cubicBezTo>
                  <a:cubicBezTo>
                    <a:pt x="3919" y="6534"/>
                    <a:pt x="5423" y="8850"/>
                    <a:pt x="7507" y="9313"/>
                  </a:cubicBezTo>
                  <a:cubicBezTo>
                    <a:pt x="9590" y="9775"/>
                    <a:pt x="12367" y="9428"/>
                    <a:pt x="12367" y="10586"/>
                  </a:cubicBezTo>
                  <a:cubicBezTo>
                    <a:pt x="12367" y="11743"/>
                    <a:pt x="10747" y="13594"/>
                    <a:pt x="11788" y="14172"/>
                  </a:cubicBezTo>
                  <a:cubicBezTo>
                    <a:pt x="12598" y="14623"/>
                    <a:pt x="11873" y="16189"/>
                    <a:pt x="11944" y="16864"/>
                  </a:cubicBezTo>
                  <a:cubicBezTo>
                    <a:pt x="12565" y="15864"/>
                    <a:pt x="13210" y="14852"/>
                    <a:pt x="13872" y="14057"/>
                  </a:cubicBezTo>
                  <a:cubicBezTo>
                    <a:pt x="15608" y="11974"/>
                    <a:pt x="16997" y="8155"/>
                    <a:pt x="16303" y="5030"/>
                  </a:cubicBezTo>
                  <a:cubicBezTo>
                    <a:pt x="15780" y="2679"/>
                    <a:pt x="12768" y="1"/>
                    <a:pt x="9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4464325" y="819375"/>
              <a:ext cx="441450" cy="436900"/>
            </a:xfrm>
            <a:custGeom>
              <a:avLst/>
              <a:gdLst/>
              <a:ahLst/>
              <a:cxnLst/>
              <a:rect l="l" t="t" r="r" b="b"/>
              <a:pathLst>
                <a:path w="17658" h="17476" extrusionOk="0">
                  <a:moveTo>
                    <a:pt x="9927" y="615"/>
                  </a:moveTo>
                  <a:cubicBezTo>
                    <a:pt x="10653" y="615"/>
                    <a:pt x="11402" y="761"/>
                    <a:pt x="12148" y="1056"/>
                  </a:cubicBezTo>
                  <a:cubicBezTo>
                    <a:pt x="14193" y="1862"/>
                    <a:pt x="15955" y="3689"/>
                    <a:pt x="16335" y="5400"/>
                  </a:cubicBezTo>
                  <a:cubicBezTo>
                    <a:pt x="17009" y="8439"/>
                    <a:pt x="15619" y="12184"/>
                    <a:pt x="13968" y="14166"/>
                  </a:cubicBezTo>
                  <a:cubicBezTo>
                    <a:pt x="13560" y="14656"/>
                    <a:pt x="13160" y="15224"/>
                    <a:pt x="12773" y="15813"/>
                  </a:cubicBezTo>
                  <a:cubicBezTo>
                    <a:pt x="12862" y="15178"/>
                    <a:pt x="12842" y="14528"/>
                    <a:pt x="12269" y="14211"/>
                  </a:cubicBezTo>
                  <a:cubicBezTo>
                    <a:pt x="11899" y="14006"/>
                    <a:pt x="12122" y="13417"/>
                    <a:pt x="12503" y="12546"/>
                  </a:cubicBezTo>
                  <a:cubicBezTo>
                    <a:pt x="12750" y="11982"/>
                    <a:pt x="13005" y="11400"/>
                    <a:pt x="13005" y="10891"/>
                  </a:cubicBezTo>
                  <a:cubicBezTo>
                    <a:pt x="13005" y="9837"/>
                    <a:pt x="11635" y="9723"/>
                    <a:pt x="10049" y="9591"/>
                  </a:cubicBezTo>
                  <a:cubicBezTo>
                    <a:pt x="9327" y="9530"/>
                    <a:pt x="8579" y="9468"/>
                    <a:pt x="7904" y="9319"/>
                  </a:cubicBezTo>
                  <a:cubicBezTo>
                    <a:pt x="6771" y="9067"/>
                    <a:pt x="5798" y="8211"/>
                    <a:pt x="5018" y="7523"/>
                  </a:cubicBezTo>
                  <a:cubicBezTo>
                    <a:pt x="4366" y="6949"/>
                    <a:pt x="3895" y="6534"/>
                    <a:pt x="3440" y="6534"/>
                  </a:cubicBezTo>
                  <a:cubicBezTo>
                    <a:pt x="2470" y="6534"/>
                    <a:pt x="2348" y="6783"/>
                    <a:pt x="2212" y="7598"/>
                  </a:cubicBezTo>
                  <a:cubicBezTo>
                    <a:pt x="2183" y="7774"/>
                    <a:pt x="1861" y="8412"/>
                    <a:pt x="1096" y="9673"/>
                  </a:cubicBezTo>
                  <a:cubicBezTo>
                    <a:pt x="1435" y="8371"/>
                    <a:pt x="1796" y="7104"/>
                    <a:pt x="2111" y="6123"/>
                  </a:cubicBezTo>
                  <a:cubicBezTo>
                    <a:pt x="2984" y="3393"/>
                    <a:pt x="6883" y="1580"/>
                    <a:pt x="6969" y="1536"/>
                  </a:cubicBezTo>
                  <a:cubicBezTo>
                    <a:pt x="7862" y="924"/>
                    <a:pt x="8872" y="615"/>
                    <a:pt x="9927" y="615"/>
                  </a:cubicBezTo>
                  <a:close/>
                  <a:moveTo>
                    <a:pt x="9913" y="0"/>
                  </a:moveTo>
                  <a:cubicBezTo>
                    <a:pt x="8747" y="0"/>
                    <a:pt x="7636" y="340"/>
                    <a:pt x="6669" y="1007"/>
                  </a:cubicBezTo>
                  <a:cubicBezTo>
                    <a:pt x="6499" y="1084"/>
                    <a:pt x="2485" y="2949"/>
                    <a:pt x="1528" y="5937"/>
                  </a:cubicBezTo>
                  <a:cubicBezTo>
                    <a:pt x="1059" y="7403"/>
                    <a:pt x="487" y="9498"/>
                    <a:pt x="35" y="11403"/>
                  </a:cubicBezTo>
                  <a:cubicBezTo>
                    <a:pt x="0" y="11549"/>
                    <a:pt x="76" y="11697"/>
                    <a:pt x="213" y="11756"/>
                  </a:cubicBezTo>
                  <a:cubicBezTo>
                    <a:pt x="252" y="11772"/>
                    <a:pt x="292" y="11780"/>
                    <a:pt x="332" y="11780"/>
                  </a:cubicBezTo>
                  <a:cubicBezTo>
                    <a:pt x="434" y="11780"/>
                    <a:pt x="532" y="11729"/>
                    <a:pt x="590" y="11639"/>
                  </a:cubicBezTo>
                  <a:cubicBezTo>
                    <a:pt x="1999" y="9436"/>
                    <a:pt x="2748" y="8111"/>
                    <a:pt x="2824" y="7652"/>
                  </a:cubicBezTo>
                  <a:cubicBezTo>
                    <a:pt x="2908" y="7145"/>
                    <a:pt x="2908" y="7145"/>
                    <a:pt x="3441" y="7145"/>
                  </a:cubicBezTo>
                  <a:cubicBezTo>
                    <a:pt x="3664" y="7145"/>
                    <a:pt x="4169" y="7589"/>
                    <a:pt x="4613" y="7981"/>
                  </a:cubicBezTo>
                  <a:cubicBezTo>
                    <a:pt x="5447" y="8716"/>
                    <a:pt x="6485" y="9630"/>
                    <a:pt x="7773" y="9916"/>
                  </a:cubicBezTo>
                  <a:cubicBezTo>
                    <a:pt x="8487" y="10075"/>
                    <a:pt x="9256" y="10138"/>
                    <a:pt x="9999" y="10200"/>
                  </a:cubicBezTo>
                  <a:cubicBezTo>
                    <a:pt x="11176" y="10299"/>
                    <a:pt x="12393" y="10400"/>
                    <a:pt x="12393" y="10891"/>
                  </a:cubicBezTo>
                  <a:cubicBezTo>
                    <a:pt x="12393" y="11272"/>
                    <a:pt x="12165" y="11794"/>
                    <a:pt x="11943" y="12300"/>
                  </a:cubicBezTo>
                  <a:cubicBezTo>
                    <a:pt x="11542" y="13216"/>
                    <a:pt x="11088" y="14255"/>
                    <a:pt x="11971" y="14746"/>
                  </a:cubicBezTo>
                  <a:cubicBezTo>
                    <a:pt x="12301" y="14928"/>
                    <a:pt x="12218" y="15510"/>
                    <a:pt x="12075" y="16251"/>
                  </a:cubicBezTo>
                  <a:cubicBezTo>
                    <a:pt x="12008" y="16604"/>
                    <a:pt x="11943" y="16939"/>
                    <a:pt x="11971" y="17202"/>
                  </a:cubicBezTo>
                  <a:cubicBezTo>
                    <a:pt x="11984" y="17331"/>
                    <a:pt x="12080" y="17439"/>
                    <a:pt x="12207" y="17467"/>
                  </a:cubicBezTo>
                  <a:cubicBezTo>
                    <a:pt x="12229" y="17473"/>
                    <a:pt x="12251" y="17475"/>
                    <a:pt x="12275" y="17475"/>
                  </a:cubicBezTo>
                  <a:cubicBezTo>
                    <a:pt x="12276" y="17475"/>
                    <a:pt x="12277" y="17475"/>
                    <a:pt x="12278" y="17475"/>
                  </a:cubicBezTo>
                  <a:cubicBezTo>
                    <a:pt x="12383" y="17475"/>
                    <a:pt x="12480" y="17420"/>
                    <a:pt x="12535" y="17332"/>
                  </a:cubicBezTo>
                  <a:cubicBezTo>
                    <a:pt x="13139" y="16361"/>
                    <a:pt x="13782" y="15347"/>
                    <a:pt x="14438" y="14559"/>
                  </a:cubicBezTo>
                  <a:cubicBezTo>
                    <a:pt x="16227" y="12414"/>
                    <a:pt x="17657" y="8533"/>
                    <a:pt x="16933" y="5270"/>
                  </a:cubicBezTo>
                  <a:cubicBezTo>
                    <a:pt x="16512" y="3374"/>
                    <a:pt x="14594" y="1363"/>
                    <a:pt x="12373" y="487"/>
                  </a:cubicBezTo>
                  <a:cubicBezTo>
                    <a:pt x="11546" y="161"/>
                    <a:pt x="10716" y="0"/>
                    <a:pt x="9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4425875" y="1123875"/>
              <a:ext cx="324075" cy="181700"/>
            </a:xfrm>
            <a:custGeom>
              <a:avLst/>
              <a:gdLst/>
              <a:ahLst/>
              <a:cxnLst/>
              <a:rect l="l" t="t" r="r" b="b"/>
              <a:pathLst>
                <a:path w="12963" h="7268" extrusionOk="0">
                  <a:moveTo>
                    <a:pt x="1459" y="1"/>
                  </a:moveTo>
                  <a:cubicBezTo>
                    <a:pt x="878" y="1"/>
                    <a:pt x="334" y="200"/>
                    <a:pt x="232" y="909"/>
                  </a:cubicBezTo>
                  <a:cubicBezTo>
                    <a:pt x="1" y="2529"/>
                    <a:pt x="1620" y="4844"/>
                    <a:pt x="3125" y="4844"/>
                  </a:cubicBezTo>
                  <a:cubicBezTo>
                    <a:pt x="4575" y="4844"/>
                    <a:pt x="5166" y="3449"/>
                    <a:pt x="5931" y="3449"/>
                  </a:cubicBezTo>
                  <a:cubicBezTo>
                    <a:pt x="5960" y="3449"/>
                    <a:pt x="5989" y="3451"/>
                    <a:pt x="6019" y="3455"/>
                  </a:cubicBezTo>
                  <a:cubicBezTo>
                    <a:pt x="6829" y="3571"/>
                    <a:pt x="6482" y="6464"/>
                    <a:pt x="7870" y="7043"/>
                  </a:cubicBezTo>
                  <a:cubicBezTo>
                    <a:pt x="8237" y="7196"/>
                    <a:pt x="8668" y="7268"/>
                    <a:pt x="9117" y="7268"/>
                  </a:cubicBezTo>
                  <a:cubicBezTo>
                    <a:pt x="10368" y="7268"/>
                    <a:pt x="11757" y="6707"/>
                    <a:pt x="12268" y="5770"/>
                  </a:cubicBezTo>
                  <a:cubicBezTo>
                    <a:pt x="12963" y="4496"/>
                    <a:pt x="10995" y="3687"/>
                    <a:pt x="9028" y="2992"/>
                  </a:cubicBezTo>
                  <a:cubicBezTo>
                    <a:pt x="7061" y="2297"/>
                    <a:pt x="3011" y="330"/>
                    <a:pt x="3011" y="330"/>
                  </a:cubicBezTo>
                  <a:cubicBezTo>
                    <a:pt x="3011" y="330"/>
                    <a:pt x="2205" y="1"/>
                    <a:pt x="14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4420675" y="1116175"/>
              <a:ext cx="324525" cy="196875"/>
            </a:xfrm>
            <a:custGeom>
              <a:avLst/>
              <a:gdLst/>
              <a:ahLst/>
              <a:cxnLst/>
              <a:rect l="l" t="t" r="r" b="b"/>
              <a:pathLst>
                <a:path w="12981" h="7875" extrusionOk="0">
                  <a:moveTo>
                    <a:pt x="1665" y="614"/>
                  </a:moveTo>
                  <a:cubicBezTo>
                    <a:pt x="2199" y="614"/>
                    <a:pt x="2820" y="808"/>
                    <a:pt x="3093" y="918"/>
                  </a:cubicBezTo>
                  <a:cubicBezTo>
                    <a:pt x="3360" y="1049"/>
                    <a:pt x="7200" y="2907"/>
                    <a:pt x="9134" y="3589"/>
                  </a:cubicBezTo>
                  <a:cubicBezTo>
                    <a:pt x="10129" y="3940"/>
                    <a:pt x="11979" y="4593"/>
                    <a:pt x="12274" y="5361"/>
                  </a:cubicBezTo>
                  <a:cubicBezTo>
                    <a:pt x="12343" y="5542"/>
                    <a:pt x="12322" y="5723"/>
                    <a:pt x="12208" y="5932"/>
                  </a:cubicBezTo>
                  <a:cubicBezTo>
                    <a:pt x="11767" y="6740"/>
                    <a:pt x="10499" y="7276"/>
                    <a:pt x="9337" y="7276"/>
                  </a:cubicBezTo>
                  <a:cubicBezTo>
                    <a:pt x="8931" y="7276"/>
                    <a:pt x="8538" y="7211"/>
                    <a:pt x="8197" y="7069"/>
                  </a:cubicBezTo>
                  <a:cubicBezTo>
                    <a:pt x="7567" y="6806"/>
                    <a:pt x="7356" y="5865"/>
                    <a:pt x="7170" y="5034"/>
                  </a:cubicBezTo>
                  <a:cubicBezTo>
                    <a:pt x="6992" y="4233"/>
                    <a:pt x="6837" y="3542"/>
                    <a:pt x="6271" y="3461"/>
                  </a:cubicBezTo>
                  <a:cubicBezTo>
                    <a:pt x="6225" y="3454"/>
                    <a:pt x="6180" y="3451"/>
                    <a:pt x="6134" y="3451"/>
                  </a:cubicBezTo>
                  <a:cubicBezTo>
                    <a:pt x="5704" y="3451"/>
                    <a:pt x="5357" y="3745"/>
                    <a:pt x="4990" y="4058"/>
                  </a:cubicBezTo>
                  <a:cubicBezTo>
                    <a:pt x="4534" y="4446"/>
                    <a:pt x="4062" y="4847"/>
                    <a:pt x="3335" y="4847"/>
                  </a:cubicBezTo>
                  <a:cubicBezTo>
                    <a:pt x="2824" y="4847"/>
                    <a:pt x="2236" y="4506"/>
                    <a:pt x="1722" y="3913"/>
                  </a:cubicBezTo>
                  <a:cubicBezTo>
                    <a:pt x="1025" y="3110"/>
                    <a:pt x="632" y="2044"/>
                    <a:pt x="744" y="1261"/>
                  </a:cubicBezTo>
                  <a:cubicBezTo>
                    <a:pt x="780" y="1011"/>
                    <a:pt x="880" y="846"/>
                    <a:pt x="1058" y="744"/>
                  </a:cubicBezTo>
                  <a:cubicBezTo>
                    <a:pt x="1222" y="650"/>
                    <a:pt x="1435" y="614"/>
                    <a:pt x="1665" y="614"/>
                  </a:cubicBezTo>
                  <a:close/>
                  <a:moveTo>
                    <a:pt x="1676" y="1"/>
                  </a:moveTo>
                  <a:cubicBezTo>
                    <a:pt x="1349" y="1"/>
                    <a:pt x="1025" y="56"/>
                    <a:pt x="754" y="212"/>
                  </a:cubicBezTo>
                  <a:cubicBezTo>
                    <a:pt x="413" y="408"/>
                    <a:pt x="200" y="740"/>
                    <a:pt x="138" y="1173"/>
                  </a:cubicBezTo>
                  <a:cubicBezTo>
                    <a:pt x="1" y="2137"/>
                    <a:pt x="440" y="3369"/>
                    <a:pt x="1259" y="4313"/>
                  </a:cubicBezTo>
                  <a:cubicBezTo>
                    <a:pt x="1899" y="5051"/>
                    <a:pt x="2637" y="5458"/>
                    <a:pt x="3334" y="5458"/>
                  </a:cubicBezTo>
                  <a:cubicBezTo>
                    <a:pt x="4285" y="5458"/>
                    <a:pt x="4896" y="4940"/>
                    <a:pt x="5387" y="4523"/>
                  </a:cubicBezTo>
                  <a:cubicBezTo>
                    <a:pt x="5673" y="4279"/>
                    <a:pt x="5919" y="4063"/>
                    <a:pt x="6135" y="4063"/>
                  </a:cubicBezTo>
                  <a:cubicBezTo>
                    <a:pt x="6152" y="4063"/>
                    <a:pt x="6168" y="4064"/>
                    <a:pt x="6184" y="4067"/>
                  </a:cubicBezTo>
                  <a:cubicBezTo>
                    <a:pt x="6331" y="4087"/>
                    <a:pt x="6489" y="4790"/>
                    <a:pt x="6573" y="5167"/>
                  </a:cubicBezTo>
                  <a:cubicBezTo>
                    <a:pt x="6780" y="6095"/>
                    <a:pt x="7038" y="7249"/>
                    <a:pt x="7961" y="7634"/>
                  </a:cubicBezTo>
                  <a:cubicBezTo>
                    <a:pt x="8351" y="7795"/>
                    <a:pt x="8820" y="7874"/>
                    <a:pt x="9312" y="7874"/>
                  </a:cubicBezTo>
                  <a:cubicBezTo>
                    <a:pt x="10648" y="7874"/>
                    <a:pt x="12162" y="7296"/>
                    <a:pt x="12747" y="6223"/>
                  </a:cubicBezTo>
                  <a:cubicBezTo>
                    <a:pt x="12946" y="5856"/>
                    <a:pt x="12980" y="5492"/>
                    <a:pt x="12845" y="5141"/>
                  </a:cubicBezTo>
                  <a:cubicBezTo>
                    <a:pt x="12480" y="4188"/>
                    <a:pt x="10912" y="3567"/>
                    <a:pt x="9338" y="3011"/>
                  </a:cubicBezTo>
                  <a:cubicBezTo>
                    <a:pt x="7409" y="2331"/>
                    <a:pt x="3393" y="382"/>
                    <a:pt x="3352" y="363"/>
                  </a:cubicBezTo>
                  <a:cubicBezTo>
                    <a:pt x="3346" y="360"/>
                    <a:pt x="3340" y="358"/>
                    <a:pt x="3334" y="354"/>
                  </a:cubicBezTo>
                  <a:cubicBezTo>
                    <a:pt x="3216" y="306"/>
                    <a:pt x="2440" y="1"/>
                    <a:pt x="16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4741275" y="1172625"/>
              <a:ext cx="66575" cy="66575"/>
            </a:xfrm>
            <a:custGeom>
              <a:avLst/>
              <a:gdLst/>
              <a:ahLst/>
              <a:cxnLst/>
              <a:rect l="l" t="t" r="r" b="b"/>
              <a:pathLst>
                <a:path w="2663" h="2663" extrusionOk="0">
                  <a:moveTo>
                    <a:pt x="0" y="2663"/>
                  </a:moveTo>
                  <a:lnTo>
                    <a:pt x="266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4731050" y="1165075"/>
              <a:ext cx="85100" cy="81775"/>
            </a:xfrm>
            <a:custGeom>
              <a:avLst/>
              <a:gdLst/>
              <a:ahLst/>
              <a:cxnLst/>
              <a:rect l="l" t="t" r="r" b="b"/>
              <a:pathLst>
                <a:path w="3404" h="3271" extrusionOk="0">
                  <a:moveTo>
                    <a:pt x="3068" y="0"/>
                  </a:moveTo>
                  <a:cubicBezTo>
                    <a:pt x="2991" y="0"/>
                    <a:pt x="2914" y="29"/>
                    <a:pt x="2854" y="87"/>
                  </a:cubicBezTo>
                  <a:lnTo>
                    <a:pt x="193" y="2748"/>
                  </a:lnTo>
                  <a:cubicBezTo>
                    <a:pt x="0" y="2940"/>
                    <a:pt x="137" y="3270"/>
                    <a:pt x="409" y="3270"/>
                  </a:cubicBezTo>
                  <a:cubicBezTo>
                    <a:pt x="491" y="3270"/>
                    <a:pt x="569" y="3238"/>
                    <a:pt x="626" y="3181"/>
                  </a:cubicBezTo>
                  <a:lnTo>
                    <a:pt x="3287" y="519"/>
                  </a:lnTo>
                  <a:cubicBezTo>
                    <a:pt x="3403" y="399"/>
                    <a:pt x="3401" y="207"/>
                    <a:pt x="3284" y="90"/>
                  </a:cubicBezTo>
                  <a:cubicBezTo>
                    <a:pt x="3224" y="30"/>
                    <a:pt x="3146" y="0"/>
                    <a:pt x="3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4449025" y="1051100"/>
              <a:ext cx="34775" cy="78150"/>
            </a:xfrm>
            <a:custGeom>
              <a:avLst/>
              <a:gdLst/>
              <a:ahLst/>
              <a:cxnLst/>
              <a:rect l="l" t="t" r="r" b="b"/>
              <a:pathLst>
                <a:path w="1391" h="3126" extrusionOk="0">
                  <a:moveTo>
                    <a:pt x="1" y="3126"/>
                  </a:moveTo>
                  <a:lnTo>
                    <a:pt x="139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4439775" y="1043475"/>
              <a:ext cx="52725" cy="93425"/>
            </a:xfrm>
            <a:custGeom>
              <a:avLst/>
              <a:gdLst/>
              <a:ahLst/>
              <a:cxnLst/>
              <a:rect l="l" t="t" r="r" b="b"/>
              <a:pathLst>
                <a:path w="2109" h="3737" extrusionOk="0">
                  <a:moveTo>
                    <a:pt x="1761" y="0"/>
                  </a:moveTo>
                  <a:cubicBezTo>
                    <a:pt x="1643" y="0"/>
                    <a:pt x="1531" y="68"/>
                    <a:pt x="1480" y="182"/>
                  </a:cubicBezTo>
                  <a:lnTo>
                    <a:pt x="91" y="3307"/>
                  </a:lnTo>
                  <a:cubicBezTo>
                    <a:pt x="1" y="3508"/>
                    <a:pt x="149" y="3737"/>
                    <a:pt x="371" y="3737"/>
                  </a:cubicBezTo>
                  <a:cubicBezTo>
                    <a:pt x="492" y="3737"/>
                    <a:pt x="601" y="3666"/>
                    <a:pt x="650" y="3556"/>
                  </a:cubicBezTo>
                  <a:lnTo>
                    <a:pt x="2040" y="431"/>
                  </a:lnTo>
                  <a:cubicBezTo>
                    <a:pt x="2109" y="277"/>
                    <a:pt x="2039" y="95"/>
                    <a:pt x="1885" y="27"/>
                  </a:cubicBezTo>
                  <a:cubicBezTo>
                    <a:pt x="1845" y="9"/>
                    <a:pt x="1802" y="0"/>
                    <a:pt x="17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4963425" y="1742925"/>
              <a:ext cx="355200" cy="389300"/>
            </a:xfrm>
            <a:custGeom>
              <a:avLst/>
              <a:gdLst/>
              <a:ahLst/>
              <a:cxnLst/>
              <a:rect l="l" t="t" r="r" b="b"/>
              <a:pathLst>
                <a:path w="14208" h="15572" extrusionOk="0">
                  <a:moveTo>
                    <a:pt x="11745" y="0"/>
                  </a:moveTo>
                  <a:cubicBezTo>
                    <a:pt x="11745" y="0"/>
                    <a:pt x="4073" y="6821"/>
                    <a:pt x="2084" y="8809"/>
                  </a:cubicBezTo>
                  <a:cubicBezTo>
                    <a:pt x="95" y="10798"/>
                    <a:pt x="1" y="14587"/>
                    <a:pt x="1895" y="15439"/>
                  </a:cubicBezTo>
                  <a:cubicBezTo>
                    <a:pt x="2098" y="15531"/>
                    <a:pt x="2348" y="15572"/>
                    <a:pt x="2634" y="15572"/>
                  </a:cubicBezTo>
                  <a:cubicBezTo>
                    <a:pt x="5011" y="15572"/>
                    <a:pt x="9858" y="12706"/>
                    <a:pt x="10704" y="12029"/>
                  </a:cubicBezTo>
                  <a:cubicBezTo>
                    <a:pt x="11651" y="11272"/>
                    <a:pt x="14208" y="474"/>
                    <a:pt x="11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4963175" y="1735275"/>
              <a:ext cx="340650" cy="404475"/>
            </a:xfrm>
            <a:custGeom>
              <a:avLst/>
              <a:gdLst/>
              <a:ahLst/>
              <a:cxnLst/>
              <a:rect l="l" t="t" r="r" b="b"/>
              <a:pathLst>
                <a:path w="13626" h="16179" extrusionOk="0">
                  <a:moveTo>
                    <a:pt x="11828" y="651"/>
                  </a:moveTo>
                  <a:lnTo>
                    <a:pt x="11828" y="652"/>
                  </a:lnTo>
                  <a:cubicBezTo>
                    <a:pt x="12052" y="765"/>
                    <a:pt x="12224" y="1056"/>
                    <a:pt x="12338" y="1517"/>
                  </a:cubicBezTo>
                  <a:cubicBezTo>
                    <a:pt x="13034" y="4335"/>
                    <a:pt x="11168" y="11580"/>
                    <a:pt x="10521" y="12096"/>
                  </a:cubicBezTo>
                  <a:cubicBezTo>
                    <a:pt x="9523" y="12897"/>
                    <a:pt x="4799" y="15576"/>
                    <a:pt x="2652" y="15576"/>
                  </a:cubicBezTo>
                  <a:cubicBezTo>
                    <a:pt x="2409" y="15576"/>
                    <a:pt x="2198" y="15542"/>
                    <a:pt x="2030" y="15466"/>
                  </a:cubicBezTo>
                  <a:cubicBezTo>
                    <a:pt x="1464" y="15212"/>
                    <a:pt x="1068" y="14612"/>
                    <a:pt x="915" y="13778"/>
                  </a:cubicBezTo>
                  <a:cubicBezTo>
                    <a:pt x="637" y="12260"/>
                    <a:pt x="1210" y="10431"/>
                    <a:pt x="2310" y="9331"/>
                  </a:cubicBezTo>
                  <a:cubicBezTo>
                    <a:pt x="4128" y="7513"/>
                    <a:pt x="10807" y="1560"/>
                    <a:pt x="11828" y="651"/>
                  </a:cubicBezTo>
                  <a:close/>
                  <a:moveTo>
                    <a:pt x="11755" y="0"/>
                  </a:moveTo>
                  <a:cubicBezTo>
                    <a:pt x="11681" y="0"/>
                    <a:pt x="11608" y="28"/>
                    <a:pt x="11551" y="78"/>
                  </a:cubicBezTo>
                  <a:cubicBezTo>
                    <a:pt x="11474" y="145"/>
                    <a:pt x="3850" y="6926"/>
                    <a:pt x="1877" y="8899"/>
                  </a:cubicBezTo>
                  <a:cubicBezTo>
                    <a:pt x="643" y="10132"/>
                    <a:pt x="1" y="12184"/>
                    <a:pt x="312" y="13888"/>
                  </a:cubicBezTo>
                  <a:cubicBezTo>
                    <a:pt x="503" y="14926"/>
                    <a:pt x="1023" y="15685"/>
                    <a:pt x="1779" y="16024"/>
                  </a:cubicBezTo>
                  <a:cubicBezTo>
                    <a:pt x="2016" y="16131"/>
                    <a:pt x="2300" y="16178"/>
                    <a:pt x="2625" y="16178"/>
                  </a:cubicBezTo>
                  <a:cubicBezTo>
                    <a:pt x="5231" y="16178"/>
                    <a:pt x="10257" y="13093"/>
                    <a:pt x="10905" y="12575"/>
                  </a:cubicBezTo>
                  <a:cubicBezTo>
                    <a:pt x="11876" y="11797"/>
                    <a:pt x="13625" y="4177"/>
                    <a:pt x="12932" y="1372"/>
                  </a:cubicBezTo>
                  <a:cubicBezTo>
                    <a:pt x="12733" y="571"/>
                    <a:pt x="12357" y="111"/>
                    <a:pt x="11813" y="6"/>
                  </a:cubicBezTo>
                  <a:cubicBezTo>
                    <a:pt x="11794" y="2"/>
                    <a:pt x="11774" y="0"/>
                    <a:pt x="11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5303800" y="2169800"/>
              <a:ext cx="690925" cy="680600"/>
            </a:xfrm>
            <a:custGeom>
              <a:avLst/>
              <a:gdLst/>
              <a:ahLst/>
              <a:cxnLst/>
              <a:rect l="l" t="t" r="r" b="b"/>
              <a:pathLst>
                <a:path w="27637" h="27224" extrusionOk="0">
                  <a:moveTo>
                    <a:pt x="17325" y="0"/>
                  </a:moveTo>
                  <a:lnTo>
                    <a:pt x="0" y="11137"/>
                  </a:lnTo>
                  <a:lnTo>
                    <a:pt x="3712" y="27224"/>
                  </a:lnTo>
                  <a:cubicBezTo>
                    <a:pt x="3712" y="27224"/>
                    <a:pt x="23512" y="16912"/>
                    <a:pt x="25574" y="13613"/>
                  </a:cubicBezTo>
                  <a:cubicBezTo>
                    <a:pt x="27637" y="10313"/>
                    <a:pt x="17325" y="0"/>
                    <a:pt x="17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5295625" y="2162175"/>
              <a:ext cx="679925" cy="695875"/>
            </a:xfrm>
            <a:custGeom>
              <a:avLst/>
              <a:gdLst/>
              <a:ahLst/>
              <a:cxnLst/>
              <a:rect l="l" t="t" r="r" b="b"/>
              <a:pathLst>
                <a:path w="27197" h="27835" extrusionOk="0">
                  <a:moveTo>
                    <a:pt x="17609" y="696"/>
                  </a:moveTo>
                  <a:cubicBezTo>
                    <a:pt x="20530" y="3654"/>
                    <a:pt x="27196" y="11268"/>
                    <a:pt x="25642" y="13755"/>
                  </a:cubicBezTo>
                  <a:cubicBezTo>
                    <a:pt x="23795" y="16709"/>
                    <a:pt x="6907" y="25674"/>
                    <a:pt x="4249" y="27074"/>
                  </a:cubicBezTo>
                  <a:lnTo>
                    <a:pt x="674" y="11584"/>
                  </a:lnTo>
                  <a:lnTo>
                    <a:pt x="17609" y="696"/>
                  </a:lnTo>
                  <a:close/>
                  <a:moveTo>
                    <a:pt x="17650" y="0"/>
                  </a:moveTo>
                  <a:cubicBezTo>
                    <a:pt x="17594" y="0"/>
                    <a:pt x="17536" y="16"/>
                    <a:pt x="17486" y="48"/>
                  </a:cubicBezTo>
                  <a:lnTo>
                    <a:pt x="162" y="11186"/>
                  </a:lnTo>
                  <a:cubicBezTo>
                    <a:pt x="54" y="11256"/>
                    <a:pt x="0" y="11385"/>
                    <a:pt x="29" y="11512"/>
                  </a:cubicBezTo>
                  <a:lnTo>
                    <a:pt x="3741" y="27599"/>
                  </a:lnTo>
                  <a:cubicBezTo>
                    <a:pt x="3774" y="27736"/>
                    <a:pt x="3898" y="27835"/>
                    <a:pt x="4039" y="27835"/>
                  </a:cubicBezTo>
                  <a:cubicBezTo>
                    <a:pt x="4089" y="27835"/>
                    <a:pt x="4137" y="27824"/>
                    <a:pt x="4181" y="27801"/>
                  </a:cubicBezTo>
                  <a:cubicBezTo>
                    <a:pt x="4992" y="27378"/>
                    <a:pt x="24078" y="17413"/>
                    <a:pt x="26161" y="14080"/>
                  </a:cubicBezTo>
                  <a:cubicBezTo>
                    <a:pt x="27092" y="12592"/>
                    <a:pt x="25958" y="9768"/>
                    <a:pt x="22792" y="5687"/>
                  </a:cubicBezTo>
                  <a:cubicBezTo>
                    <a:pt x="20487" y="2716"/>
                    <a:pt x="17893" y="116"/>
                    <a:pt x="17868" y="90"/>
                  </a:cubicBezTo>
                  <a:cubicBezTo>
                    <a:pt x="17808" y="31"/>
                    <a:pt x="17730" y="0"/>
                    <a:pt x="17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5155250" y="1720875"/>
              <a:ext cx="703275" cy="1107200"/>
            </a:xfrm>
            <a:custGeom>
              <a:avLst/>
              <a:gdLst/>
              <a:ahLst/>
              <a:cxnLst/>
              <a:rect l="l" t="t" r="r" b="b"/>
              <a:pathLst>
                <a:path w="28131" h="44288" extrusionOk="0">
                  <a:moveTo>
                    <a:pt x="11663" y="1"/>
                  </a:moveTo>
                  <a:cubicBezTo>
                    <a:pt x="10696" y="1"/>
                    <a:pt x="10040" y="220"/>
                    <a:pt x="10040" y="220"/>
                  </a:cubicBezTo>
                  <a:cubicBezTo>
                    <a:pt x="10040" y="220"/>
                    <a:pt x="9267" y="152"/>
                    <a:pt x="8252" y="152"/>
                  </a:cubicBezTo>
                  <a:cubicBezTo>
                    <a:pt x="6857" y="152"/>
                    <a:pt x="5005" y="279"/>
                    <a:pt x="4072" y="882"/>
                  </a:cubicBezTo>
                  <a:cubicBezTo>
                    <a:pt x="2463" y="1924"/>
                    <a:pt x="1326" y="11586"/>
                    <a:pt x="1041" y="17364"/>
                  </a:cubicBezTo>
                  <a:cubicBezTo>
                    <a:pt x="758" y="23141"/>
                    <a:pt x="0" y="27783"/>
                    <a:pt x="379" y="28920"/>
                  </a:cubicBezTo>
                  <a:cubicBezTo>
                    <a:pt x="758" y="30056"/>
                    <a:pt x="10608" y="42465"/>
                    <a:pt x="12029" y="44171"/>
                  </a:cubicBezTo>
                  <a:cubicBezTo>
                    <a:pt x="12095" y="44250"/>
                    <a:pt x="12183" y="44288"/>
                    <a:pt x="12290" y="44288"/>
                  </a:cubicBezTo>
                  <a:cubicBezTo>
                    <a:pt x="14492" y="44288"/>
                    <a:pt x="24985" y="28284"/>
                    <a:pt x="26521" y="24942"/>
                  </a:cubicBezTo>
                  <a:cubicBezTo>
                    <a:pt x="28131" y="21437"/>
                    <a:pt x="27089" y="18217"/>
                    <a:pt x="25006" y="13386"/>
                  </a:cubicBezTo>
                  <a:cubicBezTo>
                    <a:pt x="22922" y="8556"/>
                    <a:pt x="18470" y="4103"/>
                    <a:pt x="15818" y="1641"/>
                  </a:cubicBezTo>
                  <a:cubicBezTo>
                    <a:pt x="14381" y="307"/>
                    <a:pt x="12805" y="1"/>
                    <a:pt x="11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5151400" y="1713075"/>
              <a:ext cx="716700" cy="1122625"/>
            </a:xfrm>
            <a:custGeom>
              <a:avLst/>
              <a:gdLst/>
              <a:ahLst/>
              <a:cxnLst/>
              <a:rect l="l" t="t" r="r" b="b"/>
              <a:pathLst>
                <a:path w="28668" h="44905" extrusionOk="0">
                  <a:moveTo>
                    <a:pt x="11811" y="621"/>
                  </a:moveTo>
                  <a:cubicBezTo>
                    <a:pt x="12896" y="621"/>
                    <a:pt x="14399" y="909"/>
                    <a:pt x="15764" y="2177"/>
                  </a:cubicBezTo>
                  <a:cubicBezTo>
                    <a:pt x="20295" y="6383"/>
                    <a:pt x="23361" y="10299"/>
                    <a:pt x="24880" y="13818"/>
                  </a:cubicBezTo>
                  <a:cubicBezTo>
                    <a:pt x="26843" y="18371"/>
                    <a:pt x="28010" y="21617"/>
                    <a:pt x="26397" y="25125"/>
                  </a:cubicBezTo>
                  <a:cubicBezTo>
                    <a:pt x="24405" y="29462"/>
                    <a:pt x="14158" y="44303"/>
                    <a:pt x="12506" y="44303"/>
                  </a:cubicBezTo>
                  <a:cubicBezTo>
                    <a:pt x="12473" y="44303"/>
                    <a:pt x="12444" y="44297"/>
                    <a:pt x="12418" y="44285"/>
                  </a:cubicBezTo>
                  <a:cubicBezTo>
                    <a:pt x="10573" y="42071"/>
                    <a:pt x="1158" y="30140"/>
                    <a:pt x="823" y="29134"/>
                  </a:cubicBezTo>
                  <a:cubicBezTo>
                    <a:pt x="621" y="28527"/>
                    <a:pt x="798" y="26576"/>
                    <a:pt x="1020" y="24106"/>
                  </a:cubicBezTo>
                  <a:cubicBezTo>
                    <a:pt x="1183" y="22313"/>
                    <a:pt x="1384" y="20079"/>
                    <a:pt x="1501" y="17690"/>
                  </a:cubicBezTo>
                  <a:cubicBezTo>
                    <a:pt x="1855" y="10524"/>
                    <a:pt x="3100" y="2287"/>
                    <a:pt x="4392" y="1451"/>
                  </a:cubicBezTo>
                  <a:cubicBezTo>
                    <a:pt x="5261" y="889"/>
                    <a:pt x="7036" y="770"/>
                    <a:pt x="8390" y="770"/>
                  </a:cubicBezTo>
                  <a:cubicBezTo>
                    <a:pt x="9383" y="770"/>
                    <a:pt x="10150" y="834"/>
                    <a:pt x="10168" y="836"/>
                  </a:cubicBezTo>
                  <a:cubicBezTo>
                    <a:pt x="10177" y="837"/>
                    <a:pt x="10186" y="837"/>
                    <a:pt x="10194" y="837"/>
                  </a:cubicBezTo>
                  <a:cubicBezTo>
                    <a:pt x="10227" y="837"/>
                    <a:pt x="10260" y="832"/>
                    <a:pt x="10291" y="822"/>
                  </a:cubicBezTo>
                  <a:cubicBezTo>
                    <a:pt x="10304" y="817"/>
                    <a:pt x="10915" y="621"/>
                    <a:pt x="11811" y="621"/>
                  </a:cubicBezTo>
                  <a:close/>
                  <a:moveTo>
                    <a:pt x="11828" y="0"/>
                  </a:moveTo>
                  <a:cubicBezTo>
                    <a:pt x="10982" y="0"/>
                    <a:pt x="10359" y="162"/>
                    <a:pt x="10161" y="221"/>
                  </a:cubicBezTo>
                  <a:cubicBezTo>
                    <a:pt x="9950" y="205"/>
                    <a:pt x="9266" y="156"/>
                    <a:pt x="8408" y="156"/>
                  </a:cubicBezTo>
                  <a:cubicBezTo>
                    <a:pt x="6974" y="156"/>
                    <a:pt x="5056" y="292"/>
                    <a:pt x="4060" y="937"/>
                  </a:cubicBezTo>
                  <a:cubicBezTo>
                    <a:pt x="2082" y="2219"/>
                    <a:pt x="1085" y="13729"/>
                    <a:pt x="891" y="17661"/>
                  </a:cubicBezTo>
                  <a:cubicBezTo>
                    <a:pt x="773" y="20037"/>
                    <a:pt x="573" y="22263"/>
                    <a:pt x="410" y="24051"/>
                  </a:cubicBezTo>
                  <a:cubicBezTo>
                    <a:pt x="163" y="26790"/>
                    <a:pt x="0" y="28600"/>
                    <a:pt x="243" y="29328"/>
                  </a:cubicBezTo>
                  <a:cubicBezTo>
                    <a:pt x="654" y="30562"/>
                    <a:pt x="10675" y="43149"/>
                    <a:pt x="11949" y="44678"/>
                  </a:cubicBezTo>
                  <a:cubicBezTo>
                    <a:pt x="12073" y="44826"/>
                    <a:pt x="12246" y="44905"/>
                    <a:pt x="12446" y="44905"/>
                  </a:cubicBezTo>
                  <a:cubicBezTo>
                    <a:pt x="12481" y="44904"/>
                    <a:pt x="12517" y="44901"/>
                    <a:pt x="12552" y="44897"/>
                  </a:cubicBezTo>
                  <a:cubicBezTo>
                    <a:pt x="15078" y="44562"/>
                    <a:pt x="25466" y="28619"/>
                    <a:pt x="26953" y="25381"/>
                  </a:cubicBezTo>
                  <a:cubicBezTo>
                    <a:pt x="28667" y="21650"/>
                    <a:pt x="27408" y="18135"/>
                    <a:pt x="25441" y="13576"/>
                  </a:cubicBezTo>
                  <a:cubicBezTo>
                    <a:pt x="23889" y="9979"/>
                    <a:pt x="20773" y="5992"/>
                    <a:pt x="16180" y="1728"/>
                  </a:cubicBezTo>
                  <a:cubicBezTo>
                    <a:pt x="14670" y="325"/>
                    <a:pt x="13026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5380200" y="1851550"/>
              <a:ext cx="295000" cy="407600"/>
            </a:xfrm>
            <a:custGeom>
              <a:avLst/>
              <a:gdLst/>
              <a:ahLst/>
              <a:cxnLst/>
              <a:rect l="l" t="t" r="r" b="b"/>
              <a:pathLst>
                <a:path w="11800" h="16304" extrusionOk="0">
                  <a:moveTo>
                    <a:pt x="9835" y="1"/>
                  </a:moveTo>
                  <a:cubicBezTo>
                    <a:pt x="6881" y="1"/>
                    <a:pt x="1490" y="4488"/>
                    <a:pt x="948" y="6454"/>
                  </a:cubicBezTo>
                  <a:cubicBezTo>
                    <a:pt x="948" y="6454"/>
                    <a:pt x="922" y="6584"/>
                    <a:pt x="880" y="6820"/>
                  </a:cubicBezTo>
                  <a:cubicBezTo>
                    <a:pt x="758" y="7500"/>
                    <a:pt x="496" y="9051"/>
                    <a:pt x="285" y="10811"/>
                  </a:cubicBezTo>
                  <a:cubicBezTo>
                    <a:pt x="1" y="13178"/>
                    <a:pt x="96" y="16304"/>
                    <a:pt x="852" y="16304"/>
                  </a:cubicBezTo>
                  <a:cubicBezTo>
                    <a:pt x="1610" y="16304"/>
                    <a:pt x="11557" y="9106"/>
                    <a:pt x="11745" y="2570"/>
                  </a:cubicBezTo>
                  <a:cubicBezTo>
                    <a:pt x="11799" y="710"/>
                    <a:pt x="11010" y="1"/>
                    <a:pt x="9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5372500" y="1843925"/>
              <a:ext cx="310525" cy="422900"/>
            </a:xfrm>
            <a:custGeom>
              <a:avLst/>
              <a:gdLst/>
              <a:ahLst/>
              <a:cxnLst/>
              <a:rect l="l" t="t" r="r" b="b"/>
              <a:pathLst>
                <a:path w="12421" h="16916" extrusionOk="0">
                  <a:moveTo>
                    <a:pt x="10142" y="612"/>
                  </a:moveTo>
                  <a:cubicBezTo>
                    <a:pt x="10257" y="612"/>
                    <a:pt x="10368" y="619"/>
                    <a:pt x="10474" y="635"/>
                  </a:cubicBezTo>
                  <a:cubicBezTo>
                    <a:pt x="11370" y="770"/>
                    <a:pt x="11786" y="1499"/>
                    <a:pt x="11747" y="2866"/>
                  </a:cubicBezTo>
                  <a:cubicBezTo>
                    <a:pt x="11562" y="9242"/>
                    <a:pt x="1922" y="16149"/>
                    <a:pt x="1175" y="16307"/>
                  </a:cubicBezTo>
                  <a:cubicBezTo>
                    <a:pt x="843" y="16137"/>
                    <a:pt x="573" y="13846"/>
                    <a:pt x="896" y="11152"/>
                  </a:cubicBezTo>
                  <a:cubicBezTo>
                    <a:pt x="1111" y="9363"/>
                    <a:pt x="1382" y="7778"/>
                    <a:pt x="1489" y="7180"/>
                  </a:cubicBezTo>
                  <a:lnTo>
                    <a:pt x="1554" y="6827"/>
                  </a:lnTo>
                  <a:cubicBezTo>
                    <a:pt x="2091" y="4947"/>
                    <a:pt x="7390" y="612"/>
                    <a:pt x="10142" y="612"/>
                  </a:cubicBezTo>
                  <a:close/>
                  <a:moveTo>
                    <a:pt x="10158" y="1"/>
                  </a:moveTo>
                  <a:cubicBezTo>
                    <a:pt x="7090" y="1"/>
                    <a:pt x="1554" y="4523"/>
                    <a:pt x="960" y="6677"/>
                  </a:cubicBezTo>
                  <a:lnTo>
                    <a:pt x="954" y="6701"/>
                  </a:lnTo>
                  <a:lnTo>
                    <a:pt x="887" y="7071"/>
                  </a:lnTo>
                  <a:cubicBezTo>
                    <a:pt x="779" y="7676"/>
                    <a:pt x="506" y="9274"/>
                    <a:pt x="289" y="11079"/>
                  </a:cubicBezTo>
                  <a:cubicBezTo>
                    <a:pt x="77" y="12835"/>
                    <a:pt x="1" y="15911"/>
                    <a:pt x="691" y="16689"/>
                  </a:cubicBezTo>
                  <a:cubicBezTo>
                    <a:pt x="857" y="16876"/>
                    <a:pt x="1038" y="16916"/>
                    <a:pt x="1160" y="16916"/>
                  </a:cubicBezTo>
                  <a:cubicBezTo>
                    <a:pt x="2334" y="16916"/>
                    <a:pt x="12172" y="9354"/>
                    <a:pt x="12359" y="2884"/>
                  </a:cubicBezTo>
                  <a:cubicBezTo>
                    <a:pt x="12421" y="758"/>
                    <a:pt x="11417" y="159"/>
                    <a:pt x="10564" y="30"/>
                  </a:cubicBezTo>
                  <a:cubicBezTo>
                    <a:pt x="10435" y="10"/>
                    <a:pt x="10299" y="1"/>
                    <a:pt x="10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5337550" y="1666475"/>
              <a:ext cx="362350" cy="431725"/>
            </a:xfrm>
            <a:custGeom>
              <a:avLst/>
              <a:gdLst/>
              <a:ahLst/>
              <a:cxnLst/>
              <a:rect l="l" t="t" r="r" b="b"/>
              <a:pathLst>
                <a:path w="14494" h="17269" extrusionOk="0">
                  <a:moveTo>
                    <a:pt x="5169" y="0"/>
                  </a:moveTo>
                  <a:cubicBezTo>
                    <a:pt x="3951" y="0"/>
                    <a:pt x="2874" y="280"/>
                    <a:pt x="2180" y="974"/>
                  </a:cubicBezTo>
                  <a:cubicBezTo>
                    <a:pt x="2180" y="974"/>
                    <a:pt x="1232" y="4479"/>
                    <a:pt x="1232" y="5048"/>
                  </a:cubicBezTo>
                  <a:cubicBezTo>
                    <a:pt x="1232" y="5616"/>
                    <a:pt x="1611" y="7036"/>
                    <a:pt x="1611" y="7036"/>
                  </a:cubicBezTo>
                  <a:cubicBezTo>
                    <a:pt x="1611" y="7036"/>
                    <a:pt x="1" y="9594"/>
                    <a:pt x="190" y="9879"/>
                  </a:cubicBezTo>
                  <a:cubicBezTo>
                    <a:pt x="379" y="10162"/>
                    <a:pt x="948" y="10636"/>
                    <a:pt x="948" y="10636"/>
                  </a:cubicBezTo>
                  <a:cubicBezTo>
                    <a:pt x="948" y="10636"/>
                    <a:pt x="759" y="14236"/>
                    <a:pt x="1516" y="14993"/>
                  </a:cubicBezTo>
                  <a:cubicBezTo>
                    <a:pt x="1853" y="15330"/>
                    <a:pt x="2656" y="15423"/>
                    <a:pt x="3446" y="15423"/>
                  </a:cubicBezTo>
                  <a:cubicBezTo>
                    <a:pt x="4434" y="15423"/>
                    <a:pt x="5400" y="15277"/>
                    <a:pt x="5400" y="15277"/>
                  </a:cubicBezTo>
                  <a:lnTo>
                    <a:pt x="5400" y="15277"/>
                  </a:lnTo>
                  <a:cubicBezTo>
                    <a:pt x="5400" y="15277"/>
                    <a:pt x="3885" y="17171"/>
                    <a:pt x="5589" y="17266"/>
                  </a:cubicBezTo>
                  <a:cubicBezTo>
                    <a:pt x="5610" y="17268"/>
                    <a:pt x="5632" y="17268"/>
                    <a:pt x="5654" y="17268"/>
                  </a:cubicBezTo>
                  <a:cubicBezTo>
                    <a:pt x="7406" y="17268"/>
                    <a:pt x="11857" y="13545"/>
                    <a:pt x="13168" y="11394"/>
                  </a:cubicBezTo>
                  <a:cubicBezTo>
                    <a:pt x="14494" y="9215"/>
                    <a:pt x="14398" y="5237"/>
                    <a:pt x="13168" y="3247"/>
                  </a:cubicBezTo>
                  <a:cubicBezTo>
                    <a:pt x="12283" y="1819"/>
                    <a:pt x="8272" y="0"/>
                    <a:pt x="5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5328600" y="1658800"/>
              <a:ext cx="378100" cy="447050"/>
            </a:xfrm>
            <a:custGeom>
              <a:avLst/>
              <a:gdLst/>
              <a:ahLst/>
              <a:cxnLst/>
              <a:rect l="l" t="t" r="r" b="b"/>
              <a:pathLst>
                <a:path w="15124" h="17882" extrusionOk="0">
                  <a:moveTo>
                    <a:pt x="5520" y="612"/>
                  </a:moveTo>
                  <a:cubicBezTo>
                    <a:pt x="5882" y="612"/>
                    <a:pt x="6235" y="638"/>
                    <a:pt x="6558" y="675"/>
                  </a:cubicBezTo>
                  <a:cubicBezTo>
                    <a:pt x="9486" y="1014"/>
                    <a:pt x="12569" y="2589"/>
                    <a:pt x="13265" y="3715"/>
                  </a:cubicBezTo>
                  <a:cubicBezTo>
                    <a:pt x="14477" y="5673"/>
                    <a:pt x="14477" y="9549"/>
                    <a:pt x="13264" y="11542"/>
                  </a:cubicBezTo>
                  <a:cubicBezTo>
                    <a:pt x="11973" y="13663"/>
                    <a:pt x="7625" y="17269"/>
                    <a:pt x="6020" y="17269"/>
                  </a:cubicBezTo>
                  <a:cubicBezTo>
                    <a:pt x="6003" y="17269"/>
                    <a:pt x="5984" y="17268"/>
                    <a:pt x="5965" y="17268"/>
                  </a:cubicBezTo>
                  <a:cubicBezTo>
                    <a:pt x="5808" y="17259"/>
                    <a:pt x="5533" y="17221"/>
                    <a:pt x="5467" y="17074"/>
                  </a:cubicBezTo>
                  <a:cubicBezTo>
                    <a:pt x="5342" y="16797"/>
                    <a:pt x="5710" y="16134"/>
                    <a:pt x="5997" y="15774"/>
                  </a:cubicBezTo>
                  <a:cubicBezTo>
                    <a:pt x="6157" y="15574"/>
                    <a:pt x="6015" y="15278"/>
                    <a:pt x="5758" y="15278"/>
                  </a:cubicBezTo>
                  <a:cubicBezTo>
                    <a:pt x="5742" y="15278"/>
                    <a:pt x="5728" y="15279"/>
                    <a:pt x="5712" y="15282"/>
                  </a:cubicBezTo>
                  <a:cubicBezTo>
                    <a:pt x="5164" y="15365"/>
                    <a:pt x="4476" y="15423"/>
                    <a:pt x="3842" y="15423"/>
                  </a:cubicBezTo>
                  <a:cubicBezTo>
                    <a:pt x="3049" y="15423"/>
                    <a:pt x="2340" y="15332"/>
                    <a:pt x="2091" y="15084"/>
                  </a:cubicBezTo>
                  <a:cubicBezTo>
                    <a:pt x="1610" y="14602"/>
                    <a:pt x="1542" y="12298"/>
                    <a:pt x="1612" y="10959"/>
                  </a:cubicBezTo>
                  <a:cubicBezTo>
                    <a:pt x="1617" y="10862"/>
                    <a:pt x="1576" y="10769"/>
                    <a:pt x="1502" y="10707"/>
                  </a:cubicBezTo>
                  <a:cubicBezTo>
                    <a:pt x="1317" y="10552"/>
                    <a:pt x="996" y="10261"/>
                    <a:pt x="846" y="10074"/>
                  </a:cubicBezTo>
                  <a:cubicBezTo>
                    <a:pt x="920" y="9726"/>
                    <a:pt x="1602" y="8503"/>
                    <a:pt x="2229" y="7507"/>
                  </a:cubicBezTo>
                  <a:cubicBezTo>
                    <a:pt x="2274" y="7435"/>
                    <a:pt x="2288" y="7346"/>
                    <a:pt x="2266" y="7263"/>
                  </a:cubicBezTo>
                  <a:cubicBezTo>
                    <a:pt x="2164" y="6879"/>
                    <a:pt x="1898" y="5787"/>
                    <a:pt x="1898" y="5354"/>
                  </a:cubicBezTo>
                  <a:cubicBezTo>
                    <a:pt x="1898" y="4977"/>
                    <a:pt x="2449" y="2790"/>
                    <a:pt x="2812" y="1442"/>
                  </a:cubicBezTo>
                  <a:cubicBezTo>
                    <a:pt x="3501" y="799"/>
                    <a:pt x="4543" y="612"/>
                    <a:pt x="5520" y="612"/>
                  </a:cubicBezTo>
                  <a:close/>
                  <a:moveTo>
                    <a:pt x="5525" y="1"/>
                  </a:moveTo>
                  <a:cubicBezTo>
                    <a:pt x="4119" y="1"/>
                    <a:pt x="3024" y="363"/>
                    <a:pt x="2322" y="1065"/>
                  </a:cubicBezTo>
                  <a:cubicBezTo>
                    <a:pt x="2284" y="1103"/>
                    <a:pt x="2256" y="1150"/>
                    <a:pt x="2243" y="1202"/>
                  </a:cubicBezTo>
                  <a:cubicBezTo>
                    <a:pt x="2144" y="1564"/>
                    <a:pt x="1285" y="4762"/>
                    <a:pt x="1285" y="5355"/>
                  </a:cubicBezTo>
                  <a:cubicBezTo>
                    <a:pt x="1285" y="5862"/>
                    <a:pt x="1542" y="6911"/>
                    <a:pt x="1640" y="7293"/>
                  </a:cubicBezTo>
                  <a:cubicBezTo>
                    <a:pt x="1" y="9913"/>
                    <a:pt x="191" y="10200"/>
                    <a:pt x="294" y="10355"/>
                  </a:cubicBezTo>
                  <a:cubicBezTo>
                    <a:pt x="453" y="10592"/>
                    <a:pt x="806" y="10915"/>
                    <a:pt x="994" y="11077"/>
                  </a:cubicBezTo>
                  <a:cubicBezTo>
                    <a:pt x="956" y="11948"/>
                    <a:pt x="898" y="14756"/>
                    <a:pt x="1659" y="15516"/>
                  </a:cubicBezTo>
                  <a:cubicBezTo>
                    <a:pt x="2071" y="15929"/>
                    <a:pt x="2968" y="16042"/>
                    <a:pt x="3831" y="16042"/>
                  </a:cubicBezTo>
                  <a:cubicBezTo>
                    <a:pt x="4304" y="16042"/>
                    <a:pt x="4767" y="16008"/>
                    <a:pt x="5134" y="15970"/>
                  </a:cubicBezTo>
                  <a:lnTo>
                    <a:pt x="5134" y="15970"/>
                  </a:lnTo>
                  <a:cubicBezTo>
                    <a:pt x="4913" y="16374"/>
                    <a:pt x="4720" y="16902"/>
                    <a:pt x="4907" y="17323"/>
                  </a:cubicBezTo>
                  <a:cubicBezTo>
                    <a:pt x="5059" y="17663"/>
                    <a:pt x="5403" y="17849"/>
                    <a:pt x="5931" y="17879"/>
                  </a:cubicBezTo>
                  <a:cubicBezTo>
                    <a:pt x="5956" y="17880"/>
                    <a:pt x="5982" y="17881"/>
                    <a:pt x="6007" y="17881"/>
                  </a:cubicBezTo>
                  <a:cubicBezTo>
                    <a:pt x="7959" y="17881"/>
                    <a:pt x="12483" y="14002"/>
                    <a:pt x="13787" y="11861"/>
                  </a:cubicBezTo>
                  <a:cubicBezTo>
                    <a:pt x="15123" y="9666"/>
                    <a:pt x="15122" y="5552"/>
                    <a:pt x="13786" y="3394"/>
                  </a:cubicBezTo>
                  <a:cubicBezTo>
                    <a:pt x="12915" y="1987"/>
                    <a:pt x="9503" y="402"/>
                    <a:pt x="6629" y="68"/>
                  </a:cubicBezTo>
                  <a:cubicBezTo>
                    <a:pt x="6242" y="23"/>
                    <a:pt x="5874" y="1"/>
                    <a:pt x="55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5349400" y="1516775"/>
              <a:ext cx="483100" cy="429875"/>
            </a:xfrm>
            <a:custGeom>
              <a:avLst/>
              <a:gdLst/>
              <a:ahLst/>
              <a:cxnLst/>
              <a:rect l="l" t="t" r="r" b="b"/>
              <a:pathLst>
                <a:path w="19324" h="17195" extrusionOk="0">
                  <a:moveTo>
                    <a:pt x="11115" y="1"/>
                  </a:moveTo>
                  <a:cubicBezTo>
                    <a:pt x="10707" y="1"/>
                    <a:pt x="10313" y="46"/>
                    <a:pt x="9946" y="143"/>
                  </a:cubicBezTo>
                  <a:cubicBezTo>
                    <a:pt x="9946" y="143"/>
                    <a:pt x="2653" y="1090"/>
                    <a:pt x="1327" y="3931"/>
                  </a:cubicBezTo>
                  <a:cubicBezTo>
                    <a:pt x="1" y="6773"/>
                    <a:pt x="3032" y="10278"/>
                    <a:pt x="5211" y="10751"/>
                  </a:cubicBezTo>
                  <a:cubicBezTo>
                    <a:pt x="6764" y="11089"/>
                    <a:pt x="7933" y="11138"/>
                    <a:pt x="8475" y="11138"/>
                  </a:cubicBezTo>
                  <a:cubicBezTo>
                    <a:pt x="8693" y="11138"/>
                    <a:pt x="8810" y="11130"/>
                    <a:pt x="8810" y="11130"/>
                  </a:cubicBezTo>
                  <a:lnTo>
                    <a:pt x="8810" y="11130"/>
                  </a:lnTo>
                  <a:cubicBezTo>
                    <a:pt x="8810" y="11130"/>
                    <a:pt x="6537" y="13119"/>
                    <a:pt x="7957" y="13592"/>
                  </a:cubicBezTo>
                  <a:cubicBezTo>
                    <a:pt x="9378" y="14066"/>
                    <a:pt x="10042" y="13782"/>
                    <a:pt x="10042" y="14256"/>
                  </a:cubicBezTo>
                  <a:cubicBezTo>
                    <a:pt x="10042" y="14729"/>
                    <a:pt x="8620" y="16244"/>
                    <a:pt x="9852" y="16340"/>
                  </a:cubicBezTo>
                  <a:cubicBezTo>
                    <a:pt x="9879" y="16342"/>
                    <a:pt x="9905" y="16343"/>
                    <a:pt x="9930" y="16343"/>
                  </a:cubicBezTo>
                  <a:cubicBezTo>
                    <a:pt x="10982" y="16343"/>
                    <a:pt x="11394" y="14662"/>
                    <a:pt x="12006" y="14662"/>
                  </a:cubicBezTo>
                  <a:cubicBezTo>
                    <a:pt x="12074" y="14662"/>
                    <a:pt x="12145" y="14683"/>
                    <a:pt x="12220" y="14729"/>
                  </a:cubicBezTo>
                  <a:cubicBezTo>
                    <a:pt x="12977" y="15203"/>
                    <a:pt x="11935" y="17097"/>
                    <a:pt x="12315" y="17193"/>
                  </a:cubicBezTo>
                  <a:cubicBezTo>
                    <a:pt x="12319" y="17194"/>
                    <a:pt x="12324" y="17194"/>
                    <a:pt x="12330" y="17194"/>
                  </a:cubicBezTo>
                  <a:cubicBezTo>
                    <a:pt x="12781" y="17194"/>
                    <a:pt x="16311" y="13450"/>
                    <a:pt x="17808" y="9520"/>
                  </a:cubicBezTo>
                  <a:cubicBezTo>
                    <a:pt x="19324" y="5542"/>
                    <a:pt x="17240" y="3078"/>
                    <a:pt x="15724" y="1752"/>
                  </a:cubicBezTo>
                  <a:cubicBezTo>
                    <a:pt x="14517" y="696"/>
                    <a:pt x="12710" y="1"/>
                    <a:pt x="11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5358625" y="1509100"/>
              <a:ext cx="472550" cy="445100"/>
            </a:xfrm>
            <a:custGeom>
              <a:avLst/>
              <a:gdLst/>
              <a:ahLst/>
              <a:cxnLst/>
              <a:rect l="l" t="t" r="r" b="b"/>
              <a:pathLst>
                <a:path w="18902" h="17804" extrusionOk="0">
                  <a:moveTo>
                    <a:pt x="10741" y="615"/>
                  </a:moveTo>
                  <a:cubicBezTo>
                    <a:pt x="12224" y="615"/>
                    <a:pt x="13962" y="1248"/>
                    <a:pt x="15154" y="2290"/>
                  </a:cubicBezTo>
                  <a:cubicBezTo>
                    <a:pt x="17590" y="4422"/>
                    <a:pt x="18245" y="6852"/>
                    <a:pt x="17153" y="9718"/>
                  </a:cubicBezTo>
                  <a:cubicBezTo>
                    <a:pt x="15875" y="13072"/>
                    <a:pt x="13205" y="16127"/>
                    <a:pt x="12223" y="16977"/>
                  </a:cubicBezTo>
                  <a:cubicBezTo>
                    <a:pt x="12237" y="16910"/>
                    <a:pt x="12254" y="16845"/>
                    <a:pt x="12267" y="16785"/>
                  </a:cubicBezTo>
                  <a:cubicBezTo>
                    <a:pt x="12429" y="16106"/>
                    <a:pt x="12650" y="15176"/>
                    <a:pt x="12012" y="14777"/>
                  </a:cubicBezTo>
                  <a:cubicBezTo>
                    <a:pt x="11880" y="14694"/>
                    <a:pt x="11755" y="14659"/>
                    <a:pt x="11639" y="14659"/>
                  </a:cubicBezTo>
                  <a:lnTo>
                    <a:pt x="11639" y="14658"/>
                  </a:lnTo>
                  <a:cubicBezTo>
                    <a:pt x="11219" y="14658"/>
                    <a:pt x="10892" y="15111"/>
                    <a:pt x="10639" y="15460"/>
                  </a:cubicBezTo>
                  <a:cubicBezTo>
                    <a:pt x="10268" y="15972"/>
                    <a:pt x="9961" y="16344"/>
                    <a:pt x="9564" y="16344"/>
                  </a:cubicBezTo>
                  <a:cubicBezTo>
                    <a:pt x="9545" y="16344"/>
                    <a:pt x="9525" y="16343"/>
                    <a:pt x="9505" y="16341"/>
                  </a:cubicBezTo>
                  <a:cubicBezTo>
                    <a:pt x="9350" y="16329"/>
                    <a:pt x="9297" y="16291"/>
                    <a:pt x="9293" y="16282"/>
                  </a:cubicBezTo>
                  <a:cubicBezTo>
                    <a:pt x="9222" y="16151"/>
                    <a:pt x="9522" y="15612"/>
                    <a:pt x="9648" y="15382"/>
                  </a:cubicBezTo>
                  <a:cubicBezTo>
                    <a:pt x="9832" y="15050"/>
                    <a:pt x="9977" y="14789"/>
                    <a:pt x="9977" y="14562"/>
                  </a:cubicBezTo>
                  <a:cubicBezTo>
                    <a:pt x="9977" y="14028"/>
                    <a:pt x="9515" y="13967"/>
                    <a:pt x="9068" y="13909"/>
                  </a:cubicBezTo>
                  <a:cubicBezTo>
                    <a:pt x="8734" y="13866"/>
                    <a:pt x="8280" y="13807"/>
                    <a:pt x="7684" y="13609"/>
                  </a:cubicBezTo>
                  <a:cubicBezTo>
                    <a:pt x="7457" y="13533"/>
                    <a:pt x="7438" y="13436"/>
                    <a:pt x="7432" y="13404"/>
                  </a:cubicBezTo>
                  <a:cubicBezTo>
                    <a:pt x="7353" y="13012"/>
                    <a:pt x="8107" y="12136"/>
                    <a:pt x="8641" y="11666"/>
                  </a:cubicBezTo>
                  <a:cubicBezTo>
                    <a:pt x="8740" y="11581"/>
                    <a:pt x="8773" y="11440"/>
                    <a:pt x="8723" y="11319"/>
                  </a:cubicBezTo>
                  <a:cubicBezTo>
                    <a:pt x="8675" y="11204"/>
                    <a:pt x="8574" y="11130"/>
                    <a:pt x="8440" y="11130"/>
                  </a:cubicBezTo>
                  <a:cubicBezTo>
                    <a:pt x="8433" y="11130"/>
                    <a:pt x="8427" y="11131"/>
                    <a:pt x="8420" y="11131"/>
                  </a:cubicBezTo>
                  <a:cubicBezTo>
                    <a:pt x="8416" y="11131"/>
                    <a:pt x="8312" y="11138"/>
                    <a:pt x="8120" y="11138"/>
                  </a:cubicBezTo>
                  <a:cubicBezTo>
                    <a:pt x="7601" y="11138"/>
                    <a:pt x="6442" y="11092"/>
                    <a:pt x="4906" y="10758"/>
                  </a:cubicBezTo>
                  <a:cubicBezTo>
                    <a:pt x="3666" y="10489"/>
                    <a:pt x="2175" y="9164"/>
                    <a:pt x="1437" y="7675"/>
                  </a:cubicBezTo>
                  <a:cubicBezTo>
                    <a:pt x="1026" y="6846"/>
                    <a:pt x="659" y="5600"/>
                    <a:pt x="1235" y="4367"/>
                  </a:cubicBezTo>
                  <a:cubicBezTo>
                    <a:pt x="2475" y="1711"/>
                    <a:pt x="9545" y="762"/>
                    <a:pt x="9616" y="752"/>
                  </a:cubicBezTo>
                  <a:cubicBezTo>
                    <a:pt x="9629" y="751"/>
                    <a:pt x="9643" y="749"/>
                    <a:pt x="9655" y="746"/>
                  </a:cubicBezTo>
                  <a:cubicBezTo>
                    <a:pt x="9991" y="657"/>
                    <a:pt x="10357" y="615"/>
                    <a:pt x="10741" y="615"/>
                  </a:cubicBezTo>
                  <a:close/>
                  <a:moveTo>
                    <a:pt x="10754" y="1"/>
                  </a:moveTo>
                  <a:cubicBezTo>
                    <a:pt x="10321" y="1"/>
                    <a:pt x="9904" y="49"/>
                    <a:pt x="9518" y="149"/>
                  </a:cubicBezTo>
                  <a:cubicBezTo>
                    <a:pt x="9009" y="216"/>
                    <a:pt x="2039" y="1195"/>
                    <a:pt x="680" y="4109"/>
                  </a:cubicBezTo>
                  <a:cubicBezTo>
                    <a:pt x="1" y="5562"/>
                    <a:pt x="418" y="6998"/>
                    <a:pt x="889" y="7946"/>
                  </a:cubicBezTo>
                  <a:cubicBezTo>
                    <a:pt x="1714" y="9612"/>
                    <a:pt x="3349" y="11047"/>
                    <a:pt x="4775" y="11357"/>
                  </a:cubicBezTo>
                  <a:cubicBezTo>
                    <a:pt x="6039" y="11633"/>
                    <a:pt x="7049" y="11719"/>
                    <a:pt x="7691" y="11744"/>
                  </a:cubicBezTo>
                  <a:cubicBezTo>
                    <a:pt x="7239" y="12234"/>
                    <a:pt x="6715" y="12950"/>
                    <a:pt x="6831" y="13526"/>
                  </a:cubicBezTo>
                  <a:cubicBezTo>
                    <a:pt x="6874" y="13743"/>
                    <a:pt x="7025" y="14035"/>
                    <a:pt x="7490" y="14190"/>
                  </a:cubicBezTo>
                  <a:cubicBezTo>
                    <a:pt x="8142" y="14407"/>
                    <a:pt x="8651" y="14473"/>
                    <a:pt x="8988" y="14518"/>
                  </a:cubicBezTo>
                  <a:cubicBezTo>
                    <a:pt x="9133" y="14535"/>
                    <a:pt x="9309" y="14561"/>
                    <a:pt x="9355" y="14561"/>
                  </a:cubicBezTo>
                  <a:cubicBezTo>
                    <a:pt x="9360" y="14561"/>
                    <a:pt x="9363" y="14560"/>
                    <a:pt x="9365" y="14560"/>
                  </a:cubicBezTo>
                  <a:lnTo>
                    <a:pt x="9365" y="14560"/>
                  </a:lnTo>
                  <a:cubicBezTo>
                    <a:pt x="9358" y="14644"/>
                    <a:pt x="9211" y="14910"/>
                    <a:pt x="9113" y="15086"/>
                  </a:cubicBezTo>
                  <a:cubicBezTo>
                    <a:pt x="8837" y="15583"/>
                    <a:pt x="8524" y="16148"/>
                    <a:pt x="8753" y="16574"/>
                  </a:cubicBezTo>
                  <a:cubicBezTo>
                    <a:pt x="8875" y="16798"/>
                    <a:pt x="9111" y="16925"/>
                    <a:pt x="9459" y="16951"/>
                  </a:cubicBezTo>
                  <a:cubicBezTo>
                    <a:pt x="9493" y="16954"/>
                    <a:pt x="9527" y="16955"/>
                    <a:pt x="9560" y="16955"/>
                  </a:cubicBezTo>
                  <a:cubicBezTo>
                    <a:pt x="10313" y="16955"/>
                    <a:pt x="10786" y="16303"/>
                    <a:pt x="11134" y="15820"/>
                  </a:cubicBezTo>
                  <a:cubicBezTo>
                    <a:pt x="11393" y="15464"/>
                    <a:pt x="11540" y="15283"/>
                    <a:pt x="11642" y="15283"/>
                  </a:cubicBezTo>
                  <a:cubicBezTo>
                    <a:pt x="11658" y="15283"/>
                    <a:pt x="11673" y="15287"/>
                    <a:pt x="11688" y="15296"/>
                  </a:cubicBezTo>
                  <a:cubicBezTo>
                    <a:pt x="11954" y="15461"/>
                    <a:pt x="11784" y="16173"/>
                    <a:pt x="11672" y="16643"/>
                  </a:cubicBezTo>
                  <a:cubicBezTo>
                    <a:pt x="11545" y="17178"/>
                    <a:pt x="11424" y="17685"/>
                    <a:pt x="11872" y="17797"/>
                  </a:cubicBezTo>
                  <a:cubicBezTo>
                    <a:pt x="11891" y="17801"/>
                    <a:pt x="11913" y="17803"/>
                    <a:pt x="11934" y="17803"/>
                  </a:cubicBezTo>
                  <a:cubicBezTo>
                    <a:pt x="12913" y="17803"/>
                    <a:pt x="16481" y="13200"/>
                    <a:pt x="17724" y="9936"/>
                  </a:cubicBezTo>
                  <a:cubicBezTo>
                    <a:pt x="18901" y="6846"/>
                    <a:pt x="18171" y="4118"/>
                    <a:pt x="15556" y="1829"/>
                  </a:cubicBezTo>
                  <a:cubicBezTo>
                    <a:pt x="14244" y="682"/>
                    <a:pt x="12386" y="1"/>
                    <a:pt x="10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5574375" y="1873175"/>
              <a:ext cx="99475" cy="100225"/>
            </a:xfrm>
            <a:custGeom>
              <a:avLst/>
              <a:gdLst/>
              <a:ahLst/>
              <a:cxnLst/>
              <a:rect l="l" t="t" r="r" b="b"/>
              <a:pathLst>
                <a:path w="3979" h="4009" extrusionOk="0">
                  <a:moveTo>
                    <a:pt x="2862" y="0"/>
                  </a:moveTo>
                  <a:cubicBezTo>
                    <a:pt x="2025" y="0"/>
                    <a:pt x="947" y="2464"/>
                    <a:pt x="947" y="2464"/>
                  </a:cubicBezTo>
                  <a:lnTo>
                    <a:pt x="0" y="3599"/>
                  </a:lnTo>
                  <a:cubicBezTo>
                    <a:pt x="0" y="3599"/>
                    <a:pt x="863" y="4008"/>
                    <a:pt x="1709" y="4008"/>
                  </a:cubicBezTo>
                  <a:cubicBezTo>
                    <a:pt x="2084" y="4008"/>
                    <a:pt x="2456" y="3927"/>
                    <a:pt x="2747" y="3694"/>
                  </a:cubicBezTo>
                  <a:cubicBezTo>
                    <a:pt x="3694" y="2937"/>
                    <a:pt x="3978" y="759"/>
                    <a:pt x="3126" y="95"/>
                  </a:cubicBezTo>
                  <a:cubicBezTo>
                    <a:pt x="3042" y="30"/>
                    <a:pt x="2953" y="0"/>
                    <a:pt x="28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5565675" y="1865500"/>
              <a:ext cx="107325" cy="115500"/>
            </a:xfrm>
            <a:custGeom>
              <a:avLst/>
              <a:gdLst/>
              <a:ahLst/>
              <a:cxnLst/>
              <a:rect l="l" t="t" r="r" b="b"/>
              <a:pathLst>
                <a:path w="4293" h="4620" extrusionOk="0">
                  <a:moveTo>
                    <a:pt x="3212" y="0"/>
                  </a:moveTo>
                  <a:cubicBezTo>
                    <a:pt x="3148" y="0"/>
                    <a:pt x="3083" y="9"/>
                    <a:pt x="3017" y="26"/>
                  </a:cubicBezTo>
                  <a:cubicBezTo>
                    <a:pt x="2101" y="257"/>
                    <a:pt x="1188" y="2250"/>
                    <a:pt x="1015" y="2647"/>
                  </a:cubicBezTo>
                  <a:cubicBezTo>
                    <a:pt x="948" y="2802"/>
                    <a:pt x="1017" y="2982"/>
                    <a:pt x="1172" y="3050"/>
                  </a:cubicBezTo>
                  <a:cubicBezTo>
                    <a:pt x="1212" y="3067"/>
                    <a:pt x="1254" y="3076"/>
                    <a:pt x="1295" y="3076"/>
                  </a:cubicBezTo>
                  <a:cubicBezTo>
                    <a:pt x="1413" y="3076"/>
                    <a:pt x="1526" y="3007"/>
                    <a:pt x="1576" y="2892"/>
                  </a:cubicBezTo>
                  <a:cubicBezTo>
                    <a:pt x="1959" y="2018"/>
                    <a:pt x="2704" y="736"/>
                    <a:pt x="3167" y="618"/>
                  </a:cubicBezTo>
                  <a:cubicBezTo>
                    <a:pt x="3183" y="614"/>
                    <a:pt x="3196" y="612"/>
                    <a:pt x="3209" y="612"/>
                  </a:cubicBezTo>
                  <a:cubicBezTo>
                    <a:pt x="3236" y="612"/>
                    <a:pt x="3259" y="622"/>
                    <a:pt x="3286" y="643"/>
                  </a:cubicBezTo>
                  <a:cubicBezTo>
                    <a:pt x="3530" y="832"/>
                    <a:pt x="3673" y="1240"/>
                    <a:pt x="3676" y="1760"/>
                  </a:cubicBezTo>
                  <a:cubicBezTo>
                    <a:pt x="3681" y="2558"/>
                    <a:pt x="3356" y="3400"/>
                    <a:pt x="2904" y="3762"/>
                  </a:cubicBezTo>
                  <a:cubicBezTo>
                    <a:pt x="2680" y="3942"/>
                    <a:pt x="2376" y="4007"/>
                    <a:pt x="2056" y="4007"/>
                  </a:cubicBezTo>
                  <a:cubicBezTo>
                    <a:pt x="1447" y="4007"/>
                    <a:pt x="777" y="3769"/>
                    <a:pt x="479" y="3629"/>
                  </a:cubicBezTo>
                  <a:cubicBezTo>
                    <a:pt x="437" y="3610"/>
                    <a:pt x="393" y="3601"/>
                    <a:pt x="350" y="3601"/>
                  </a:cubicBezTo>
                  <a:cubicBezTo>
                    <a:pt x="235" y="3601"/>
                    <a:pt x="125" y="3665"/>
                    <a:pt x="72" y="3775"/>
                  </a:cubicBezTo>
                  <a:cubicBezTo>
                    <a:pt x="0" y="3928"/>
                    <a:pt x="65" y="4110"/>
                    <a:pt x="217" y="4183"/>
                  </a:cubicBezTo>
                  <a:cubicBezTo>
                    <a:pt x="272" y="4209"/>
                    <a:pt x="1154" y="4619"/>
                    <a:pt x="2055" y="4619"/>
                  </a:cubicBezTo>
                  <a:cubicBezTo>
                    <a:pt x="2492" y="4619"/>
                    <a:pt x="2933" y="4523"/>
                    <a:pt x="3286" y="4240"/>
                  </a:cubicBezTo>
                  <a:cubicBezTo>
                    <a:pt x="3985" y="3681"/>
                    <a:pt x="4293" y="2589"/>
                    <a:pt x="4287" y="1756"/>
                  </a:cubicBezTo>
                  <a:cubicBezTo>
                    <a:pt x="4283" y="1037"/>
                    <a:pt x="4060" y="470"/>
                    <a:pt x="3662" y="160"/>
                  </a:cubicBezTo>
                  <a:cubicBezTo>
                    <a:pt x="3526" y="54"/>
                    <a:pt x="3373" y="0"/>
                    <a:pt x="3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5387300" y="2105200"/>
              <a:ext cx="75800" cy="113725"/>
            </a:xfrm>
            <a:custGeom>
              <a:avLst/>
              <a:gdLst/>
              <a:ahLst/>
              <a:cxnLst/>
              <a:rect l="l" t="t" r="r" b="b"/>
              <a:pathLst>
                <a:path w="3032" h="4549" extrusionOk="0">
                  <a:moveTo>
                    <a:pt x="3031" y="1"/>
                  </a:moveTo>
                  <a:lnTo>
                    <a:pt x="0" y="1516"/>
                  </a:lnTo>
                  <a:lnTo>
                    <a:pt x="2558" y="4548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5378425" y="2097550"/>
              <a:ext cx="92750" cy="129025"/>
            </a:xfrm>
            <a:custGeom>
              <a:avLst/>
              <a:gdLst/>
              <a:ahLst/>
              <a:cxnLst/>
              <a:rect l="l" t="t" r="r" b="b"/>
              <a:pathLst>
                <a:path w="3710" h="5161" extrusionOk="0">
                  <a:moveTo>
                    <a:pt x="3386" y="1"/>
                  </a:moveTo>
                  <a:cubicBezTo>
                    <a:pt x="3341" y="1"/>
                    <a:pt x="3295" y="11"/>
                    <a:pt x="3250" y="33"/>
                  </a:cubicBezTo>
                  <a:lnTo>
                    <a:pt x="218" y="1549"/>
                  </a:lnTo>
                  <a:cubicBezTo>
                    <a:pt x="65" y="1623"/>
                    <a:pt x="1" y="1809"/>
                    <a:pt x="77" y="1962"/>
                  </a:cubicBezTo>
                  <a:cubicBezTo>
                    <a:pt x="131" y="2069"/>
                    <a:pt x="239" y="2130"/>
                    <a:pt x="351" y="2130"/>
                  </a:cubicBezTo>
                  <a:cubicBezTo>
                    <a:pt x="398" y="2130"/>
                    <a:pt x="446" y="2119"/>
                    <a:pt x="491" y="2096"/>
                  </a:cubicBezTo>
                  <a:lnTo>
                    <a:pt x="3024" y="831"/>
                  </a:lnTo>
                  <a:lnTo>
                    <a:pt x="2608" y="4822"/>
                  </a:lnTo>
                  <a:cubicBezTo>
                    <a:pt x="2591" y="4991"/>
                    <a:pt x="2713" y="5140"/>
                    <a:pt x="2881" y="5158"/>
                  </a:cubicBezTo>
                  <a:cubicBezTo>
                    <a:pt x="2892" y="5159"/>
                    <a:pt x="2903" y="5160"/>
                    <a:pt x="2913" y="5160"/>
                  </a:cubicBezTo>
                  <a:cubicBezTo>
                    <a:pt x="3070" y="5160"/>
                    <a:pt x="3201" y="5042"/>
                    <a:pt x="3217" y="4885"/>
                  </a:cubicBezTo>
                  <a:lnTo>
                    <a:pt x="3691" y="339"/>
                  </a:lnTo>
                  <a:cubicBezTo>
                    <a:pt x="3710" y="149"/>
                    <a:pt x="3558" y="1"/>
                    <a:pt x="3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4851350" y="4089525"/>
              <a:ext cx="1146875" cy="870725"/>
            </a:xfrm>
            <a:custGeom>
              <a:avLst/>
              <a:gdLst/>
              <a:ahLst/>
              <a:cxnLst/>
              <a:rect l="l" t="t" r="r" b="b"/>
              <a:pathLst>
                <a:path w="45875" h="34829" extrusionOk="0">
                  <a:moveTo>
                    <a:pt x="44465" y="0"/>
                  </a:moveTo>
                  <a:cubicBezTo>
                    <a:pt x="44465" y="0"/>
                    <a:pt x="38371" y="7489"/>
                    <a:pt x="33188" y="8785"/>
                  </a:cubicBezTo>
                  <a:cubicBezTo>
                    <a:pt x="31245" y="9271"/>
                    <a:pt x="26811" y="9423"/>
                    <a:pt x="22027" y="9423"/>
                  </a:cubicBezTo>
                  <a:cubicBezTo>
                    <a:pt x="14055" y="9423"/>
                    <a:pt x="5113" y="9001"/>
                    <a:pt x="5113" y="9001"/>
                  </a:cubicBezTo>
                  <a:cubicBezTo>
                    <a:pt x="3972" y="16229"/>
                    <a:pt x="820" y="30660"/>
                    <a:pt x="85" y="33999"/>
                  </a:cubicBezTo>
                  <a:cubicBezTo>
                    <a:pt x="1" y="34382"/>
                    <a:pt x="255" y="34756"/>
                    <a:pt x="642" y="34818"/>
                  </a:cubicBezTo>
                  <a:cubicBezTo>
                    <a:pt x="681" y="34825"/>
                    <a:pt x="720" y="34828"/>
                    <a:pt x="758" y="34828"/>
                  </a:cubicBezTo>
                  <a:cubicBezTo>
                    <a:pt x="1049" y="34828"/>
                    <a:pt x="1314" y="34641"/>
                    <a:pt x="1406" y="34357"/>
                  </a:cubicBezTo>
                  <a:cubicBezTo>
                    <a:pt x="2324" y="31504"/>
                    <a:pt x="6432" y="18621"/>
                    <a:pt x="6625" y="16128"/>
                  </a:cubicBezTo>
                  <a:cubicBezTo>
                    <a:pt x="6627" y="16098"/>
                    <a:pt x="6629" y="16069"/>
                    <a:pt x="6632" y="16042"/>
                  </a:cubicBezTo>
                  <a:cubicBezTo>
                    <a:pt x="6822" y="13816"/>
                    <a:pt x="8731" y="12148"/>
                    <a:pt x="10946" y="12148"/>
                  </a:cubicBezTo>
                  <a:cubicBezTo>
                    <a:pt x="11011" y="12148"/>
                    <a:pt x="11075" y="12149"/>
                    <a:pt x="11140" y="12152"/>
                  </a:cubicBezTo>
                  <a:cubicBezTo>
                    <a:pt x="17154" y="12416"/>
                    <a:pt x="30325" y="13040"/>
                    <a:pt x="32972" y="13536"/>
                  </a:cubicBezTo>
                  <a:cubicBezTo>
                    <a:pt x="36427" y="14184"/>
                    <a:pt x="37508" y="15480"/>
                    <a:pt x="37508" y="15480"/>
                  </a:cubicBezTo>
                  <a:lnTo>
                    <a:pt x="43545" y="34009"/>
                  </a:lnTo>
                  <a:cubicBezTo>
                    <a:pt x="43681" y="34429"/>
                    <a:pt x="44055" y="34727"/>
                    <a:pt x="44494" y="34766"/>
                  </a:cubicBezTo>
                  <a:cubicBezTo>
                    <a:pt x="44529" y="34770"/>
                    <a:pt x="44563" y="34771"/>
                    <a:pt x="44597" y="34771"/>
                  </a:cubicBezTo>
                  <a:cubicBezTo>
                    <a:pt x="45331" y="34771"/>
                    <a:pt x="45874" y="34056"/>
                    <a:pt x="45647" y="33339"/>
                  </a:cubicBezTo>
                  <a:cubicBezTo>
                    <a:pt x="44269" y="28955"/>
                    <a:pt x="40491" y="16852"/>
                    <a:pt x="40315" y="15264"/>
                  </a:cubicBezTo>
                  <a:cubicBezTo>
                    <a:pt x="40099" y="13320"/>
                    <a:pt x="45546" y="2592"/>
                    <a:pt x="45546" y="2592"/>
                  </a:cubicBezTo>
                  <a:cubicBezTo>
                    <a:pt x="45760" y="0"/>
                    <a:pt x="44465" y="0"/>
                    <a:pt x="444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4844500" y="4081875"/>
              <a:ext cx="1158900" cy="886050"/>
            </a:xfrm>
            <a:custGeom>
              <a:avLst/>
              <a:gdLst/>
              <a:ahLst/>
              <a:cxnLst/>
              <a:rect l="l" t="t" r="r" b="b"/>
              <a:pathLst>
                <a:path w="46356" h="35442" extrusionOk="0">
                  <a:moveTo>
                    <a:pt x="44858" y="642"/>
                  </a:moveTo>
                  <a:cubicBezTo>
                    <a:pt x="44970" y="687"/>
                    <a:pt x="45070" y="759"/>
                    <a:pt x="45147" y="851"/>
                  </a:cubicBezTo>
                  <a:cubicBezTo>
                    <a:pt x="45365" y="1101"/>
                    <a:pt x="45606" y="1643"/>
                    <a:pt x="45518" y="2813"/>
                  </a:cubicBezTo>
                  <a:cubicBezTo>
                    <a:pt x="44841" y="4149"/>
                    <a:pt x="40068" y="13655"/>
                    <a:pt x="40284" y="15603"/>
                  </a:cubicBezTo>
                  <a:cubicBezTo>
                    <a:pt x="40460" y="17191"/>
                    <a:pt x="44080" y="28812"/>
                    <a:pt x="45629" y="33735"/>
                  </a:cubicBezTo>
                  <a:cubicBezTo>
                    <a:pt x="45792" y="34253"/>
                    <a:pt x="45401" y="34770"/>
                    <a:pt x="44872" y="34770"/>
                  </a:cubicBezTo>
                  <a:cubicBezTo>
                    <a:pt x="44846" y="34770"/>
                    <a:pt x="44821" y="34769"/>
                    <a:pt x="44795" y="34767"/>
                  </a:cubicBezTo>
                  <a:cubicBezTo>
                    <a:pt x="44478" y="34738"/>
                    <a:pt x="44208" y="34523"/>
                    <a:pt x="44109" y="34219"/>
                  </a:cubicBezTo>
                  <a:lnTo>
                    <a:pt x="38072" y="15690"/>
                  </a:lnTo>
                  <a:cubicBezTo>
                    <a:pt x="38060" y="15653"/>
                    <a:pt x="38041" y="15619"/>
                    <a:pt x="38016" y="15589"/>
                  </a:cubicBezTo>
                  <a:cubicBezTo>
                    <a:pt x="37969" y="15532"/>
                    <a:pt x="36826" y="14202"/>
                    <a:pt x="33303" y="13541"/>
                  </a:cubicBezTo>
                  <a:cubicBezTo>
                    <a:pt x="30611" y="13037"/>
                    <a:pt x="17108" y="12401"/>
                    <a:pt x="11429" y="12151"/>
                  </a:cubicBezTo>
                  <a:cubicBezTo>
                    <a:pt x="11360" y="12149"/>
                    <a:pt x="11291" y="12147"/>
                    <a:pt x="11222" y="12147"/>
                  </a:cubicBezTo>
                  <a:cubicBezTo>
                    <a:pt x="8799" y="12147"/>
                    <a:pt x="6805" y="13940"/>
                    <a:pt x="6601" y="16321"/>
                  </a:cubicBezTo>
                  <a:lnTo>
                    <a:pt x="6594" y="16410"/>
                  </a:lnTo>
                  <a:cubicBezTo>
                    <a:pt x="6403" y="18885"/>
                    <a:pt x="2225" y="31971"/>
                    <a:pt x="1389" y="34568"/>
                  </a:cubicBezTo>
                  <a:cubicBezTo>
                    <a:pt x="1340" y="34726"/>
                    <a:pt x="1195" y="34829"/>
                    <a:pt x="1035" y="34829"/>
                  </a:cubicBezTo>
                  <a:cubicBezTo>
                    <a:pt x="1012" y="34829"/>
                    <a:pt x="990" y="34827"/>
                    <a:pt x="967" y="34823"/>
                  </a:cubicBezTo>
                  <a:cubicBezTo>
                    <a:pt x="863" y="34807"/>
                    <a:pt x="771" y="34747"/>
                    <a:pt x="713" y="34660"/>
                  </a:cubicBezTo>
                  <a:cubicBezTo>
                    <a:pt x="655" y="34575"/>
                    <a:pt x="635" y="34471"/>
                    <a:pt x="658" y="34370"/>
                  </a:cubicBezTo>
                  <a:cubicBezTo>
                    <a:pt x="1543" y="30350"/>
                    <a:pt x="4492" y="16806"/>
                    <a:pt x="5646" y="9626"/>
                  </a:cubicBezTo>
                  <a:cubicBezTo>
                    <a:pt x="7274" y="9699"/>
                    <a:pt x="15139" y="10038"/>
                    <a:pt x="22264" y="10038"/>
                  </a:cubicBezTo>
                  <a:cubicBezTo>
                    <a:pt x="27077" y="10038"/>
                    <a:pt x="31551" y="9883"/>
                    <a:pt x="33535" y="9388"/>
                  </a:cubicBezTo>
                  <a:cubicBezTo>
                    <a:pt x="38420" y="8166"/>
                    <a:pt x="43956" y="1722"/>
                    <a:pt x="44858" y="642"/>
                  </a:cubicBezTo>
                  <a:close/>
                  <a:moveTo>
                    <a:pt x="44739" y="0"/>
                  </a:moveTo>
                  <a:cubicBezTo>
                    <a:pt x="44648" y="0"/>
                    <a:pt x="44560" y="41"/>
                    <a:pt x="44502" y="113"/>
                  </a:cubicBezTo>
                  <a:cubicBezTo>
                    <a:pt x="44443" y="187"/>
                    <a:pt x="38413" y="7538"/>
                    <a:pt x="33388" y="8794"/>
                  </a:cubicBezTo>
                  <a:cubicBezTo>
                    <a:pt x="31479" y="9272"/>
                    <a:pt x="27087" y="9421"/>
                    <a:pt x="22335" y="9421"/>
                  </a:cubicBezTo>
                  <a:cubicBezTo>
                    <a:pt x="14437" y="9421"/>
                    <a:pt x="5544" y="9008"/>
                    <a:pt x="5401" y="9001"/>
                  </a:cubicBezTo>
                  <a:cubicBezTo>
                    <a:pt x="5390" y="9000"/>
                    <a:pt x="5379" y="8999"/>
                    <a:pt x="5368" y="8999"/>
                  </a:cubicBezTo>
                  <a:cubicBezTo>
                    <a:pt x="5223" y="8999"/>
                    <a:pt x="5107" y="9116"/>
                    <a:pt x="5084" y="9259"/>
                  </a:cubicBezTo>
                  <a:cubicBezTo>
                    <a:pt x="3938" y="16530"/>
                    <a:pt x="698" y="31345"/>
                    <a:pt x="61" y="34239"/>
                  </a:cubicBezTo>
                  <a:cubicBezTo>
                    <a:pt x="1" y="34503"/>
                    <a:pt x="53" y="34780"/>
                    <a:pt x="205" y="35004"/>
                  </a:cubicBezTo>
                  <a:cubicBezTo>
                    <a:pt x="391" y="35277"/>
                    <a:pt x="701" y="35441"/>
                    <a:pt x="1033" y="35441"/>
                  </a:cubicBezTo>
                  <a:cubicBezTo>
                    <a:pt x="1034" y="35441"/>
                    <a:pt x="1035" y="35441"/>
                    <a:pt x="1036" y="35441"/>
                  </a:cubicBezTo>
                  <a:cubicBezTo>
                    <a:pt x="1464" y="35441"/>
                    <a:pt x="1842" y="35165"/>
                    <a:pt x="1972" y="34757"/>
                  </a:cubicBezTo>
                  <a:cubicBezTo>
                    <a:pt x="3151" y="31090"/>
                    <a:pt x="7013" y="18937"/>
                    <a:pt x="7205" y="16458"/>
                  </a:cubicBezTo>
                  <a:lnTo>
                    <a:pt x="7211" y="16373"/>
                  </a:lnTo>
                  <a:cubicBezTo>
                    <a:pt x="7387" y="14320"/>
                    <a:pt x="9114" y="12759"/>
                    <a:pt x="11199" y="12759"/>
                  </a:cubicBezTo>
                  <a:cubicBezTo>
                    <a:pt x="11266" y="12759"/>
                    <a:pt x="11334" y="12761"/>
                    <a:pt x="11402" y="12764"/>
                  </a:cubicBezTo>
                  <a:cubicBezTo>
                    <a:pt x="17070" y="13013"/>
                    <a:pt x="30538" y="13646"/>
                    <a:pt x="33191" y="14142"/>
                  </a:cubicBezTo>
                  <a:cubicBezTo>
                    <a:pt x="36142" y="14696"/>
                    <a:pt x="37304" y="15737"/>
                    <a:pt x="37511" y="15944"/>
                  </a:cubicBezTo>
                  <a:lnTo>
                    <a:pt x="43529" y="34409"/>
                  </a:lnTo>
                  <a:cubicBezTo>
                    <a:pt x="43703" y="34945"/>
                    <a:pt x="44180" y="35326"/>
                    <a:pt x="44741" y="35377"/>
                  </a:cubicBezTo>
                  <a:cubicBezTo>
                    <a:pt x="44781" y="35380"/>
                    <a:pt x="44822" y="35382"/>
                    <a:pt x="44862" y="35382"/>
                  </a:cubicBezTo>
                  <a:cubicBezTo>
                    <a:pt x="45292" y="35382"/>
                    <a:pt x="45696" y="35194"/>
                    <a:pt x="45968" y="34858"/>
                  </a:cubicBezTo>
                  <a:cubicBezTo>
                    <a:pt x="46264" y="34491"/>
                    <a:pt x="46356" y="34000"/>
                    <a:pt x="46214" y="33551"/>
                  </a:cubicBezTo>
                  <a:cubicBezTo>
                    <a:pt x="45010" y="29724"/>
                    <a:pt x="41068" y="17113"/>
                    <a:pt x="40893" y="15536"/>
                  </a:cubicBezTo>
                  <a:cubicBezTo>
                    <a:pt x="40725" y="14016"/>
                    <a:pt x="44589" y="5998"/>
                    <a:pt x="46093" y="3036"/>
                  </a:cubicBezTo>
                  <a:cubicBezTo>
                    <a:pt x="46111" y="3000"/>
                    <a:pt x="46121" y="2961"/>
                    <a:pt x="46124" y="2923"/>
                  </a:cubicBezTo>
                  <a:cubicBezTo>
                    <a:pt x="46222" y="1757"/>
                    <a:pt x="46040" y="915"/>
                    <a:pt x="45585" y="421"/>
                  </a:cubicBezTo>
                  <a:cubicBezTo>
                    <a:pt x="45208" y="11"/>
                    <a:pt x="44786" y="0"/>
                    <a:pt x="447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5859350" y="3227275"/>
              <a:ext cx="371100" cy="1006475"/>
            </a:xfrm>
            <a:custGeom>
              <a:avLst/>
              <a:gdLst/>
              <a:ahLst/>
              <a:cxnLst/>
              <a:rect l="l" t="t" r="r" b="b"/>
              <a:pathLst>
                <a:path w="14844" h="40259" extrusionOk="0">
                  <a:moveTo>
                    <a:pt x="7765" y="0"/>
                  </a:moveTo>
                  <a:cubicBezTo>
                    <a:pt x="7421" y="0"/>
                    <a:pt x="7000" y="342"/>
                    <a:pt x="6508" y="1350"/>
                  </a:cubicBezTo>
                  <a:cubicBezTo>
                    <a:pt x="4979" y="4486"/>
                    <a:pt x="317" y="11939"/>
                    <a:pt x="159" y="14094"/>
                  </a:cubicBezTo>
                  <a:cubicBezTo>
                    <a:pt x="0" y="16247"/>
                    <a:pt x="200" y="40081"/>
                    <a:pt x="2568" y="40255"/>
                  </a:cubicBezTo>
                  <a:cubicBezTo>
                    <a:pt x="2604" y="40258"/>
                    <a:pt x="2642" y="40259"/>
                    <a:pt x="2680" y="40259"/>
                  </a:cubicBezTo>
                  <a:cubicBezTo>
                    <a:pt x="5142" y="40259"/>
                    <a:pt x="11651" y="34793"/>
                    <a:pt x="13235" y="30645"/>
                  </a:cubicBezTo>
                  <a:cubicBezTo>
                    <a:pt x="14843" y="26432"/>
                    <a:pt x="8878" y="1524"/>
                    <a:pt x="8878" y="1524"/>
                  </a:cubicBezTo>
                  <a:cubicBezTo>
                    <a:pt x="8878" y="1524"/>
                    <a:pt x="8491" y="0"/>
                    <a:pt x="7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5853625" y="3219625"/>
              <a:ext cx="384350" cy="1021800"/>
            </a:xfrm>
            <a:custGeom>
              <a:avLst/>
              <a:gdLst/>
              <a:ahLst/>
              <a:cxnLst/>
              <a:rect l="l" t="t" r="r" b="b"/>
              <a:pathLst>
                <a:path w="15374" h="40872" extrusionOk="0">
                  <a:moveTo>
                    <a:pt x="8016" y="612"/>
                  </a:moveTo>
                  <a:cubicBezTo>
                    <a:pt x="8340" y="646"/>
                    <a:pt x="8682" y="1401"/>
                    <a:pt x="8810" y="1903"/>
                  </a:cubicBezTo>
                  <a:cubicBezTo>
                    <a:pt x="8899" y="2275"/>
                    <a:pt x="14731" y="26774"/>
                    <a:pt x="13179" y="30840"/>
                  </a:cubicBezTo>
                  <a:cubicBezTo>
                    <a:pt x="11578" y="35031"/>
                    <a:pt x="5070" y="40258"/>
                    <a:pt x="2910" y="40258"/>
                  </a:cubicBezTo>
                  <a:cubicBezTo>
                    <a:pt x="2879" y="40258"/>
                    <a:pt x="2849" y="40257"/>
                    <a:pt x="2820" y="40255"/>
                  </a:cubicBezTo>
                  <a:cubicBezTo>
                    <a:pt x="2693" y="40246"/>
                    <a:pt x="1557" y="39828"/>
                    <a:pt x="950" y="28206"/>
                  </a:cubicBezTo>
                  <a:cubicBezTo>
                    <a:pt x="628" y="22019"/>
                    <a:pt x="614" y="15511"/>
                    <a:pt x="693" y="14421"/>
                  </a:cubicBezTo>
                  <a:cubicBezTo>
                    <a:pt x="796" y="13018"/>
                    <a:pt x="3042" y="9009"/>
                    <a:pt x="4846" y="5788"/>
                  </a:cubicBezTo>
                  <a:cubicBezTo>
                    <a:pt x="5708" y="4248"/>
                    <a:pt x="6524" y="2792"/>
                    <a:pt x="7013" y="1789"/>
                  </a:cubicBezTo>
                  <a:cubicBezTo>
                    <a:pt x="7535" y="720"/>
                    <a:pt x="7882" y="612"/>
                    <a:pt x="7998" y="612"/>
                  </a:cubicBezTo>
                  <a:cubicBezTo>
                    <a:pt x="8002" y="612"/>
                    <a:pt x="8006" y="613"/>
                    <a:pt x="8010" y="613"/>
                  </a:cubicBezTo>
                  <a:cubicBezTo>
                    <a:pt x="8012" y="613"/>
                    <a:pt x="8014" y="613"/>
                    <a:pt x="8016" y="612"/>
                  </a:cubicBezTo>
                  <a:close/>
                  <a:moveTo>
                    <a:pt x="7995" y="0"/>
                  </a:moveTo>
                  <a:cubicBezTo>
                    <a:pt x="7469" y="0"/>
                    <a:pt x="6962" y="494"/>
                    <a:pt x="6462" y="1522"/>
                  </a:cubicBezTo>
                  <a:cubicBezTo>
                    <a:pt x="5980" y="2510"/>
                    <a:pt x="5169" y="3958"/>
                    <a:pt x="4310" y="5490"/>
                  </a:cubicBezTo>
                  <a:cubicBezTo>
                    <a:pt x="2382" y="8934"/>
                    <a:pt x="196" y="12839"/>
                    <a:pt x="82" y="14376"/>
                  </a:cubicBezTo>
                  <a:cubicBezTo>
                    <a:pt x="1" y="15479"/>
                    <a:pt x="14" y="22028"/>
                    <a:pt x="339" y="28238"/>
                  </a:cubicBezTo>
                  <a:cubicBezTo>
                    <a:pt x="991" y="40736"/>
                    <a:pt x="2241" y="40827"/>
                    <a:pt x="2776" y="40867"/>
                  </a:cubicBezTo>
                  <a:cubicBezTo>
                    <a:pt x="2817" y="40870"/>
                    <a:pt x="2859" y="40871"/>
                    <a:pt x="2902" y="40871"/>
                  </a:cubicBezTo>
                  <a:cubicBezTo>
                    <a:pt x="5540" y="40871"/>
                    <a:pt x="12115" y="35344"/>
                    <a:pt x="13750" y="31060"/>
                  </a:cubicBezTo>
                  <a:cubicBezTo>
                    <a:pt x="15374" y="26807"/>
                    <a:pt x="9647" y="2779"/>
                    <a:pt x="9404" y="1759"/>
                  </a:cubicBezTo>
                  <a:cubicBezTo>
                    <a:pt x="9403" y="1758"/>
                    <a:pt x="9403" y="1756"/>
                    <a:pt x="9403" y="1754"/>
                  </a:cubicBezTo>
                  <a:cubicBezTo>
                    <a:pt x="9333" y="1477"/>
                    <a:pt x="8939" y="93"/>
                    <a:pt x="8077" y="4"/>
                  </a:cubicBezTo>
                  <a:cubicBezTo>
                    <a:pt x="8050" y="2"/>
                    <a:pt x="8022" y="0"/>
                    <a:pt x="7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4912175" y="3628875"/>
              <a:ext cx="957850" cy="772475"/>
            </a:xfrm>
            <a:custGeom>
              <a:avLst/>
              <a:gdLst/>
              <a:ahLst/>
              <a:cxnLst/>
              <a:rect l="l" t="t" r="r" b="b"/>
              <a:pathLst>
                <a:path w="38314" h="30899" extrusionOk="0">
                  <a:moveTo>
                    <a:pt x="6782" y="0"/>
                  </a:moveTo>
                  <a:cubicBezTo>
                    <a:pt x="1199" y="0"/>
                    <a:pt x="957" y="10787"/>
                    <a:pt x="721" y="14442"/>
                  </a:cubicBezTo>
                  <a:cubicBezTo>
                    <a:pt x="652" y="15519"/>
                    <a:pt x="0" y="20748"/>
                    <a:pt x="123" y="24618"/>
                  </a:cubicBezTo>
                  <a:cubicBezTo>
                    <a:pt x="200" y="27046"/>
                    <a:pt x="580" y="28939"/>
                    <a:pt x="1600" y="28939"/>
                  </a:cubicBezTo>
                  <a:cubicBezTo>
                    <a:pt x="3451" y="28939"/>
                    <a:pt x="22736" y="30898"/>
                    <a:pt x="28859" y="30898"/>
                  </a:cubicBezTo>
                  <a:cubicBezTo>
                    <a:pt x="29165" y="30898"/>
                    <a:pt x="29439" y="30893"/>
                    <a:pt x="29675" y="30883"/>
                  </a:cubicBezTo>
                  <a:cubicBezTo>
                    <a:pt x="34643" y="30666"/>
                    <a:pt x="38314" y="28075"/>
                    <a:pt x="38314" y="24404"/>
                  </a:cubicBezTo>
                  <a:cubicBezTo>
                    <a:pt x="38314" y="20732"/>
                    <a:pt x="38098" y="4536"/>
                    <a:pt x="34427" y="2375"/>
                  </a:cubicBezTo>
                  <a:cubicBezTo>
                    <a:pt x="30754" y="216"/>
                    <a:pt x="11318" y="0"/>
                    <a:pt x="67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39"/>
            <p:cNvSpPr/>
            <p:nvPr/>
          </p:nvSpPr>
          <p:spPr>
            <a:xfrm>
              <a:off x="4905150" y="3621200"/>
              <a:ext cx="972525" cy="787800"/>
            </a:xfrm>
            <a:custGeom>
              <a:avLst/>
              <a:gdLst/>
              <a:ahLst/>
              <a:cxnLst/>
              <a:rect l="l" t="t" r="r" b="b"/>
              <a:pathLst>
                <a:path w="38901" h="31512" extrusionOk="0">
                  <a:moveTo>
                    <a:pt x="7063" y="613"/>
                  </a:moveTo>
                  <a:cubicBezTo>
                    <a:pt x="15800" y="613"/>
                    <a:pt x="31421" y="1104"/>
                    <a:pt x="34551" y="2946"/>
                  </a:cubicBezTo>
                  <a:cubicBezTo>
                    <a:pt x="37310" y="4569"/>
                    <a:pt x="38289" y="15684"/>
                    <a:pt x="38289" y="24711"/>
                  </a:cubicBezTo>
                  <a:cubicBezTo>
                    <a:pt x="38289" y="28131"/>
                    <a:pt x="34857" y="30669"/>
                    <a:pt x="29943" y="30883"/>
                  </a:cubicBezTo>
                  <a:cubicBezTo>
                    <a:pt x="29709" y="30893"/>
                    <a:pt x="29437" y="30898"/>
                    <a:pt x="29132" y="30898"/>
                  </a:cubicBezTo>
                  <a:cubicBezTo>
                    <a:pt x="25178" y="30898"/>
                    <a:pt x="15594" y="30068"/>
                    <a:pt x="9096" y="29505"/>
                  </a:cubicBezTo>
                  <a:cubicBezTo>
                    <a:pt x="5296" y="29177"/>
                    <a:pt x="2551" y="28939"/>
                    <a:pt x="1881" y="28939"/>
                  </a:cubicBezTo>
                  <a:cubicBezTo>
                    <a:pt x="1568" y="28939"/>
                    <a:pt x="825" y="28547"/>
                    <a:pt x="710" y="24916"/>
                  </a:cubicBezTo>
                  <a:cubicBezTo>
                    <a:pt x="615" y="21889"/>
                    <a:pt x="994" y="18044"/>
                    <a:pt x="1197" y="15978"/>
                  </a:cubicBezTo>
                  <a:cubicBezTo>
                    <a:pt x="1253" y="15421"/>
                    <a:pt x="1293" y="15000"/>
                    <a:pt x="1308" y="14768"/>
                  </a:cubicBezTo>
                  <a:lnTo>
                    <a:pt x="1354" y="13991"/>
                  </a:lnTo>
                  <a:cubicBezTo>
                    <a:pt x="1584" y="9987"/>
                    <a:pt x="2122" y="614"/>
                    <a:pt x="7063" y="613"/>
                  </a:cubicBezTo>
                  <a:close/>
                  <a:moveTo>
                    <a:pt x="7063" y="1"/>
                  </a:moveTo>
                  <a:cubicBezTo>
                    <a:pt x="1544" y="2"/>
                    <a:pt x="982" y="9780"/>
                    <a:pt x="743" y="13955"/>
                  </a:cubicBezTo>
                  <a:lnTo>
                    <a:pt x="697" y="14730"/>
                  </a:lnTo>
                  <a:cubicBezTo>
                    <a:pt x="682" y="14957"/>
                    <a:pt x="641" y="15371"/>
                    <a:pt x="588" y="15918"/>
                  </a:cubicBezTo>
                  <a:cubicBezTo>
                    <a:pt x="383" y="17997"/>
                    <a:pt x="1" y="21869"/>
                    <a:pt x="97" y="24935"/>
                  </a:cubicBezTo>
                  <a:cubicBezTo>
                    <a:pt x="198" y="28085"/>
                    <a:pt x="764" y="29552"/>
                    <a:pt x="1881" y="29552"/>
                  </a:cubicBezTo>
                  <a:cubicBezTo>
                    <a:pt x="2526" y="29552"/>
                    <a:pt x="5401" y="29801"/>
                    <a:pt x="9043" y="30115"/>
                  </a:cubicBezTo>
                  <a:cubicBezTo>
                    <a:pt x="15932" y="30711"/>
                    <a:pt x="25180" y="31511"/>
                    <a:pt x="29132" y="31511"/>
                  </a:cubicBezTo>
                  <a:cubicBezTo>
                    <a:pt x="29446" y="31511"/>
                    <a:pt x="29727" y="31506"/>
                    <a:pt x="29970" y="31496"/>
                  </a:cubicBezTo>
                  <a:cubicBezTo>
                    <a:pt x="35228" y="31266"/>
                    <a:pt x="38900" y="28477"/>
                    <a:pt x="38900" y="24711"/>
                  </a:cubicBezTo>
                  <a:cubicBezTo>
                    <a:pt x="38900" y="20038"/>
                    <a:pt x="38610" y="4623"/>
                    <a:pt x="34863" y="2419"/>
                  </a:cubicBezTo>
                  <a:cubicBezTo>
                    <a:pt x="30868" y="68"/>
                    <a:pt x="9488" y="1"/>
                    <a:pt x="7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4875725" y="3558675"/>
              <a:ext cx="955700" cy="751450"/>
            </a:xfrm>
            <a:custGeom>
              <a:avLst/>
              <a:gdLst/>
              <a:ahLst/>
              <a:cxnLst/>
              <a:rect l="l" t="t" r="r" b="b"/>
              <a:pathLst>
                <a:path w="38228" h="30058" extrusionOk="0">
                  <a:moveTo>
                    <a:pt x="30448" y="1"/>
                  </a:moveTo>
                  <a:cubicBezTo>
                    <a:pt x="27320" y="1"/>
                    <a:pt x="24181" y="1155"/>
                    <a:pt x="23027" y="2310"/>
                  </a:cubicBezTo>
                  <a:cubicBezTo>
                    <a:pt x="20455" y="4880"/>
                    <a:pt x="19338" y="8681"/>
                    <a:pt x="16096" y="13264"/>
                  </a:cubicBezTo>
                  <a:cubicBezTo>
                    <a:pt x="12855" y="17846"/>
                    <a:pt x="0" y="27012"/>
                    <a:pt x="0" y="27012"/>
                  </a:cubicBezTo>
                  <a:cubicBezTo>
                    <a:pt x="0" y="27012"/>
                    <a:pt x="12519" y="29024"/>
                    <a:pt x="18220" y="29806"/>
                  </a:cubicBezTo>
                  <a:cubicBezTo>
                    <a:pt x="19466" y="29977"/>
                    <a:pt x="20626" y="30057"/>
                    <a:pt x="21716" y="30057"/>
                  </a:cubicBezTo>
                  <a:cubicBezTo>
                    <a:pt x="25609" y="30057"/>
                    <a:pt x="28590" y="29032"/>
                    <a:pt x="31297" y="27459"/>
                  </a:cubicBezTo>
                  <a:cubicBezTo>
                    <a:pt x="34762" y="25447"/>
                    <a:pt x="36440" y="18629"/>
                    <a:pt x="36440" y="15163"/>
                  </a:cubicBezTo>
                  <a:cubicBezTo>
                    <a:pt x="36440" y="11699"/>
                    <a:pt x="38227" y="7340"/>
                    <a:pt x="38227" y="7340"/>
                  </a:cubicBezTo>
                  <a:cubicBezTo>
                    <a:pt x="38104" y="1737"/>
                    <a:pt x="34284" y="1"/>
                    <a:pt x="304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4865700" y="3551175"/>
              <a:ext cx="973400" cy="766650"/>
            </a:xfrm>
            <a:custGeom>
              <a:avLst/>
              <a:gdLst/>
              <a:ahLst/>
              <a:cxnLst/>
              <a:rect l="l" t="t" r="r" b="b"/>
              <a:pathLst>
                <a:path w="38936" h="30666" extrusionOk="0">
                  <a:moveTo>
                    <a:pt x="30877" y="611"/>
                  </a:moveTo>
                  <a:cubicBezTo>
                    <a:pt x="32092" y="611"/>
                    <a:pt x="33305" y="791"/>
                    <a:pt x="34390" y="1226"/>
                  </a:cubicBezTo>
                  <a:cubicBezTo>
                    <a:pt x="36911" y="2239"/>
                    <a:pt x="38234" y="4377"/>
                    <a:pt x="38322" y="7584"/>
                  </a:cubicBezTo>
                  <a:cubicBezTo>
                    <a:pt x="38097" y="8144"/>
                    <a:pt x="36534" y="12159"/>
                    <a:pt x="36534" y="15465"/>
                  </a:cubicBezTo>
                  <a:cubicBezTo>
                    <a:pt x="36534" y="19198"/>
                    <a:pt x="34758" y="25631"/>
                    <a:pt x="31545" y="27495"/>
                  </a:cubicBezTo>
                  <a:cubicBezTo>
                    <a:pt x="28565" y="29225"/>
                    <a:pt x="25559" y="30052"/>
                    <a:pt x="22107" y="30052"/>
                  </a:cubicBezTo>
                  <a:cubicBezTo>
                    <a:pt x="21009" y="30052"/>
                    <a:pt x="19865" y="29969"/>
                    <a:pt x="18663" y="29804"/>
                  </a:cubicBezTo>
                  <a:cubicBezTo>
                    <a:pt x="13824" y="29139"/>
                    <a:pt x="3947" y="27568"/>
                    <a:pt x="1182" y="27127"/>
                  </a:cubicBezTo>
                  <a:cubicBezTo>
                    <a:pt x="3792" y="25236"/>
                    <a:pt x="13879" y="17796"/>
                    <a:pt x="16748" y="13741"/>
                  </a:cubicBezTo>
                  <a:cubicBezTo>
                    <a:pt x="18200" y="11686"/>
                    <a:pt x="19235" y="9778"/>
                    <a:pt x="20147" y="8096"/>
                  </a:cubicBezTo>
                  <a:cubicBezTo>
                    <a:pt x="21276" y="6017"/>
                    <a:pt x="22249" y="4222"/>
                    <a:pt x="23644" y="2827"/>
                  </a:cubicBezTo>
                  <a:cubicBezTo>
                    <a:pt x="24706" y="1764"/>
                    <a:pt x="27798" y="611"/>
                    <a:pt x="30877" y="611"/>
                  </a:cubicBezTo>
                  <a:close/>
                  <a:moveTo>
                    <a:pt x="30851" y="1"/>
                  </a:moveTo>
                  <a:cubicBezTo>
                    <a:pt x="27681" y="1"/>
                    <a:pt x="24464" y="1140"/>
                    <a:pt x="23210" y="2394"/>
                  </a:cubicBezTo>
                  <a:cubicBezTo>
                    <a:pt x="21753" y="3852"/>
                    <a:pt x="20759" y="5683"/>
                    <a:pt x="19609" y="7803"/>
                  </a:cubicBezTo>
                  <a:cubicBezTo>
                    <a:pt x="18705" y="9473"/>
                    <a:pt x="17679" y="11362"/>
                    <a:pt x="16247" y="13387"/>
                  </a:cubicBezTo>
                  <a:cubicBezTo>
                    <a:pt x="13073" y="17876"/>
                    <a:pt x="353" y="26971"/>
                    <a:pt x="224" y="27063"/>
                  </a:cubicBezTo>
                  <a:cubicBezTo>
                    <a:pt x="0" y="27221"/>
                    <a:pt x="82" y="27571"/>
                    <a:pt x="354" y="27615"/>
                  </a:cubicBezTo>
                  <a:cubicBezTo>
                    <a:pt x="479" y="27635"/>
                    <a:pt x="12941" y="29635"/>
                    <a:pt x="18579" y="30410"/>
                  </a:cubicBezTo>
                  <a:cubicBezTo>
                    <a:pt x="19814" y="30580"/>
                    <a:pt x="20988" y="30665"/>
                    <a:pt x="22117" y="30665"/>
                  </a:cubicBezTo>
                  <a:cubicBezTo>
                    <a:pt x="25675" y="30665"/>
                    <a:pt x="28776" y="29811"/>
                    <a:pt x="31852" y="28023"/>
                  </a:cubicBezTo>
                  <a:cubicBezTo>
                    <a:pt x="35548" y="25879"/>
                    <a:pt x="37146" y="18669"/>
                    <a:pt x="37146" y="15465"/>
                  </a:cubicBezTo>
                  <a:cubicBezTo>
                    <a:pt x="37146" y="12100"/>
                    <a:pt x="38894" y="7799"/>
                    <a:pt x="38912" y="7756"/>
                  </a:cubicBezTo>
                  <a:cubicBezTo>
                    <a:pt x="38928" y="7717"/>
                    <a:pt x="38935" y="7676"/>
                    <a:pt x="38934" y="7634"/>
                  </a:cubicBezTo>
                  <a:cubicBezTo>
                    <a:pt x="38839" y="3261"/>
                    <a:pt x="36534" y="1427"/>
                    <a:pt x="34617" y="658"/>
                  </a:cubicBezTo>
                  <a:cubicBezTo>
                    <a:pt x="33465" y="196"/>
                    <a:pt x="32162" y="1"/>
                    <a:pt x="30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2190775" y="1954750"/>
              <a:ext cx="3435550" cy="2655075"/>
            </a:xfrm>
            <a:custGeom>
              <a:avLst/>
              <a:gdLst/>
              <a:ahLst/>
              <a:cxnLst/>
              <a:rect l="l" t="t" r="r" b="b"/>
              <a:pathLst>
                <a:path w="137422" h="106203" extrusionOk="0">
                  <a:moveTo>
                    <a:pt x="68710" y="0"/>
                  </a:moveTo>
                  <a:cubicBezTo>
                    <a:pt x="50488" y="0"/>
                    <a:pt x="33011" y="5595"/>
                    <a:pt x="20126" y="15554"/>
                  </a:cubicBezTo>
                  <a:cubicBezTo>
                    <a:pt x="7240" y="25511"/>
                    <a:pt x="1" y="39018"/>
                    <a:pt x="1" y="53102"/>
                  </a:cubicBezTo>
                  <a:cubicBezTo>
                    <a:pt x="1" y="67185"/>
                    <a:pt x="7240" y="80692"/>
                    <a:pt x="20126" y="90650"/>
                  </a:cubicBezTo>
                  <a:cubicBezTo>
                    <a:pt x="33011" y="100609"/>
                    <a:pt x="50488" y="106203"/>
                    <a:pt x="68712" y="106203"/>
                  </a:cubicBezTo>
                  <a:cubicBezTo>
                    <a:pt x="86934" y="106203"/>
                    <a:pt x="104411" y="100609"/>
                    <a:pt x="117296" y="90650"/>
                  </a:cubicBezTo>
                  <a:cubicBezTo>
                    <a:pt x="130182" y="80692"/>
                    <a:pt x="137421" y="67185"/>
                    <a:pt x="137421" y="53102"/>
                  </a:cubicBezTo>
                  <a:cubicBezTo>
                    <a:pt x="137421" y="39018"/>
                    <a:pt x="130182" y="25511"/>
                    <a:pt x="117296" y="15554"/>
                  </a:cubicBezTo>
                  <a:cubicBezTo>
                    <a:pt x="104411" y="5595"/>
                    <a:pt x="86934" y="0"/>
                    <a:pt x="687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2183100" y="1947100"/>
              <a:ext cx="3450900" cy="2670400"/>
            </a:xfrm>
            <a:custGeom>
              <a:avLst/>
              <a:gdLst/>
              <a:ahLst/>
              <a:cxnLst/>
              <a:rect l="l" t="t" r="r" b="b"/>
              <a:pathLst>
                <a:path w="138036" h="106816" extrusionOk="0">
                  <a:moveTo>
                    <a:pt x="69019" y="612"/>
                  </a:moveTo>
                  <a:cubicBezTo>
                    <a:pt x="106736" y="612"/>
                    <a:pt x="137424" y="24295"/>
                    <a:pt x="137424" y="53408"/>
                  </a:cubicBezTo>
                  <a:cubicBezTo>
                    <a:pt x="137424" y="82520"/>
                    <a:pt x="106737" y="106203"/>
                    <a:pt x="69019" y="106203"/>
                  </a:cubicBezTo>
                  <a:cubicBezTo>
                    <a:pt x="31299" y="106203"/>
                    <a:pt x="614" y="82519"/>
                    <a:pt x="614" y="53408"/>
                  </a:cubicBezTo>
                  <a:cubicBezTo>
                    <a:pt x="614" y="24296"/>
                    <a:pt x="31300" y="612"/>
                    <a:pt x="69019" y="612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59"/>
                    <a:pt x="1" y="53408"/>
                  </a:cubicBezTo>
                  <a:cubicBezTo>
                    <a:pt x="1" y="82857"/>
                    <a:pt x="30962" y="106816"/>
                    <a:pt x="69019" y="106816"/>
                  </a:cubicBezTo>
                  <a:cubicBezTo>
                    <a:pt x="107074" y="106816"/>
                    <a:pt x="138035" y="82857"/>
                    <a:pt x="138035" y="53408"/>
                  </a:cubicBezTo>
                  <a:cubicBezTo>
                    <a:pt x="138035" y="23959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2190775" y="1914975"/>
              <a:ext cx="3435550" cy="2655125"/>
            </a:xfrm>
            <a:custGeom>
              <a:avLst/>
              <a:gdLst/>
              <a:ahLst/>
              <a:cxnLst/>
              <a:rect l="l" t="t" r="r" b="b"/>
              <a:pathLst>
                <a:path w="137422" h="106205" extrusionOk="0">
                  <a:moveTo>
                    <a:pt x="68710" y="1"/>
                  </a:moveTo>
                  <a:cubicBezTo>
                    <a:pt x="50488" y="1"/>
                    <a:pt x="33011" y="5596"/>
                    <a:pt x="20126" y="15554"/>
                  </a:cubicBezTo>
                  <a:cubicBezTo>
                    <a:pt x="7240" y="25513"/>
                    <a:pt x="1" y="39019"/>
                    <a:pt x="1" y="53102"/>
                  </a:cubicBezTo>
                  <a:cubicBezTo>
                    <a:pt x="1" y="67186"/>
                    <a:pt x="7240" y="80692"/>
                    <a:pt x="20126" y="90651"/>
                  </a:cubicBezTo>
                  <a:cubicBezTo>
                    <a:pt x="33011" y="100609"/>
                    <a:pt x="50488" y="106204"/>
                    <a:pt x="68712" y="106204"/>
                  </a:cubicBezTo>
                  <a:cubicBezTo>
                    <a:pt x="86934" y="106204"/>
                    <a:pt x="104411" y="100609"/>
                    <a:pt x="117296" y="90651"/>
                  </a:cubicBezTo>
                  <a:cubicBezTo>
                    <a:pt x="130182" y="80692"/>
                    <a:pt x="137421" y="67186"/>
                    <a:pt x="137421" y="53102"/>
                  </a:cubicBezTo>
                  <a:cubicBezTo>
                    <a:pt x="137421" y="39019"/>
                    <a:pt x="130182" y="25513"/>
                    <a:pt x="117296" y="15554"/>
                  </a:cubicBezTo>
                  <a:cubicBezTo>
                    <a:pt x="104411" y="5596"/>
                    <a:pt x="86934" y="1"/>
                    <a:pt x="6871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2183100" y="1907300"/>
              <a:ext cx="3450900" cy="2670425"/>
            </a:xfrm>
            <a:custGeom>
              <a:avLst/>
              <a:gdLst/>
              <a:ahLst/>
              <a:cxnLst/>
              <a:rect l="l" t="t" r="r" b="b"/>
              <a:pathLst>
                <a:path w="138036" h="106817" extrusionOk="0">
                  <a:moveTo>
                    <a:pt x="69019" y="613"/>
                  </a:moveTo>
                  <a:cubicBezTo>
                    <a:pt x="106736" y="613"/>
                    <a:pt x="137424" y="24298"/>
                    <a:pt x="137424" y="53409"/>
                  </a:cubicBezTo>
                  <a:cubicBezTo>
                    <a:pt x="137424" y="82521"/>
                    <a:pt x="106737" y="106204"/>
                    <a:pt x="69019" y="106204"/>
                  </a:cubicBezTo>
                  <a:cubicBezTo>
                    <a:pt x="31299" y="106204"/>
                    <a:pt x="614" y="82521"/>
                    <a:pt x="614" y="53409"/>
                  </a:cubicBezTo>
                  <a:cubicBezTo>
                    <a:pt x="614" y="24298"/>
                    <a:pt x="31300" y="613"/>
                    <a:pt x="69019" y="613"/>
                  </a:cubicBezTo>
                  <a:close/>
                  <a:moveTo>
                    <a:pt x="69019" y="1"/>
                  </a:moveTo>
                  <a:cubicBezTo>
                    <a:pt x="30962" y="1"/>
                    <a:pt x="1" y="23961"/>
                    <a:pt x="1" y="53410"/>
                  </a:cubicBezTo>
                  <a:cubicBezTo>
                    <a:pt x="1" y="82858"/>
                    <a:pt x="30962" y="106817"/>
                    <a:pt x="69019" y="106817"/>
                  </a:cubicBezTo>
                  <a:cubicBezTo>
                    <a:pt x="107074" y="106817"/>
                    <a:pt x="138035" y="82859"/>
                    <a:pt x="138035" y="53410"/>
                  </a:cubicBezTo>
                  <a:cubicBezTo>
                    <a:pt x="138035" y="23960"/>
                    <a:pt x="107074" y="1"/>
                    <a:pt x="690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4369050" y="2427275"/>
              <a:ext cx="608600" cy="516250"/>
            </a:xfrm>
            <a:custGeom>
              <a:avLst/>
              <a:gdLst/>
              <a:ahLst/>
              <a:cxnLst/>
              <a:rect l="l" t="t" r="r" b="b"/>
              <a:pathLst>
                <a:path w="24344" h="20650" extrusionOk="0">
                  <a:moveTo>
                    <a:pt x="15629" y="0"/>
                  </a:moveTo>
                  <a:lnTo>
                    <a:pt x="1" y="9852"/>
                  </a:lnTo>
                  <a:lnTo>
                    <a:pt x="8904" y="20649"/>
                  </a:lnTo>
                  <a:lnTo>
                    <a:pt x="24344" y="9567"/>
                  </a:lnTo>
                  <a:lnTo>
                    <a:pt x="156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4360200" y="2419650"/>
              <a:ext cx="626175" cy="531500"/>
            </a:xfrm>
            <a:custGeom>
              <a:avLst/>
              <a:gdLst/>
              <a:ahLst/>
              <a:cxnLst/>
              <a:rect l="l" t="t" r="r" b="b"/>
              <a:pathLst>
                <a:path w="25047" h="21260" extrusionOk="0">
                  <a:moveTo>
                    <a:pt x="15930" y="702"/>
                  </a:moveTo>
                  <a:lnTo>
                    <a:pt x="24240" y="9824"/>
                  </a:lnTo>
                  <a:lnTo>
                    <a:pt x="9312" y="20540"/>
                  </a:lnTo>
                  <a:lnTo>
                    <a:pt x="812" y="10230"/>
                  </a:lnTo>
                  <a:lnTo>
                    <a:pt x="15930" y="702"/>
                  </a:lnTo>
                  <a:close/>
                  <a:moveTo>
                    <a:pt x="15984" y="0"/>
                  </a:moveTo>
                  <a:cubicBezTo>
                    <a:pt x="15927" y="0"/>
                    <a:pt x="15871" y="16"/>
                    <a:pt x="15820" y="47"/>
                  </a:cubicBezTo>
                  <a:lnTo>
                    <a:pt x="192" y="9897"/>
                  </a:lnTo>
                  <a:cubicBezTo>
                    <a:pt x="35" y="9995"/>
                    <a:pt x="0" y="10209"/>
                    <a:pt x="119" y="10352"/>
                  </a:cubicBezTo>
                  <a:lnTo>
                    <a:pt x="9023" y="21149"/>
                  </a:lnTo>
                  <a:cubicBezTo>
                    <a:pt x="9081" y="21219"/>
                    <a:pt x="9167" y="21260"/>
                    <a:pt x="9258" y="21260"/>
                  </a:cubicBezTo>
                  <a:cubicBezTo>
                    <a:pt x="9260" y="21260"/>
                    <a:pt x="9261" y="21260"/>
                    <a:pt x="9263" y="21260"/>
                  </a:cubicBezTo>
                  <a:cubicBezTo>
                    <a:pt x="9325" y="21260"/>
                    <a:pt x="9387" y="21240"/>
                    <a:pt x="9437" y="21203"/>
                  </a:cubicBezTo>
                  <a:lnTo>
                    <a:pt x="24876" y="10121"/>
                  </a:lnTo>
                  <a:cubicBezTo>
                    <a:pt x="25025" y="10014"/>
                    <a:pt x="25047" y="9802"/>
                    <a:pt x="24925" y="9666"/>
                  </a:cubicBezTo>
                  <a:lnTo>
                    <a:pt x="16210" y="99"/>
                  </a:lnTo>
                  <a:cubicBezTo>
                    <a:pt x="16151" y="34"/>
                    <a:pt x="16068" y="0"/>
                    <a:pt x="15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3224600" y="2447925"/>
              <a:ext cx="682450" cy="570375"/>
            </a:xfrm>
            <a:custGeom>
              <a:avLst/>
              <a:gdLst/>
              <a:ahLst/>
              <a:cxnLst/>
              <a:rect l="l" t="t" r="r" b="b"/>
              <a:pathLst>
                <a:path w="27298" h="22815" extrusionOk="0">
                  <a:moveTo>
                    <a:pt x="14260" y="1"/>
                  </a:moveTo>
                  <a:lnTo>
                    <a:pt x="1" y="7333"/>
                  </a:lnTo>
                  <a:lnTo>
                    <a:pt x="12631" y="22814"/>
                  </a:lnTo>
                  <a:lnTo>
                    <a:pt x="27298" y="13037"/>
                  </a:lnTo>
                  <a:lnTo>
                    <a:pt x="142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3215600" y="2440250"/>
              <a:ext cx="700250" cy="585675"/>
            </a:xfrm>
            <a:custGeom>
              <a:avLst/>
              <a:gdLst/>
              <a:ahLst/>
              <a:cxnLst/>
              <a:rect l="l" t="t" r="r" b="b"/>
              <a:pathLst>
                <a:path w="28010" h="23427" extrusionOk="0">
                  <a:moveTo>
                    <a:pt x="14562" y="682"/>
                  </a:moveTo>
                  <a:lnTo>
                    <a:pt x="27176" y="13296"/>
                  </a:lnTo>
                  <a:lnTo>
                    <a:pt x="13052" y="22712"/>
                  </a:lnTo>
                  <a:lnTo>
                    <a:pt x="837" y="7740"/>
                  </a:lnTo>
                  <a:lnTo>
                    <a:pt x="14562" y="682"/>
                  </a:lnTo>
                  <a:close/>
                  <a:moveTo>
                    <a:pt x="14620" y="1"/>
                  </a:moveTo>
                  <a:cubicBezTo>
                    <a:pt x="14573" y="1"/>
                    <a:pt x="14525" y="12"/>
                    <a:pt x="14481" y="35"/>
                  </a:cubicBezTo>
                  <a:lnTo>
                    <a:pt x="221" y="7369"/>
                  </a:lnTo>
                  <a:cubicBezTo>
                    <a:pt x="49" y="7457"/>
                    <a:pt x="1" y="7683"/>
                    <a:pt x="124" y="7834"/>
                  </a:cubicBezTo>
                  <a:lnTo>
                    <a:pt x="12754" y="23315"/>
                  </a:lnTo>
                  <a:cubicBezTo>
                    <a:pt x="12811" y="23385"/>
                    <a:pt x="12897" y="23427"/>
                    <a:pt x="12987" y="23427"/>
                  </a:cubicBezTo>
                  <a:cubicBezTo>
                    <a:pt x="12988" y="23427"/>
                    <a:pt x="12990" y="23427"/>
                    <a:pt x="12991" y="23427"/>
                  </a:cubicBezTo>
                  <a:cubicBezTo>
                    <a:pt x="13052" y="23427"/>
                    <a:pt x="13110" y="23409"/>
                    <a:pt x="13160" y="23375"/>
                  </a:cubicBezTo>
                  <a:lnTo>
                    <a:pt x="27827" y="13598"/>
                  </a:lnTo>
                  <a:cubicBezTo>
                    <a:pt x="27988" y="13491"/>
                    <a:pt x="28010" y="13263"/>
                    <a:pt x="27874" y="13127"/>
                  </a:cubicBezTo>
                  <a:lnTo>
                    <a:pt x="14836" y="91"/>
                  </a:lnTo>
                  <a:cubicBezTo>
                    <a:pt x="14777" y="32"/>
                    <a:pt x="14699" y="1"/>
                    <a:pt x="146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3765325" y="2835600"/>
              <a:ext cx="682425" cy="570375"/>
            </a:xfrm>
            <a:custGeom>
              <a:avLst/>
              <a:gdLst/>
              <a:ahLst/>
              <a:cxnLst/>
              <a:rect l="l" t="t" r="r" b="b"/>
              <a:pathLst>
                <a:path w="27297" h="22815" extrusionOk="0">
                  <a:moveTo>
                    <a:pt x="14259" y="0"/>
                  </a:moveTo>
                  <a:lnTo>
                    <a:pt x="0" y="7334"/>
                  </a:lnTo>
                  <a:lnTo>
                    <a:pt x="12630" y="22815"/>
                  </a:lnTo>
                  <a:lnTo>
                    <a:pt x="27297" y="13037"/>
                  </a:lnTo>
                  <a:lnTo>
                    <a:pt x="142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3756325" y="2827950"/>
              <a:ext cx="700250" cy="585700"/>
            </a:xfrm>
            <a:custGeom>
              <a:avLst/>
              <a:gdLst/>
              <a:ahLst/>
              <a:cxnLst/>
              <a:rect l="l" t="t" r="r" b="b"/>
              <a:pathLst>
                <a:path w="28010" h="23428" extrusionOk="0">
                  <a:moveTo>
                    <a:pt x="14561" y="681"/>
                  </a:moveTo>
                  <a:lnTo>
                    <a:pt x="27176" y="13295"/>
                  </a:lnTo>
                  <a:lnTo>
                    <a:pt x="13052" y="22711"/>
                  </a:lnTo>
                  <a:lnTo>
                    <a:pt x="837" y="7738"/>
                  </a:lnTo>
                  <a:lnTo>
                    <a:pt x="14561" y="681"/>
                  </a:lnTo>
                  <a:close/>
                  <a:moveTo>
                    <a:pt x="14619" y="0"/>
                  </a:moveTo>
                  <a:cubicBezTo>
                    <a:pt x="14572" y="0"/>
                    <a:pt x="14524" y="11"/>
                    <a:pt x="14480" y="34"/>
                  </a:cubicBezTo>
                  <a:lnTo>
                    <a:pt x="221" y="7368"/>
                  </a:lnTo>
                  <a:cubicBezTo>
                    <a:pt x="48" y="7457"/>
                    <a:pt x="0" y="7683"/>
                    <a:pt x="124" y="7834"/>
                  </a:cubicBezTo>
                  <a:lnTo>
                    <a:pt x="12753" y="23315"/>
                  </a:lnTo>
                  <a:cubicBezTo>
                    <a:pt x="12810" y="23386"/>
                    <a:pt x="12898" y="23428"/>
                    <a:pt x="12990" y="23428"/>
                  </a:cubicBezTo>
                  <a:cubicBezTo>
                    <a:pt x="13051" y="23427"/>
                    <a:pt x="13110" y="23409"/>
                    <a:pt x="13159" y="23376"/>
                  </a:cubicBezTo>
                  <a:lnTo>
                    <a:pt x="27826" y="13597"/>
                  </a:lnTo>
                  <a:cubicBezTo>
                    <a:pt x="27987" y="13490"/>
                    <a:pt x="28009" y="13263"/>
                    <a:pt x="27873" y="13127"/>
                  </a:cubicBezTo>
                  <a:lnTo>
                    <a:pt x="14835" y="89"/>
                  </a:lnTo>
                  <a:cubicBezTo>
                    <a:pt x="14777" y="31"/>
                    <a:pt x="14699" y="0"/>
                    <a:pt x="146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3697975" y="2863625"/>
              <a:ext cx="644700" cy="553250"/>
            </a:xfrm>
            <a:custGeom>
              <a:avLst/>
              <a:gdLst/>
              <a:ahLst/>
              <a:cxnLst/>
              <a:rect l="l" t="t" r="r" b="b"/>
              <a:pathLst>
                <a:path w="25788" h="22130" extrusionOk="0">
                  <a:moveTo>
                    <a:pt x="15363" y="0"/>
                  </a:moveTo>
                  <a:lnTo>
                    <a:pt x="0" y="4594"/>
                  </a:lnTo>
                  <a:lnTo>
                    <a:pt x="9577" y="22129"/>
                  </a:lnTo>
                  <a:lnTo>
                    <a:pt x="25788" y="15208"/>
                  </a:lnTo>
                  <a:lnTo>
                    <a:pt x="153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3688925" y="2856000"/>
              <a:ext cx="662800" cy="568550"/>
            </a:xfrm>
            <a:custGeom>
              <a:avLst/>
              <a:gdLst/>
              <a:ahLst/>
              <a:cxnLst/>
              <a:rect l="l" t="t" r="r" b="b"/>
              <a:pathLst>
                <a:path w="26512" h="22742" extrusionOk="0">
                  <a:moveTo>
                    <a:pt x="15598" y="663"/>
                  </a:moveTo>
                  <a:lnTo>
                    <a:pt x="25686" y="15378"/>
                  </a:lnTo>
                  <a:lnTo>
                    <a:pt x="10074" y="22044"/>
                  </a:lnTo>
                  <a:lnTo>
                    <a:pt x="812" y="5084"/>
                  </a:lnTo>
                  <a:lnTo>
                    <a:pt x="15598" y="663"/>
                  </a:lnTo>
                  <a:close/>
                  <a:moveTo>
                    <a:pt x="15724" y="0"/>
                  </a:moveTo>
                  <a:cubicBezTo>
                    <a:pt x="15695" y="0"/>
                    <a:pt x="15665" y="4"/>
                    <a:pt x="15636" y="13"/>
                  </a:cubicBezTo>
                  <a:lnTo>
                    <a:pt x="275" y="4607"/>
                  </a:lnTo>
                  <a:cubicBezTo>
                    <a:pt x="88" y="4662"/>
                    <a:pt x="1" y="4876"/>
                    <a:pt x="94" y="5047"/>
                  </a:cubicBezTo>
                  <a:lnTo>
                    <a:pt x="9670" y="22582"/>
                  </a:lnTo>
                  <a:cubicBezTo>
                    <a:pt x="9724" y="22679"/>
                    <a:pt x="9827" y="22740"/>
                    <a:pt x="9939" y="22741"/>
                  </a:cubicBezTo>
                  <a:cubicBezTo>
                    <a:pt x="9980" y="22741"/>
                    <a:pt x="10021" y="22732"/>
                    <a:pt x="10060" y="22716"/>
                  </a:cubicBezTo>
                  <a:lnTo>
                    <a:pt x="26270" y="15794"/>
                  </a:lnTo>
                  <a:cubicBezTo>
                    <a:pt x="26448" y="15718"/>
                    <a:pt x="26511" y="15499"/>
                    <a:pt x="26401" y="15339"/>
                  </a:cubicBezTo>
                  <a:lnTo>
                    <a:pt x="15976" y="133"/>
                  </a:lnTo>
                  <a:cubicBezTo>
                    <a:pt x="15918" y="48"/>
                    <a:pt x="15823" y="0"/>
                    <a:pt x="157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3532750" y="2215900"/>
              <a:ext cx="160375" cy="51225"/>
            </a:xfrm>
            <a:custGeom>
              <a:avLst/>
              <a:gdLst/>
              <a:ahLst/>
              <a:cxnLst/>
              <a:rect l="l" t="t" r="r" b="b"/>
              <a:pathLst>
                <a:path w="6415" h="2049" extrusionOk="0">
                  <a:moveTo>
                    <a:pt x="5981" y="1"/>
                  </a:moveTo>
                  <a:cubicBezTo>
                    <a:pt x="5202" y="1"/>
                    <a:pt x="3644" y="585"/>
                    <a:pt x="3644" y="585"/>
                  </a:cubicBezTo>
                  <a:cubicBezTo>
                    <a:pt x="3644" y="585"/>
                    <a:pt x="3367" y="557"/>
                    <a:pt x="2969" y="557"/>
                  </a:cubicBezTo>
                  <a:cubicBezTo>
                    <a:pt x="2371" y="557"/>
                    <a:pt x="1498" y="619"/>
                    <a:pt x="874" y="931"/>
                  </a:cubicBezTo>
                  <a:cubicBezTo>
                    <a:pt x="1" y="1368"/>
                    <a:pt x="2798" y="2049"/>
                    <a:pt x="4431" y="2049"/>
                  </a:cubicBezTo>
                  <a:cubicBezTo>
                    <a:pt x="4741" y="2049"/>
                    <a:pt x="5009" y="2025"/>
                    <a:pt x="5202" y="1969"/>
                  </a:cubicBezTo>
                  <a:cubicBezTo>
                    <a:pt x="6414" y="1624"/>
                    <a:pt x="6414" y="931"/>
                    <a:pt x="6414" y="239"/>
                  </a:cubicBezTo>
                  <a:cubicBezTo>
                    <a:pt x="6414" y="66"/>
                    <a:pt x="6241" y="1"/>
                    <a:pt x="59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3540350" y="2208425"/>
              <a:ext cx="160500" cy="66150"/>
            </a:xfrm>
            <a:custGeom>
              <a:avLst/>
              <a:gdLst/>
              <a:ahLst/>
              <a:cxnLst/>
              <a:rect l="l" t="t" r="r" b="b"/>
              <a:pathLst>
                <a:path w="6420" h="2646" extrusionOk="0">
                  <a:moveTo>
                    <a:pt x="5687" y="601"/>
                  </a:moveTo>
                  <a:cubicBezTo>
                    <a:pt x="5733" y="601"/>
                    <a:pt x="5773" y="605"/>
                    <a:pt x="5804" y="611"/>
                  </a:cubicBezTo>
                  <a:cubicBezTo>
                    <a:pt x="5803" y="1244"/>
                    <a:pt x="5768" y="1702"/>
                    <a:pt x="4815" y="1975"/>
                  </a:cubicBezTo>
                  <a:cubicBezTo>
                    <a:pt x="4634" y="2027"/>
                    <a:pt x="4389" y="2049"/>
                    <a:pt x="4109" y="2049"/>
                  </a:cubicBezTo>
                  <a:cubicBezTo>
                    <a:pt x="3025" y="2049"/>
                    <a:pt x="1407" y="1713"/>
                    <a:pt x="855" y="1437"/>
                  </a:cubicBezTo>
                  <a:lnTo>
                    <a:pt x="854" y="1437"/>
                  </a:lnTo>
                  <a:cubicBezTo>
                    <a:pt x="1410" y="1211"/>
                    <a:pt x="2143" y="1163"/>
                    <a:pt x="2662" y="1163"/>
                  </a:cubicBezTo>
                  <a:cubicBezTo>
                    <a:pt x="3038" y="1163"/>
                    <a:pt x="3303" y="1188"/>
                    <a:pt x="3310" y="1188"/>
                  </a:cubicBezTo>
                  <a:cubicBezTo>
                    <a:pt x="3319" y="1189"/>
                    <a:pt x="3329" y="1190"/>
                    <a:pt x="3338" y="1190"/>
                  </a:cubicBezTo>
                  <a:cubicBezTo>
                    <a:pt x="3375" y="1190"/>
                    <a:pt x="3413" y="1183"/>
                    <a:pt x="3448" y="1170"/>
                  </a:cubicBezTo>
                  <a:cubicBezTo>
                    <a:pt x="4347" y="834"/>
                    <a:pt x="5283" y="601"/>
                    <a:pt x="5687" y="601"/>
                  </a:cubicBezTo>
                  <a:close/>
                  <a:moveTo>
                    <a:pt x="5664" y="0"/>
                  </a:moveTo>
                  <a:cubicBezTo>
                    <a:pt x="4949" y="0"/>
                    <a:pt x="3867" y="362"/>
                    <a:pt x="3299" y="573"/>
                  </a:cubicBezTo>
                  <a:cubicBezTo>
                    <a:pt x="3187" y="565"/>
                    <a:pt x="2957" y="550"/>
                    <a:pt x="2665" y="550"/>
                  </a:cubicBezTo>
                  <a:cubicBezTo>
                    <a:pt x="2035" y="550"/>
                    <a:pt x="1111" y="618"/>
                    <a:pt x="433" y="957"/>
                  </a:cubicBezTo>
                  <a:cubicBezTo>
                    <a:pt x="1" y="1173"/>
                    <a:pt x="104" y="1505"/>
                    <a:pt x="128" y="1569"/>
                  </a:cubicBezTo>
                  <a:cubicBezTo>
                    <a:pt x="368" y="2187"/>
                    <a:pt x="2714" y="2646"/>
                    <a:pt x="4150" y="2646"/>
                  </a:cubicBezTo>
                  <a:cubicBezTo>
                    <a:pt x="4493" y="2646"/>
                    <a:pt x="4784" y="2621"/>
                    <a:pt x="4982" y="2564"/>
                  </a:cubicBezTo>
                  <a:cubicBezTo>
                    <a:pt x="6417" y="2153"/>
                    <a:pt x="6417" y="1258"/>
                    <a:pt x="6417" y="538"/>
                  </a:cubicBezTo>
                  <a:cubicBezTo>
                    <a:pt x="6419" y="372"/>
                    <a:pt x="6338" y="216"/>
                    <a:pt x="6200" y="122"/>
                  </a:cubicBezTo>
                  <a:cubicBezTo>
                    <a:pt x="6075" y="36"/>
                    <a:pt x="5888" y="0"/>
                    <a:pt x="5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2970550" y="1486750"/>
              <a:ext cx="740725" cy="865250"/>
            </a:xfrm>
            <a:custGeom>
              <a:avLst/>
              <a:gdLst/>
              <a:ahLst/>
              <a:cxnLst/>
              <a:rect l="l" t="t" r="r" b="b"/>
              <a:pathLst>
                <a:path w="29629" h="34610" extrusionOk="0">
                  <a:moveTo>
                    <a:pt x="10793" y="0"/>
                  </a:moveTo>
                  <a:cubicBezTo>
                    <a:pt x="10793" y="0"/>
                    <a:pt x="7195" y="1270"/>
                    <a:pt x="5397" y="3492"/>
                  </a:cubicBezTo>
                  <a:cubicBezTo>
                    <a:pt x="3598" y="5714"/>
                    <a:pt x="2752" y="11534"/>
                    <a:pt x="2328" y="14073"/>
                  </a:cubicBezTo>
                  <a:cubicBezTo>
                    <a:pt x="1905" y="16613"/>
                    <a:pt x="0" y="26242"/>
                    <a:pt x="1058" y="27405"/>
                  </a:cubicBezTo>
                  <a:cubicBezTo>
                    <a:pt x="2117" y="28569"/>
                    <a:pt x="13439" y="32485"/>
                    <a:pt x="15661" y="33119"/>
                  </a:cubicBezTo>
                  <a:cubicBezTo>
                    <a:pt x="17769" y="33721"/>
                    <a:pt x="20257" y="34610"/>
                    <a:pt x="21772" y="34610"/>
                  </a:cubicBezTo>
                  <a:cubicBezTo>
                    <a:pt x="21854" y="34610"/>
                    <a:pt x="21933" y="34607"/>
                    <a:pt x="22010" y="34601"/>
                  </a:cubicBezTo>
                  <a:cubicBezTo>
                    <a:pt x="23491" y="34495"/>
                    <a:pt x="24973" y="33437"/>
                    <a:pt x="24973" y="33437"/>
                  </a:cubicBezTo>
                  <a:cubicBezTo>
                    <a:pt x="24973" y="33437"/>
                    <a:pt x="27512" y="34601"/>
                    <a:pt x="28148" y="34601"/>
                  </a:cubicBezTo>
                  <a:cubicBezTo>
                    <a:pt x="28782" y="34601"/>
                    <a:pt x="29629" y="33437"/>
                    <a:pt x="28888" y="32273"/>
                  </a:cubicBezTo>
                  <a:cubicBezTo>
                    <a:pt x="28147" y="31109"/>
                    <a:pt x="26084" y="29404"/>
                    <a:pt x="24921" y="29404"/>
                  </a:cubicBezTo>
                  <a:cubicBezTo>
                    <a:pt x="23756" y="29404"/>
                    <a:pt x="19471" y="30051"/>
                    <a:pt x="19471" y="30051"/>
                  </a:cubicBezTo>
                  <a:cubicBezTo>
                    <a:pt x="19471" y="30051"/>
                    <a:pt x="12169" y="26347"/>
                    <a:pt x="10053" y="24866"/>
                  </a:cubicBezTo>
                  <a:cubicBezTo>
                    <a:pt x="7936" y="23384"/>
                    <a:pt x="6350" y="21691"/>
                    <a:pt x="6350" y="21691"/>
                  </a:cubicBezTo>
                  <a:lnTo>
                    <a:pt x="10688" y="8148"/>
                  </a:lnTo>
                  <a:lnTo>
                    <a:pt x="1079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2970150" y="1479125"/>
              <a:ext cx="740175" cy="880500"/>
            </a:xfrm>
            <a:custGeom>
              <a:avLst/>
              <a:gdLst/>
              <a:ahLst/>
              <a:cxnLst/>
              <a:rect l="l" t="t" r="r" b="b"/>
              <a:pathLst>
                <a:path w="29607" h="35220" extrusionOk="0">
                  <a:moveTo>
                    <a:pt x="10803" y="1"/>
                  </a:moveTo>
                  <a:cubicBezTo>
                    <a:pt x="10771" y="1"/>
                    <a:pt x="10739" y="6"/>
                    <a:pt x="10707" y="16"/>
                  </a:cubicBezTo>
                  <a:cubicBezTo>
                    <a:pt x="10557" y="69"/>
                    <a:pt x="7007" y="1341"/>
                    <a:pt x="5175" y="3605"/>
                  </a:cubicBezTo>
                  <a:cubicBezTo>
                    <a:pt x="3449" y="5737"/>
                    <a:pt x="2595" y="10955"/>
                    <a:pt x="2135" y="13759"/>
                  </a:cubicBezTo>
                  <a:lnTo>
                    <a:pt x="2042" y="14328"/>
                  </a:lnTo>
                  <a:cubicBezTo>
                    <a:pt x="1987" y="14660"/>
                    <a:pt x="1906" y="15114"/>
                    <a:pt x="1810" y="15653"/>
                  </a:cubicBezTo>
                  <a:cubicBezTo>
                    <a:pt x="620" y="22341"/>
                    <a:pt x="1" y="26985"/>
                    <a:pt x="848" y="27916"/>
                  </a:cubicBezTo>
                  <a:cubicBezTo>
                    <a:pt x="1991" y="29175"/>
                    <a:pt x="13466" y="33112"/>
                    <a:pt x="15593" y="33719"/>
                  </a:cubicBezTo>
                  <a:cubicBezTo>
                    <a:pt x="16061" y="33853"/>
                    <a:pt x="16548" y="34001"/>
                    <a:pt x="17038" y="34150"/>
                  </a:cubicBezTo>
                  <a:cubicBezTo>
                    <a:pt x="18773" y="34677"/>
                    <a:pt x="20563" y="35220"/>
                    <a:pt x="21790" y="35220"/>
                  </a:cubicBezTo>
                  <a:cubicBezTo>
                    <a:pt x="21879" y="35220"/>
                    <a:pt x="21965" y="35218"/>
                    <a:pt x="22047" y="35211"/>
                  </a:cubicBezTo>
                  <a:cubicBezTo>
                    <a:pt x="23335" y="35119"/>
                    <a:pt x="24592" y="34368"/>
                    <a:pt x="25017" y="34091"/>
                  </a:cubicBezTo>
                  <a:cubicBezTo>
                    <a:pt x="25676" y="34389"/>
                    <a:pt x="27553" y="35212"/>
                    <a:pt x="28161" y="35212"/>
                  </a:cubicBezTo>
                  <a:cubicBezTo>
                    <a:pt x="28571" y="35212"/>
                    <a:pt x="29003" y="34906"/>
                    <a:pt x="29264" y="34432"/>
                  </a:cubicBezTo>
                  <a:cubicBezTo>
                    <a:pt x="29606" y="33809"/>
                    <a:pt x="29568" y="33053"/>
                    <a:pt x="29161" y="32414"/>
                  </a:cubicBezTo>
                  <a:cubicBezTo>
                    <a:pt x="28407" y="31230"/>
                    <a:pt x="26254" y="29404"/>
                    <a:pt x="24936" y="29404"/>
                  </a:cubicBezTo>
                  <a:cubicBezTo>
                    <a:pt x="23847" y="29404"/>
                    <a:pt x="20198" y="29940"/>
                    <a:pt x="19536" y="30039"/>
                  </a:cubicBezTo>
                  <a:cubicBezTo>
                    <a:pt x="18706" y="29616"/>
                    <a:pt x="12194" y="26286"/>
                    <a:pt x="10243" y="24921"/>
                  </a:cubicBezTo>
                  <a:cubicBezTo>
                    <a:pt x="8513" y="23708"/>
                    <a:pt x="7124" y="22335"/>
                    <a:pt x="6713" y="21916"/>
                  </a:cubicBezTo>
                  <a:lnTo>
                    <a:pt x="10994" y="8546"/>
                  </a:lnTo>
                  <a:cubicBezTo>
                    <a:pt x="11043" y="8386"/>
                    <a:pt x="10953" y="8218"/>
                    <a:pt x="10795" y="8167"/>
                  </a:cubicBezTo>
                  <a:cubicBezTo>
                    <a:pt x="10764" y="8157"/>
                    <a:pt x="10732" y="8152"/>
                    <a:pt x="10701" y="8152"/>
                  </a:cubicBezTo>
                  <a:cubicBezTo>
                    <a:pt x="10573" y="8152"/>
                    <a:pt x="10455" y="8232"/>
                    <a:pt x="10412" y="8360"/>
                  </a:cubicBezTo>
                  <a:lnTo>
                    <a:pt x="6074" y="21903"/>
                  </a:lnTo>
                  <a:cubicBezTo>
                    <a:pt x="6039" y="22010"/>
                    <a:pt x="6066" y="22125"/>
                    <a:pt x="6141" y="22206"/>
                  </a:cubicBezTo>
                  <a:cubicBezTo>
                    <a:pt x="6208" y="22277"/>
                    <a:pt x="7775" y="23940"/>
                    <a:pt x="9893" y="25423"/>
                  </a:cubicBezTo>
                  <a:cubicBezTo>
                    <a:pt x="12002" y="26899"/>
                    <a:pt x="19049" y="30478"/>
                    <a:pt x="19347" y="30629"/>
                  </a:cubicBezTo>
                  <a:cubicBezTo>
                    <a:pt x="19392" y="30651"/>
                    <a:pt x="19441" y="30662"/>
                    <a:pt x="19490" y="30662"/>
                  </a:cubicBezTo>
                  <a:cubicBezTo>
                    <a:pt x="19504" y="30662"/>
                    <a:pt x="19518" y="30661"/>
                    <a:pt x="19532" y="30659"/>
                  </a:cubicBezTo>
                  <a:cubicBezTo>
                    <a:pt x="19574" y="30653"/>
                    <a:pt x="23808" y="30016"/>
                    <a:pt x="24936" y="30016"/>
                  </a:cubicBezTo>
                  <a:cubicBezTo>
                    <a:pt x="25934" y="30016"/>
                    <a:pt x="27903" y="31577"/>
                    <a:pt x="28644" y="32743"/>
                  </a:cubicBezTo>
                  <a:cubicBezTo>
                    <a:pt x="29055" y="33388"/>
                    <a:pt x="28839" y="33934"/>
                    <a:pt x="28726" y="34138"/>
                  </a:cubicBezTo>
                  <a:cubicBezTo>
                    <a:pt x="28560" y="34441"/>
                    <a:pt x="28317" y="34600"/>
                    <a:pt x="28163" y="34600"/>
                  </a:cubicBezTo>
                  <a:cubicBezTo>
                    <a:pt x="27749" y="34600"/>
                    <a:pt x="26074" y="33903"/>
                    <a:pt x="25116" y="33464"/>
                  </a:cubicBezTo>
                  <a:cubicBezTo>
                    <a:pt x="25076" y="33445"/>
                    <a:pt x="25032" y="33436"/>
                    <a:pt x="24989" y="33436"/>
                  </a:cubicBezTo>
                  <a:cubicBezTo>
                    <a:pt x="24926" y="33436"/>
                    <a:pt x="24863" y="33456"/>
                    <a:pt x="24810" y="33493"/>
                  </a:cubicBezTo>
                  <a:cubicBezTo>
                    <a:pt x="24796" y="33503"/>
                    <a:pt x="23384" y="34502"/>
                    <a:pt x="22003" y="34601"/>
                  </a:cubicBezTo>
                  <a:cubicBezTo>
                    <a:pt x="21934" y="34606"/>
                    <a:pt x="21862" y="34608"/>
                    <a:pt x="21787" y="34608"/>
                  </a:cubicBezTo>
                  <a:cubicBezTo>
                    <a:pt x="20660" y="34608"/>
                    <a:pt x="18911" y="34079"/>
                    <a:pt x="17217" y="33564"/>
                  </a:cubicBezTo>
                  <a:cubicBezTo>
                    <a:pt x="16723" y="33414"/>
                    <a:pt x="16232" y="33265"/>
                    <a:pt x="15761" y="33131"/>
                  </a:cubicBezTo>
                  <a:cubicBezTo>
                    <a:pt x="13436" y="32466"/>
                    <a:pt x="2266" y="28568"/>
                    <a:pt x="1301" y="27504"/>
                  </a:cubicBezTo>
                  <a:cubicBezTo>
                    <a:pt x="483" y="26605"/>
                    <a:pt x="1885" y="18726"/>
                    <a:pt x="2412" y="15761"/>
                  </a:cubicBezTo>
                  <a:cubicBezTo>
                    <a:pt x="2510" y="15218"/>
                    <a:pt x="2591" y="14763"/>
                    <a:pt x="2646" y="14428"/>
                  </a:cubicBezTo>
                  <a:lnTo>
                    <a:pt x="2740" y="13858"/>
                  </a:lnTo>
                  <a:cubicBezTo>
                    <a:pt x="3190" y="11110"/>
                    <a:pt x="4026" y="5996"/>
                    <a:pt x="5650" y="3990"/>
                  </a:cubicBezTo>
                  <a:cubicBezTo>
                    <a:pt x="7373" y="1863"/>
                    <a:pt x="10876" y="606"/>
                    <a:pt x="10911" y="594"/>
                  </a:cubicBezTo>
                  <a:cubicBezTo>
                    <a:pt x="11067" y="536"/>
                    <a:pt x="11147" y="363"/>
                    <a:pt x="11092" y="205"/>
                  </a:cubicBezTo>
                  <a:cubicBezTo>
                    <a:pt x="11047" y="80"/>
                    <a:pt x="10930" y="1"/>
                    <a:pt x="10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3353725" y="2212850"/>
              <a:ext cx="357550" cy="139150"/>
            </a:xfrm>
            <a:custGeom>
              <a:avLst/>
              <a:gdLst/>
              <a:ahLst/>
              <a:cxnLst/>
              <a:rect l="l" t="t" r="r" b="b"/>
              <a:pathLst>
                <a:path w="14302" h="5566" extrusionOk="0">
                  <a:moveTo>
                    <a:pt x="2187" y="1"/>
                  </a:moveTo>
                  <a:cubicBezTo>
                    <a:pt x="1417" y="587"/>
                    <a:pt x="514" y="1459"/>
                    <a:pt x="228" y="2489"/>
                  </a:cubicBezTo>
                  <a:cubicBezTo>
                    <a:pt x="67" y="3068"/>
                    <a:pt x="10" y="3560"/>
                    <a:pt x="0" y="3977"/>
                  </a:cubicBezTo>
                  <a:cubicBezTo>
                    <a:pt x="126" y="4014"/>
                    <a:pt x="240" y="4049"/>
                    <a:pt x="334" y="4075"/>
                  </a:cubicBezTo>
                  <a:cubicBezTo>
                    <a:pt x="2442" y="4678"/>
                    <a:pt x="4930" y="5566"/>
                    <a:pt x="6445" y="5566"/>
                  </a:cubicBezTo>
                  <a:cubicBezTo>
                    <a:pt x="6527" y="5566"/>
                    <a:pt x="6606" y="5563"/>
                    <a:pt x="6683" y="5557"/>
                  </a:cubicBezTo>
                  <a:cubicBezTo>
                    <a:pt x="8164" y="5452"/>
                    <a:pt x="9646" y="4393"/>
                    <a:pt x="9646" y="4393"/>
                  </a:cubicBezTo>
                  <a:cubicBezTo>
                    <a:pt x="9646" y="4393"/>
                    <a:pt x="12186" y="5557"/>
                    <a:pt x="12821" y="5557"/>
                  </a:cubicBezTo>
                  <a:cubicBezTo>
                    <a:pt x="13455" y="5557"/>
                    <a:pt x="14302" y="4393"/>
                    <a:pt x="13561" y="3230"/>
                  </a:cubicBezTo>
                  <a:cubicBezTo>
                    <a:pt x="12820" y="2066"/>
                    <a:pt x="10757" y="361"/>
                    <a:pt x="9593" y="361"/>
                  </a:cubicBezTo>
                  <a:cubicBezTo>
                    <a:pt x="8429" y="361"/>
                    <a:pt x="4144" y="1008"/>
                    <a:pt x="4144" y="1008"/>
                  </a:cubicBezTo>
                  <a:cubicBezTo>
                    <a:pt x="4144" y="1008"/>
                    <a:pt x="3338" y="599"/>
                    <a:pt x="2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3346000" y="2205200"/>
              <a:ext cx="364350" cy="154425"/>
            </a:xfrm>
            <a:custGeom>
              <a:avLst/>
              <a:gdLst/>
              <a:ahLst/>
              <a:cxnLst/>
              <a:rect l="l" t="t" r="r" b="b"/>
              <a:pathLst>
                <a:path w="14574" h="6177" extrusionOk="0">
                  <a:moveTo>
                    <a:pt x="2529" y="668"/>
                  </a:moveTo>
                  <a:cubicBezTo>
                    <a:pt x="3587" y="1217"/>
                    <a:pt x="4313" y="1586"/>
                    <a:pt x="4313" y="1586"/>
                  </a:cubicBezTo>
                  <a:cubicBezTo>
                    <a:pt x="4358" y="1608"/>
                    <a:pt x="4407" y="1619"/>
                    <a:pt x="4456" y="1619"/>
                  </a:cubicBezTo>
                  <a:cubicBezTo>
                    <a:pt x="4470" y="1619"/>
                    <a:pt x="4484" y="1618"/>
                    <a:pt x="4498" y="1616"/>
                  </a:cubicBezTo>
                  <a:cubicBezTo>
                    <a:pt x="4540" y="1610"/>
                    <a:pt x="8774" y="973"/>
                    <a:pt x="9902" y="973"/>
                  </a:cubicBezTo>
                  <a:cubicBezTo>
                    <a:pt x="10900" y="973"/>
                    <a:pt x="12869" y="2535"/>
                    <a:pt x="13610" y="3700"/>
                  </a:cubicBezTo>
                  <a:cubicBezTo>
                    <a:pt x="14021" y="4346"/>
                    <a:pt x="13805" y="4891"/>
                    <a:pt x="13692" y="5095"/>
                  </a:cubicBezTo>
                  <a:cubicBezTo>
                    <a:pt x="13526" y="5398"/>
                    <a:pt x="13283" y="5557"/>
                    <a:pt x="13129" y="5557"/>
                  </a:cubicBezTo>
                  <a:cubicBezTo>
                    <a:pt x="12715" y="5557"/>
                    <a:pt x="11040" y="4860"/>
                    <a:pt x="10082" y="4421"/>
                  </a:cubicBezTo>
                  <a:cubicBezTo>
                    <a:pt x="10042" y="4402"/>
                    <a:pt x="9998" y="4393"/>
                    <a:pt x="9955" y="4393"/>
                  </a:cubicBezTo>
                  <a:cubicBezTo>
                    <a:pt x="9892" y="4393"/>
                    <a:pt x="9829" y="4413"/>
                    <a:pt x="9776" y="4450"/>
                  </a:cubicBezTo>
                  <a:cubicBezTo>
                    <a:pt x="9762" y="4460"/>
                    <a:pt x="8350" y="5459"/>
                    <a:pt x="6969" y="5558"/>
                  </a:cubicBezTo>
                  <a:cubicBezTo>
                    <a:pt x="6900" y="5563"/>
                    <a:pt x="6828" y="5565"/>
                    <a:pt x="6753" y="5565"/>
                  </a:cubicBezTo>
                  <a:cubicBezTo>
                    <a:pt x="5626" y="5565"/>
                    <a:pt x="3877" y="5036"/>
                    <a:pt x="2183" y="4521"/>
                  </a:cubicBezTo>
                  <a:cubicBezTo>
                    <a:pt x="1689" y="4371"/>
                    <a:pt x="1198" y="4223"/>
                    <a:pt x="727" y="4088"/>
                  </a:cubicBezTo>
                  <a:lnTo>
                    <a:pt x="626" y="4058"/>
                  </a:lnTo>
                  <a:cubicBezTo>
                    <a:pt x="654" y="3658"/>
                    <a:pt x="723" y="3262"/>
                    <a:pt x="831" y="2876"/>
                  </a:cubicBezTo>
                  <a:cubicBezTo>
                    <a:pt x="1079" y="1983"/>
                    <a:pt x="1861" y="1200"/>
                    <a:pt x="2529" y="668"/>
                  </a:cubicBezTo>
                  <a:close/>
                  <a:moveTo>
                    <a:pt x="2496" y="0"/>
                  </a:moveTo>
                  <a:cubicBezTo>
                    <a:pt x="2431" y="0"/>
                    <a:pt x="2365" y="22"/>
                    <a:pt x="2311" y="63"/>
                  </a:cubicBezTo>
                  <a:cubicBezTo>
                    <a:pt x="1540" y="650"/>
                    <a:pt x="554" y="1586"/>
                    <a:pt x="242" y="2713"/>
                  </a:cubicBezTo>
                  <a:cubicBezTo>
                    <a:pt x="93" y="3247"/>
                    <a:pt x="16" y="3758"/>
                    <a:pt x="4" y="4276"/>
                  </a:cubicBezTo>
                  <a:cubicBezTo>
                    <a:pt x="0" y="4412"/>
                    <a:pt x="89" y="4535"/>
                    <a:pt x="220" y="4575"/>
                  </a:cubicBezTo>
                  <a:lnTo>
                    <a:pt x="559" y="4676"/>
                  </a:lnTo>
                  <a:cubicBezTo>
                    <a:pt x="1027" y="4810"/>
                    <a:pt x="1514" y="4958"/>
                    <a:pt x="2004" y="5107"/>
                  </a:cubicBezTo>
                  <a:cubicBezTo>
                    <a:pt x="3739" y="5634"/>
                    <a:pt x="5529" y="6177"/>
                    <a:pt x="6756" y="6177"/>
                  </a:cubicBezTo>
                  <a:cubicBezTo>
                    <a:pt x="6845" y="6177"/>
                    <a:pt x="6931" y="6175"/>
                    <a:pt x="7014" y="6168"/>
                  </a:cubicBezTo>
                  <a:cubicBezTo>
                    <a:pt x="8302" y="6076"/>
                    <a:pt x="9559" y="5325"/>
                    <a:pt x="9984" y="5048"/>
                  </a:cubicBezTo>
                  <a:cubicBezTo>
                    <a:pt x="10643" y="5346"/>
                    <a:pt x="12520" y="6169"/>
                    <a:pt x="13129" y="6169"/>
                  </a:cubicBezTo>
                  <a:cubicBezTo>
                    <a:pt x="13537" y="6169"/>
                    <a:pt x="13969" y="5863"/>
                    <a:pt x="14230" y="5389"/>
                  </a:cubicBezTo>
                  <a:cubicBezTo>
                    <a:pt x="14573" y="4766"/>
                    <a:pt x="14534" y="4010"/>
                    <a:pt x="14128" y="3371"/>
                  </a:cubicBezTo>
                  <a:cubicBezTo>
                    <a:pt x="13375" y="2187"/>
                    <a:pt x="11221" y="361"/>
                    <a:pt x="9902" y="361"/>
                  </a:cubicBezTo>
                  <a:cubicBezTo>
                    <a:pt x="8813" y="361"/>
                    <a:pt x="5164" y="897"/>
                    <a:pt x="4503" y="996"/>
                  </a:cubicBezTo>
                  <a:cubicBezTo>
                    <a:pt x="4266" y="875"/>
                    <a:pt x="3564" y="516"/>
                    <a:pt x="2638" y="35"/>
                  </a:cubicBezTo>
                  <a:cubicBezTo>
                    <a:pt x="2593" y="12"/>
                    <a:pt x="2545" y="0"/>
                    <a:pt x="24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2301725" y="1746050"/>
              <a:ext cx="318700" cy="436725"/>
            </a:xfrm>
            <a:custGeom>
              <a:avLst/>
              <a:gdLst/>
              <a:ahLst/>
              <a:cxnLst/>
              <a:rect l="l" t="t" r="r" b="b"/>
              <a:pathLst>
                <a:path w="12748" h="17469" extrusionOk="0">
                  <a:moveTo>
                    <a:pt x="4057" y="1"/>
                  </a:moveTo>
                  <a:cubicBezTo>
                    <a:pt x="3762" y="1"/>
                    <a:pt x="3478" y="38"/>
                    <a:pt x="3214" y="115"/>
                  </a:cubicBezTo>
                  <a:cubicBezTo>
                    <a:pt x="2888" y="211"/>
                    <a:pt x="428" y="2900"/>
                    <a:pt x="214" y="6007"/>
                  </a:cubicBezTo>
                  <a:cubicBezTo>
                    <a:pt x="1" y="9114"/>
                    <a:pt x="2357" y="14255"/>
                    <a:pt x="2785" y="15112"/>
                  </a:cubicBezTo>
                  <a:cubicBezTo>
                    <a:pt x="3213" y="15970"/>
                    <a:pt x="2678" y="17469"/>
                    <a:pt x="3749" y="17469"/>
                  </a:cubicBezTo>
                  <a:cubicBezTo>
                    <a:pt x="4820" y="17469"/>
                    <a:pt x="8142" y="12541"/>
                    <a:pt x="8142" y="12541"/>
                  </a:cubicBezTo>
                  <a:cubicBezTo>
                    <a:pt x="8142" y="12541"/>
                    <a:pt x="8498" y="12562"/>
                    <a:pt x="9003" y="12562"/>
                  </a:cubicBezTo>
                  <a:cubicBezTo>
                    <a:pt x="10137" y="12562"/>
                    <a:pt x="12022" y="12459"/>
                    <a:pt x="12319" y="11791"/>
                  </a:cubicBezTo>
                  <a:cubicBezTo>
                    <a:pt x="12748" y="10828"/>
                    <a:pt x="9320" y="5472"/>
                    <a:pt x="8570" y="3222"/>
                  </a:cubicBezTo>
                  <a:cubicBezTo>
                    <a:pt x="7929" y="1298"/>
                    <a:pt x="5799" y="1"/>
                    <a:pt x="40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2293450" y="1738550"/>
              <a:ext cx="330750" cy="451900"/>
            </a:xfrm>
            <a:custGeom>
              <a:avLst/>
              <a:gdLst/>
              <a:ahLst/>
              <a:cxnLst/>
              <a:rect l="l" t="t" r="r" b="b"/>
              <a:pathLst>
                <a:path w="13230" h="18076" extrusionOk="0">
                  <a:moveTo>
                    <a:pt x="4397" y="605"/>
                  </a:moveTo>
                  <a:cubicBezTo>
                    <a:pt x="5993" y="605"/>
                    <a:pt x="7999" y="1784"/>
                    <a:pt x="8611" y="3619"/>
                  </a:cubicBezTo>
                  <a:cubicBezTo>
                    <a:pt x="8921" y="4549"/>
                    <a:pt x="9646" y="5937"/>
                    <a:pt x="10414" y="7408"/>
                  </a:cubicBezTo>
                  <a:cubicBezTo>
                    <a:pt x="11271" y="9047"/>
                    <a:pt x="12566" y="11526"/>
                    <a:pt x="12371" y="11967"/>
                  </a:cubicBezTo>
                  <a:cubicBezTo>
                    <a:pt x="12195" y="12362"/>
                    <a:pt x="10805" y="12560"/>
                    <a:pt x="9363" y="12560"/>
                  </a:cubicBezTo>
                  <a:cubicBezTo>
                    <a:pt x="9071" y="12560"/>
                    <a:pt x="8776" y="12552"/>
                    <a:pt x="8489" y="12536"/>
                  </a:cubicBezTo>
                  <a:cubicBezTo>
                    <a:pt x="8485" y="12535"/>
                    <a:pt x="8481" y="12535"/>
                    <a:pt x="8476" y="12535"/>
                  </a:cubicBezTo>
                  <a:cubicBezTo>
                    <a:pt x="8374" y="12535"/>
                    <a:pt x="8277" y="12586"/>
                    <a:pt x="8219" y="12671"/>
                  </a:cubicBezTo>
                  <a:cubicBezTo>
                    <a:pt x="6666" y="14976"/>
                    <a:pt x="4642" y="17463"/>
                    <a:pt x="4080" y="17463"/>
                  </a:cubicBezTo>
                  <a:cubicBezTo>
                    <a:pt x="3756" y="17463"/>
                    <a:pt x="3684" y="17311"/>
                    <a:pt x="3632" y="16504"/>
                  </a:cubicBezTo>
                  <a:cubicBezTo>
                    <a:pt x="3606" y="16103"/>
                    <a:pt x="3577" y="15650"/>
                    <a:pt x="3390" y="15276"/>
                  </a:cubicBezTo>
                  <a:cubicBezTo>
                    <a:pt x="2670" y="13836"/>
                    <a:pt x="659" y="9103"/>
                    <a:pt x="851" y="6328"/>
                  </a:cubicBezTo>
                  <a:cubicBezTo>
                    <a:pt x="1053" y="3408"/>
                    <a:pt x="3314" y="911"/>
                    <a:pt x="3649" y="703"/>
                  </a:cubicBezTo>
                  <a:cubicBezTo>
                    <a:pt x="3882" y="637"/>
                    <a:pt x="4134" y="605"/>
                    <a:pt x="4397" y="605"/>
                  </a:cubicBezTo>
                  <a:close/>
                  <a:moveTo>
                    <a:pt x="4355" y="0"/>
                  </a:moveTo>
                  <a:cubicBezTo>
                    <a:pt x="4039" y="0"/>
                    <a:pt x="3736" y="40"/>
                    <a:pt x="3458" y="122"/>
                  </a:cubicBezTo>
                  <a:cubicBezTo>
                    <a:pt x="2967" y="266"/>
                    <a:pt x="459" y="3100"/>
                    <a:pt x="240" y="6286"/>
                  </a:cubicBezTo>
                  <a:cubicBezTo>
                    <a:pt x="0" y="9755"/>
                    <a:pt x="2814" y="15492"/>
                    <a:pt x="2843" y="15550"/>
                  </a:cubicBezTo>
                  <a:cubicBezTo>
                    <a:pt x="2974" y="15812"/>
                    <a:pt x="2998" y="16184"/>
                    <a:pt x="3021" y="16542"/>
                  </a:cubicBezTo>
                  <a:cubicBezTo>
                    <a:pt x="3063" y="17189"/>
                    <a:pt x="3120" y="18076"/>
                    <a:pt x="4080" y="18076"/>
                  </a:cubicBezTo>
                  <a:cubicBezTo>
                    <a:pt x="5182" y="18076"/>
                    <a:pt x="7727" y="14483"/>
                    <a:pt x="8629" y="13156"/>
                  </a:cubicBezTo>
                  <a:cubicBezTo>
                    <a:pt x="8844" y="13166"/>
                    <a:pt x="9125" y="13175"/>
                    <a:pt x="9441" y="13175"/>
                  </a:cubicBezTo>
                  <a:cubicBezTo>
                    <a:pt x="10720" y="13175"/>
                    <a:pt x="12568" y="13029"/>
                    <a:pt x="12929" y="12215"/>
                  </a:cubicBezTo>
                  <a:cubicBezTo>
                    <a:pt x="13229" y="11540"/>
                    <a:pt x="12375" y="9840"/>
                    <a:pt x="10956" y="7124"/>
                  </a:cubicBezTo>
                  <a:cubicBezTo>
                    <a:pt x="10233" y="5739"/>
                    <a:pt x="9485" y="4308"/>
                    <a:pt x="9190" y="3425"/>
                  </a:cubicBezTo>
                  <a:cubicBezTo>
                    <a:pt x="8495" y="1337"/>
                    <a:pt x="6194" y="0"/>
                    <a:pt x="4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2352600" y="1687325"/>
              <a:ext cx="257100" cy="396375"/>
            </a:xfrm>
            <a:custGeom>
              <a:avLst/>
              <a:gdLst/>
              <a:ahLst/>
              <a:cxnLst/>
              <a:rect l="l" t="t" r="r" b="b"/>
              <a:pathLst>
                <a:path w="10284" h="15855" extrusionOk="0">
                  <a:moveTo>
                    <a:pt x="1868" y="0"/>
                  </a:moveTo>
                  <a:cubicBezTo>
                    <a:pt x="1489" y="0"/>
                    <a:pt x="1197" y="207"/>
                    <a:pt x="964" y="857"/>
                  </a:cubicBezTo>
                  <a:cubicBezTo>
                    <a:pt x="964" y="857"/>
                    <a:pt x="964" y="3749"/>
                    <a:pt x="536" y="5249"/>
                  </a:cubicBezTo>
                  <a:cubicBezTo>
                    <a:pt x="107" y="6749"/>
                    <a:pt x="0" y="7499"/>
                    <a:pt x="1607" y="9856"/>
                  </a:cubicBezTo>
                  <a:cubicBezTo>
                    <a:pt x="3214" y="12213"/>
                    <a:pt x="6857" y="15854"/>
                    <a:pt x="6857" y="15854"/>
                  </a:cubicBezTo>
                  <a:cubicBezTo>
                    <a:pt x="6857" y="15854"/>
                    <a:pt x="7070" y="13390"/>
                    <a:pt x="7178" y="11998"/>
                  </a:cubicBezTo>
                  <a:cubicBezTo>
                    <a:pt x="7284" y="10605"/>
                    <a:pt x="9427" y="9749"/>
                    <a:pt x="9855" y="9106"/>
                  </a:cubicBezTo>
                  <a:cubicBezTo>
                    <a:pt x="10284" y="8463"/>
                    <a:pt x="7499" y="8034"/>
                    <a:pt x="6428" y="6107"/>
                  </a:cubicBezTo>
                  <a:cubicBezTo>
                    <a:pt x="5357" y="4178"/>
                    <a:pt x="5357" y="857"/>
                    <a:pt x="3857" y="536"/>
                  </a:cubicBezTo>
                  <a:cubicBezTo>
                    <a:pt x="3007" y="354"/>
                    <a:pt x="2364" y="0"/>
                    <a:pt x="1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2346175" y="1679775"/>
              <a:ext cx="262025" cy="411575"/>
            </a:xfrm>
            <a:custGeom>
              <a:avLst/>
              <a:gdLst/>
              <a:ahLst/>
              <a:cxnLst/>
              <a:rect l="l" t="t" r="r" b="b"/>
              <a:pathLst>
                <a:path w="10481" h="16463" extrusionOk="0">
                  <a:moveTo>
                    <a:pt x="2132" y="605"/>
                  </a:moveTo>
                  <a:cubicBezTo>
                    <a:pt x="2341" y="605"/>
                    <a:pt x="2614" y="698"/>
                    <a:pt x="3000" y="830"/>
                  </a:cubicBezTo>
                  <a:cubicBezTo>
                    <a:pt x="3307" y="934"/>
                    <a:pt x="3655" y="1053"/>
                    <a:pt x="4049" y="1137"/>
                  </a:cubicBezTo>
                  <a:cubicBezTo>
                    <a:pt x="4788" y="1295"/>
                    <a:pt x="5124" y="2555"/>
                    <a:pt x="5481" y="3888"/>
                  </a:cubicBezTo>
                  <a:cubicBezTo>
                    <a:pt x="5729" y="4818"/>
                    <a:pt x="5986" y="5781"/>
                    <a:pt x="6418" y="6557"/>
                  </a:cubicBezTo>
                  <a:cubicBezTo>
                    <a:pt x="7054" y="7703"/>
                    <a:pt x="8211" y="8332"/>
                    <a:pt x="9057" y="8792"/>
                  </a:cubicBezTo>
                  <a:cubicBezTo>
                    <a:pt x="9342" y="8947"/>
                    <a:pt x="9723" y="9154"/>
                    <a:pt x="9832" y="9274"/>
                  </a:cubicBezTo>
                  <a:cubicBezTo>
                    <a:pt x="9701" y="9439"/>
                    <a:pt x="9391" y="9659"/>
                    <a:pt x="9064" y="9892"/>
                  </a:cubicBezTo>
                  <a:cubicBezTo>
                    <a:pt x="8239" y="10479"/>
                    <a:pt x="7212" y="11210"/>
                    <a:pt x="7129" y="12277"/>
                  </a:cubicBezTo>
                  <a:cubicBezTo>
                    <a:pt x="7057" y="13215"/>
                    <a:pt x="6936" y="14640"/>
                    <a:pt x="6865" y="15468"/>
                  </a:cubicBezTo>
                  <a:cubicBezTo>
                    <a:pt x="5835" y="14408"/>
                    <a:pt x="3350" y="11794"/>
                    <a:pt x="2117" y="9986"/>
                  </a:cubicBezTo>
                  <a:cubicBezTo>
                    <a:pt x="578" y="7726"/>
                    <a:pt x="681" y="7059"/>
                    <a:pt x="1087" y="5636"/>
                  </a:cubicBezTo>
                  <a:cubicBezTo>
                    <a:pt x="1495" y="4209"/>
                    <a:pt x="1525" y="1633"/>
                    <a:pt x="1527" y="1214"/>
                  </a:cubicBezTo>
                  <a:cubicBezTo>
                    <a:pt x="1694" y="767"/>
                    <a:pt x="1858" y="605"/>
                    <a:pt x="2132" y="605"/>
                  </a:cubicBezTo>
                  <a:close/>
                  <a:moveTo>
                    <a:pt x="2122" y="0"/>
                  </a:moveTo>
                  <a:cubicBezTo>
                    <a:pt x="1648" y="0"/>
                    <a:pt x="1224" y="241"/>
                    <a:pt x="933" y="1057"/>
                  </a:cubicBezTo>
                  <a:cubicBezTo>
                    <a:pt x="921" y="1089"/>
                    <a:pt x="916" y="1125"/>
                    <a:pt x="916" y="1159"/>
                  </a:cubicBezTo>
                  <a:cubicBezTo>
                    <a:pt x="916" y="1188"/>
                    <a:pt x="910" y="4027"/>
                    <a:pt x="499" y="5467"/>
                  </a:cubicBezTo>
                  <a:cubicBezTo>
                    <a:pt x="27" y="7120"/>
                    <a:pt x="0" y="7967"/>
                    <a:pt x="1611" y="10330"/>
                  </a:cubicBezTo>
                  <a:cubicBezTo>
                    <a:pt x="3215" y="12683"/>
                    <a:pt x="6748" y="16224"/>
                    <a:pt x="6896" y="16373"/>
                  </a:cubicBezTo>
                  <a:cubicBezTo>
                    <a:pt x="6954" y="16431"/>
                    <a:pt x="7032" y="16463"/>
                    <a:pt x="7114" y="16463"/>
                  </a:cubicBezTo>
                  <a:cubicBezTo>
                    <a:pt x="7272" y="16463"/>
                    <a:pt x="7404" y="16341"/>
                    <a:pt x="7418" y="16184"/>
                  </a:cubicBezTo>
                  <a:cubicBezTo>
                    <a:pt x="7418" y="16184"/>
                    <a:pt x="7633" y="13718"/>
                    <a:pt x="7739" y="12324"/>
                  </a:cubicBezTo>
                  <a:cubicBezTo>
                    <a:pt x="7800" y="11542"/>
                    <a:pt x="8698" y="10904"/>
                    <a:pt x="9419" y="10390"/>
                  </a:cubicBezTo>
                  <a:cubicBezTo>
                    <a:pt x="9834" y="10095"/>
                    <a:pt x="10192" y="9841"/>
                    <a:pt x="10367" y="9578"/>
                  </a:cubicBezTo>
                  <a:cubicBezTo>
                    <a:pt x="10480" y="9410"/>
                    <a:pt x="10473" y="9252"/>
                    <a:pt x="10448" y="9151"/>
                  </a:cubicBezTo>
                  <a:cubicBezTo>
                    <a:pt x="10363" y="8805"/>
                    <a:pt x="9959" y="8586"/>
                    <a:pt x="9350" y="8254"/>
                  </a:cubicBezTo>
                  <a:cubicBezTo>
                    <a:pt x="8570" y="7830"/>
                    <a:pt x="7502" y="7250"/>
                    <a:pt x="6953" y="6260"/>
                  </a:cubicBezTo>
                  <a:cubicBezTo>
                    <a:pt x="6557" y="5549"/>
                    <a:pt x="6310" y="4624"/>
                    <a:pt x="6072" y="3730"/>
                  </a:cubicBezTo>
                  <a:cubicBezTo>
                    <a:pt x="5666" y="2210"/>
                    <a:pt x="5282" y="776"/>
                    <a:pt x="4178" y="539"/>
                  </a:cubicBezTo>
                  <a:cubicBezTo>
                    <a:pt x="3819" y="462"/>
                    <a:pt x="3489" y="349"/>
                    <a:pt x="3199" y="251"/>
                  </a:cubicBezTo>
                  <a:cubicBezTo>
                    <a:pt x="2834" y="126"/>
                    <a:pt x="2465" y="0"/>
                    <a:pt x="2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2258850" y="1329150"/>
              <a:ext cx="551725" cy="488550"/>
            </a:xfrm>
            <a:custGeom>
              <a:avLst/>
              <a:gdLst/>
              <a:ahLst/>
              <a:cxnLst/>
              <a:rect l="l" t="t" r="r" b="b"/>
              <a:pathLst>
                <a:path w="22069" h="19542" extrusionOk="0">
                  <a:moveTo>
                    <a:pt x="11387" y="1"/>
                  </a:moveTo>
                  <a:cubicBezTo>
                    <a:pt x="10813" y="1"/>
                    <a:pt x="10230" y="26"/>
                    <a:pt x="9643" y="80"/>
                  </a:cubicBezTo>
                  <a:cubicBezTo>
                    <a:pt x="3750" y="616"/>
                    <a:pt x="1073" y="4472"/>
                    <a:pt x="537" y="8328"/>
                  </a:cubicBezTo>
                  <a:cubicBezTo>
                    <a:pt x="1" y="12185"/>
                    <a:pt x="4072" y="15934"/>
                    <a:pt x="4500" y="16577"/>
                  </a:cubicBezTo>
                  <a:cubicBezTo>
                    <a:pt x="4929" y="17220"/>
                    <a:pt x="4393" y="17863"/>
                    <a:pt x="5679" y="18291"/>
                  </a:cubicBezTo>
                  <a:cubicBezTo>
                    <a:pt x="6107" y="18434"/>
                    <a:pt x="6548" y="18481"/>
                    <a:pt x="6944" y="18481"/>
                  </a:cubicBezTo>
                  <a:cubicBezTo>
                    <a:pt x="7738" y="18481"/>
                    <a:pt x="8357" y="18291"/>
                    <a:pt x="8357" y="18291"/>
                  </a:cubicBezTo>
                  <a:cubicBezTo>
                    <a:pt x="8357" y="18291"/>
                    <a:pt x="9190" y="19542"/>
                    <a:pt x="10637" y="19542"/>
                  </a:cubicBezTo>
                  <a:cubicBezTo>
                    <a:pt x="10831" y="19542"/>
                    <a:pt x="11035" y="19519"/>
                    <a:pt x="11249" y="19469"/>
                  </a:cubicBezTo>
                  <a:cubicBezTo>
                    <a:pt x="13070" y="19041"/>
                    <a:pt x="12534" y="15398"/>
                    <a:pt x="13285" y="14970"/>
                  </a:cubicBezTo>
                  <a:cubicBezTo>
                    <a:pt x="14035" y="14542"/>
                    <a:pt x="14570" y="13149"/>
                    <a:pt x="16820" y="11864"/>
                  </a:cubicBezTo>
                  <a:cubicBezTo>
                    <a:pt x="19069" y="10578"/>
                    <a:pt x="19069" y="8650"/>
                    <a:pt x="19069" y="8650"/>
                  </a:cubicBezTo>
                  <a:cubicBezTo>
                    <a:pt x="19069" y="8650"/>
                    <a:pt x="22069" y="7793"/>
                    <a:pt x="21532" y="4793"/>
                  </a:cubicBezTo>
                  <a:cubicBezTo>
                    <a:pt x="21051" y="2093"/>
                    <a:pt x="16574" y="1"/>
                    <a:pt x="11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2252925" y="1321450"/>
              <a:ext cx="564075" cy="503950"/>
            </a:xfrm>
            <a:custGeom>
              <a:avLst/>
              <a:gdLst/>
              <a:ahLst/>
              <a:cxnLst/>
              <a:rect l="l" t="t" r="r" b="b"/>
              <a:pathLst>
                <a:path w="22563" h="20158" extrusionOk="0">
                  <a:moveTo>
                    <a:pt x="11629" y="614"/>
                  </a:moveTo>
                  <a:cubicBezTo>
                    <a:pt x="16606" y="614"/>
                    <a:pt x="21006" y="2561"/>
                    <a:pt x="21469" y="5154"/>
                  </a:cubicBezTo>
                  <a:cubicBezTo>
                    <a:pt x="21949" y="7841"/>
                    <a:pt x="19333" y="8631"/>
                    <a:pt x="19222" y="8664"/>
                  </a:cubicBezTo>
                  <a:cubicBezTo>
                    <a:pt x="19092" y="8701"/>
                    <a:pt x="19002" y="8820"/>
                    <a:pt x="19000" y="8956"/>
                  </a:cubicBezTo>
                  <a:cubicBezTo>
                    <a:pt x="19000" y="9028"/>
                    <a:pt x="18960" y="10731"/>
                    <a:pt x="16905" y="11905"/>
                  </a:cubicBezTo>
                  <a:cubicBezTo>
                    <a:pt x="15433" y="12747"/>
                    <a:pt x="14675" y="13629"/>
                    <a:pt x="14121" y="14274"/>
                  </a:cubicBezTo>
                  <a:cubicBezTo>
                    <a:pt x="13830" y="14614"/>
                    <a:pt x="13600" y="14882"/>
                    <a:pt x="13370" y="15012"/>
                  </a:cubicBezTo>
                  <a:cubicBezTo>
                    <a:pt x="12954" y="15251"/>
                    <a:pt x="12850" y="15927"/>
                    <a:pt x="12718" y="16785"/>
                  </a:cubicBezTo>
                  <a:cubicBezTo>
                    <a:pt x="12548" y="17889"/>
                    <a:pt x="12337" y="19263"/>
                    <a:pt x="11416" y="19479"/>
                  </a:cubicBezTo>
                  <a:cubicBezTo>
                    <a:pt x="11226" y="19524"/>
                    <a:pt x="11044" y="19544"/>
                    <a:pt x="10873" y="19544"/>
                  </a:cubicBezTo>
                  <a:cubicBezTo>
                    <a:pt x="9619" y="19544"/>
                    <a:pt x="8883" y="18479"/>
                    <a:pt x="8848" y="18429"/>
                  </a:cubicBezTo>
                  <a:cubicBezTo>
                    <a:pt x="8791" y="18345"/>
                    <a:pt x="8696" y="18294"/>
                    <a:pt x="8594" y="18293"/>
                  </a:cubicBezTo>
                  <a:cubicBezTo>
                    <a:pt x="8563" y="18293"/>
                    <a:pt x="8533" y="18297"/>
                    <a:pt x="8504" y="18306"/>
                  </a:cubicBezTo>
                  <a:cubicBezTo>
                    <a:pt x="8496" y="18309"/>
                    <a:pt x="7917" y="18483"/>
                    <a:pt x="7182" y="18483"/>
                  </a:cubicBezTo>
                  <a:cubicBezTo>
                    <a:pt x="6814" y="18483"/>
                    <a:pt x="6407" y="18439"/>
                    <a:pt x="6013" y="18308"/>
                  </a:cubicBezTo>
                  <a:cubicBezTo>
                    <a:pt x="5345" y="18085"/>
                    <a:pt x="5310" y="17862"/>
                    <a:pt x="5253" y="17489"/>
                  </a:cubicBezTo>
                  <a:cubicBezTo>
                    <a:pt x="5219" y="17268"/>
                    <a:pt x="5176" y="16991"/>
                    <a:pt x="4992" y="16715"/>
                  </a:cubicBezTo>
                  <a:cubicBezTo>
                    <a:pt x="4912" y="16595"/>
                    <a:pt x="4756" y="16419"/>
                    <a:pt x="4520" y="16152"/>
                  </a:cubicBezTo>
                  <a:cubicBezTo>
                    <a:pt x="3360" y="14844"/>
                    <a:pt x="646" y="11782"/>
                    <a:pt x="1077" y="8678"/>
                  </a:cubicBezTo>
                  <a:cubicBezTo>
                    <a:pt x="1710" y="4123"/>
                    <a:pt x="5011" y="1138"/>
                    <a:pt x="9907" y="692"/>
                  </a:cubicBezTo>
                  <a:cubicBezTo>
                    <a:pt x="10485" y="640"/>
                    <a:pt x="11061" y="614"/>
                    <a:pt x="11629" y="614"/>
                  </a:cubicBezTo>
                  <a:close/>
                  <a:moveTo>
                    <a:pt x="11661" y="1"/>
                  </a:moveTo>
                  <a:cubicBezTo>
                    <a:pt x="11066" y="1"/>
                    <a:pt x="10461" y="27"/>
                    <a:pt x="9852" y="83"/>
                  </a:cubicBezTo>
                  <a:cubicBezTo>
                    <a:pt x="4652" y="556"/>
                    <a:pt x="1145" y="3737"/>
                    <a:pt x="470" y="8594"/>
                  </a:cubicBezTo>
                  <a:cubicBezTo>
                    <a:pt x="1" y="11978"/>
                    <a:pt x="2846" y="15187"/>
                    <a:pt x="4062" y="16559"/>
                  </a:cubicBezTo>
                  <a:cubicBezTo>
                    <a:pt x="4258" y="16779"/>
                    <a:pt x="4426" y="16970"/>
                    <a:pt x="4483" y="17055"/>
                  </a:cubicBezTo>
                  <a:cubicBezTo>
                    <a:pt x="4592" y="17218"/>
                    <a:pt x="4618" y="17387"/>
                    <a:pt x="4648" y="17582"/>
                  </a:cubicBezTo>
                  <a:cubicBezTo>
                    <a:pt x="4714" y="18013"/>
                    <a:pt x="4796" y="18548"/>
                    <a:pt x="5819" y="18890"/>
                  </a:cubicBezTo>
                  <a:cubicBezTo>
                    <a:pt x="6284" y="19045"/>
                    <a:pt x="6758" y="19096"/>
                    <a:pt x="7183" y="19096"/>
                  </a:cubicBezTo>
                  <a:cubicBezTo>
                    <a:pt x="7741" y="19096"/>
                    <a:pt x="8214" y="19008"/>
                    <a:pt x="8474" y="18947"/>
                  </a:cubicBezTo>
                  <a:cubicBezTo>
                    <a:pt x="8783" y="19323"/>
                    <a:pt x="9612" y="20158"/>
                    <a:pt x="10865" y="20158"/>
                  </a:cubicBezTo>
                  <a:cubicBezTo>
                    <a:pt x="11097" y="20157"/>
                    <a:pt x="11330" y="20129"/>
                    <a:pt x="11557" y="20075"/>
                  </a:cubicBezTo>
                  <a:cubicBezTo>
                    <a:pt x="12878" y="19765"/>
                    <a:pt x="13124" y="18164"/>
                    <a:pt x="13323" y="16878"/>
                  </a:cubicBezTo>
                  <a:cubicBezTo>
                    <a:pt x="13398" y="16383"/>
                    <a:pt x="13513" y="15635"/>
                    <a:pt x="13673" y="15544"/>
                  </a:cubicBezTo>
                  <a:cubicBezTo>
                    <a:pt x="13994" y="15361"/>
                    <a:pt x="14254" y="15057"/>
                    <a:pt x="14586" y="14672"/>
                  </a:cubicBezTo>
                  <a:cubicBezTo>
                    <a:pt x="15110" y="14062"/>
                    <a:pt x="15827" y="13227"/>
                    <a:pt x="17209" y="12437"/>
                  </a:cubicBezTo>
                  <a:cubicBezTo>
                    <a:pt x="19155" y="11325"/>
                    <a:pt x="19525" y="9757"/>
                    <a:pt x="19596" y="9180"/>
                  </a:cubicBezTo>
                  <a:cubicBezTo>
                    <a:pt x="20303" y="8904"/>
                    <a:pt x="22563" y="7799"/>
                    <a:pt x="22071" y="5048"/>
                  </a:cubicBezTo>
                  <a:cubicBezTo>
                    <a:pt x="21551" y="2133"/>
                    <a:pt x="16972" y="1"/>
                    <a:pt x="11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2407475" y="1545375"/>
              <a:ext cx="360250" cy="399975"/>
            </a:xfrm>
            <a:custGeom>
              <a:avLst/>
              <a:gdLst/>
              <a:ahLst/>
              <a:cxnLst/>
              <a:rect l="l" t="t" r="r" b="b"/>
              <a:pathLst>
                <a:path w="14410" h="15999" extrusionOk="0">
                  <a:moveTo>
                    <a:pt x="13125" y="0"/>
                  </a:moveTo>
                  <a:cubicBezTo>
                    <a:pt x="13125" y="0"/>
                    <a:pt x="12589" y="1929"/>
                    <a:pt x="10875" y="1929"/>
                  </a:cubicBezTo>
                  <a:cubicBezTo>
                    <a:pt x="9160" y="1929"/>
                    <a:pt x="7447" y="1394"/>
                    <a:pt x="7446" y="1394"/>
                  </a:cubicBezTo>
                  <a:lnTo>
                    <a:pt x="7446" y="1394"/>
                  </a:lnTo>
                  <a:cubicBezTo>
                    <a:pt x="7446" y="1394"/>
                    <a:pt x="8304" y="3643"/>
                    <a:pt x="7660" y="4608"/>
                  </a:cubicBezTo>
                  <a:cubicBezTo>
                    <a:pt x="7018" y="5571"/>
                    <a:pt x="5947" y="5357"/>
                    <a:pt x="5733" y="5785"/>
                  </a:cubicBezTo>
                  <a:cubicBezTo>
                    <a:pt x="5518" y="6214"/>
                    <a:pt x="5625" y="8142"/>
                    <a:pt x="5518" y="8571"/>
                  </a:cubicBezTo>
                  <a:cubicBezTo>
                    <a:pt x="5447" y="8857"/>
                    <a:pt x="5090" y="9618"/>
                    <a:pt x="4670" y="9618"/>
                  </a:cubicBezTo>
                  <a:cubicBezTo>
                    <a:pt x="4459" y="9618"/>
                    <a:pt x="4233" y="9428"/>
                    <a:pt x="4019" y="8892"/>
                  </a:cubicBezTo>
                  <a:cubicBezTo>
                    <a:pt x="4019" y="8892"/>
                    <a:pt x="4233" y="7178"/>
                    <a:pt x="2090" y="6964"/>
                  </a:cubicBezTo>
                  <a:cubicBezTo>
                    <a:pt x="1985" y="6953"/>
                    <a:pt x="1885" y="6948"/>
                    <a:pt x="1793" y="6948"/>
                  </a:cubicBezTo>
                  <a:cubicBezTo>
                    <a:pt x="1" y="6948"/>
                    <a:pt x="505" y="8832"/>
                    <a:pt x="912" y="9749"/>
                  </a:cubicBezTo>
                  <a:cubicBezTo>
                    <a:pt x="1340" y="10714"/>
                    <a:pt x="2840" y="11462"/>
                    <a:pt x="2840" y="11462"/>
                  </a:cubicBezTo>
                  <a:cubicBezTo>
                    <a:pt x="2840" y="11462"/>
                    <a:pt x="3376" y="13926"/>
                    <a:pt x="4125" y="14140"/>
                  </a:cubicBezTo>
                  <a:cubicBezTo>
                    <a:pt x="4818" y="14338"/>
                    <a:pt x="8708" y="15998"/>
                    <a:pt x="9975" y="15998"/>
                  </a:cubicBezTo>
                  <a:cubicBezTo>
                    <a:pt x="10080" y="15998"/>
                    <a:pt x="10167" y="15987"/>
                    <a:pt x="10233" y="15962"/>
                  </a:cubicBezTo>
                  <a:cubicBezTo>
                    <a:pt x="11090" y="15640"/>
                    <a:pt x="11946" y="11676"/>
                    <a:pt x="11946" y="11676"/>
                  </a:cubicBezTo>
                  <a:cubicBezTo>
                    <a:pt x="11946" y="11676"/>
                    <a:pt x="13446" y="10927"/>
                    <a:pt x="13446" y="10177"/>
                  </a:cubicBezTo>
                  <a:cubicBezTo>
                    <a:pt x="13446" y="9427"/>
                    <a:pt x="12804" y="7285"/>
                    <a:pt x="12804" y="6749"/>
                  </a:cubicBezTo>
                  <a:cubicBezTo>
                    <a:pt x="12804" y="6214"/>
                    <a:pt x="13981" y="4714"/>
                    <a:pt x="14196" y="3535"/>
                  </a:cubicBezTo>
                  <a:cubicBezTo>
                    <a:pt x="14410" y="2358"/>
                    <a:pt x="13125" y="0"/>
                    <a:pt x="13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2404625" y="1537725"/>
              <a:ext cx="370950" cy="415250"/>
            </a:xfrm>
            <a:custGeom>
              <a:avLst/>
              <a:gdLst/>
              <a:ahLst/>
              <a:cxnLst/>
              <a:rect l="l" t="t" r="r" b="b"/>
              <a:pathLst>
                <a:path w="14838" h="16610" extrusionOk="0">
                  <a:moveTo>
                    <a:pt x="13263" y="1041"/>
                  </a:moveTo>
                  <a:cubicBezTo>
                    <a:pt x="13648" y="1862"/>
                    <a:pt x="14132" y="3108"/>
                    <a:pt x="14008" y="3788"/>
                  </a:cubicBezTo>
                  <a:cubicBezTo>
                    <a:pt x="13899" y="4385"/>
                    <a:pt x="13496" y="5120"/>
                    <a:pt x="13172" y="5711"/>
                  </a:cubicBezTo>
                  <a:cubicBezTo>
                    <a:pt x="12814" y="6366"/>
                    <a:pt x="12611" y="6750"/>
                    <a:pt x="12611" y="7056"/>
                  </a:cubicBezTo>
                  <a:cubicBezTo>
                    <a:pt x="12611" y="7336"/>
                    <a:pt x="12744" y="7914"/>
                    <a:pt x="12899" y="8585"/>
                  </a:cubicBezTo>
                  <a:cubicBezTo>
                    <a:pt x="13065" y="9300"/>
                    <a:pt x="13253" y="10112"/>
                    <a:pt x="13253" y="10485"/>
                  </a:cubicBezTo>
                  <a:cubicBezTo>
                    <a:pt x="13253" y="10866"/>
                    <a:pt x="12459" y="11441"/>
                    <a:pt x="11922" y="11710"/>
                  </a:cubicBezTo>
                  <a:cubicBezTo>
                    <a:pt x="11840" y="11752"/>
                    <a:pt x="11780" y="11828"/>
                    <a:pt x="11760" y="11919"/>
                  </a:cubicBezTo>
                  <a:cubicBezTo>
                    <a:pt x="11363" y="13755"/>
                    <a:pt x="10657" y="15824"/>
                    <a:pt x="10238" y="15981"/>
                  </a:cubicBezTo>
                  <a:cubicBezTo>
                    <a:pt x="10195" y="15998"/>
                    <a:pt x="10136" y="16005"/>
                    <a:pt x="10063" y="16005"/>
                  </a:cubicBezTo>
                  <a:cubicBezTo>
                    <a:pt x="9238" y="16005"/>
                    <a:pt x="6652" y="15021"/>
                    <a:pt x="5494" y="14580"/>
                  </a:cubicBezTo>
                  <a:cubicBezTo>
                    <a:pt x="4931" y="14365"/>
                    <a:pt x="4523" y="14210"/>
                    <a:pt x="4324" y="14153"/>
                  </a:cubicBezTo>
                  <a:cubicBezTo>
                    <a:pt x="3981" y="14056"/>
                    <a:pt x="3494" y="12808"/>
                    <a:pt x="3253" y="11704"/>
                  </a:cubicBezTo>
                  <a:cubicBezTo>
                    <a:pt x="3233" y="11613"/>
                    <a:pt x="3174" y="11537"/>
                    <a:pt x="3091" y="11496"/>
                  </a:cubicBezTo>
                  <a:cubicBezTo>
                    <a:pt x="3077" y="11488"/>
                    <a:pt x="1684" y="10783"/>
                    <a:pt x="1306" y="9931"/>
                  </a:cubicBezTo>
                  <a:cubicBezTo>
                    <a:pt x="1007" y="9258"/>
                    <a:pt x="773" y="8313"/>
                    <a:pt x="1098" y="7864"/>
                  </a:cubicBezTo>
                  <a:cubicBezTo>
                    <a:pt x="1244" y="7662"/>
                    <a:pt x="1514" y="7560"/>
                    <a:pt x="1904" y="7560"/>
                  </a:cubicBezTo>
                  <a:cubicBezTo>
                    <a:pt x="1988" y="7560"/>
                    <a:pt x="2079" y="7564"/>
                    <a:pt x="2174" y="7574"/>
                  </a:cubicBezTo>
                  <a:cubicBezTo>
                    <a:pt x="2799" y="7638"/>
                    <a:pt x="3256" y="7841"/>
                    <a:pt x="3531" y="8184"/>
                  </a:cubicBezTo>
                  <a:cubicBezTo>
                    <a:pt x="3883" y="8617"/>
                    <a:pt x="3831" y="9149"/>
                    <a:pt x="3829" y="9162"/>
                  </a:cubicBezTo>
                  <a:cubicBezTo>
                    <a:pt x="3823" y="9213"/>
                    <a:pt x="3829" y="9265"/>
                    <a:pt x="3848" y="9313"/>
                  </a:cubicBezTo>
                  <a:cubicBezTo>
                    <a:pt x="4093" y="9921"/>
                    <a:pt x="4414" y="10230"/>
                    <a:pt x="4781" y="10230"/>
                  </a:cubicBezTo>
                  <a:cubicBezTo>
                    <a:pt x="4797" y="10230"/>
                    <a:pt x="4813" y="10230"/>
                    <a:pt x="4829" y="10229"/>
                  </a:cubicBezTo>
                  <a:cubicBezTo>
                    <a:pt x="5482" y="10184"/>
                    <a:pt x="5869" y="9194"/>
                    <a:pt x="5929" y="8951"/>
                  </a:cubicBezTo>
                  <a:cubicBezTo>
                    <a:pt x="5979" y="8752"/>
                    <a:pt x="5987" y="8386"/>
                    <a:pt x="5998" y="7807"/>
                  </a:cubicBezTo>
                  <a:cubicBezTo>
                    <a:pt x="6008" y="7289"/>
                    <a:pt x="6024" y="6420"/>
                    <a:pt x="6120" y="6228"/>
                  </a:cubicBezTo>
                  <a:cubicBezTo>
                    <a:pt x="6148" y="6173"/>
                    <a:pt x="6381" y="6104"/>
                    <a:pt x="6535" y="6059"/>
                  </a:cubicBezTo>
                  <a:cubicBezTo>
                    <a:pt x="6978" y="5928"/>
                    <a:pt x="7586" y="5747"/>
                    <a:pt x="8029" y="5083"/>
                  </a:cubicBezTo>
                  <a:cubicBezTo>
                    <a:pt x="8549" y="4304"/>
                    <a:pt x="8259" y="2924"/>
                    <a:pt x="8030" y="2145"/>
                  </a:cubicBezTo>
                  <a:lnTo>
                    <a:pt x="8030" y="2145"/>
                  </a:lnTo>
                  <a:cubicBezTo>
                    <a:pt x="8687" y="2308"/>
                    <a:pt x="9830" y="2542"/>
                    <a:pt x="10988" y="2542"/>
                  </a:cubicBezTo>
                  <a:cubicBezTo>
                    <a:pt x="12141" y="2542"/>
                    <a:pt x="12880" y="1751"/>
                    <a:pt x="13263" y="1041"/>
                  </a:cubicBezTo>
                  <a:close/>
                  <a:moveTo>
                    <a:pt x="13241" y="0"/>
                  </a:moveTo>
                  <a:cubicBezTo>
                    <a:pt x="13229" y="0"/>
                    <a:pt x="13216" y="1"/>
                    <a:pt x="13203" y="3"/>
                  </a:cubicBezTo>
                  <a:cubicBezTo>
                    <a:pt x="13079" y="16"/>
                    <a:pt x="12976" y="104"/>
                    <a:pt x="12943" y="224"/>
                  </a:cubicBezTo>
                  <a:cubicBezTo>
                    <a:pt x="12923" y="293"/>
                    <a:pt x="12445" y="1928"/>
                    <a:pt x="10989" y="1928"/>
                  </a:cubicBezTo>
                  <a:cubicBezTo>
                    <a:pt x="9343" y="1928"/>
                    <a:pt x="7668" y="1412"/>
                    <a:pt x="7651" y="1407"/>
                  </a:cubicBezTo>
                  <a:cubicBezTo>
                    <a:pt x="7619" y="1397"/>
                    <a:pt x="7588" y="1393"/>
                    <a:pt x="7557" y="1393"/>
                  </a:cubicBezTo>
                  <a:cubicBezTo>
                    <a:pt x="7354" y="1393"/>
                    <a:pt x="7195" y="1600"/>
                    <a:pt x="7275" y="1807"/>
                  </a:cubicBezTo>
                  <a:cubicBezTo>
                    <a:pt x="7496" y="2393"/>
                    <a:pt x="7974" y="4062"/>
                    <a:pt x="7519" y="4743"/>
                  </a:cubicBezTo>
                  <a:cubicBezTo>
                    <a:pt x="7200" y="5223"/>
                    <a:pt x="6754" y="5354"/>
                    <a:pt x="6361" y="5472"/>
                  </a:cubicBezTo>
                  <a:cubicBezTo>
                    <a:pt x="6031" y="5569"/>
                    <a:pt x="5718" y="5661"/>
                    <a:pt x="5572" y="5955"/>
                  </a:cubicBezTo>
                  <a:cubicBezTo>
                    <a:pt x="5426" y="6248"/>
                    <a:pt x="5404" y="6874"/>
                    <a:pt x="5386" y="7796"/>
                  </a:cubicBezTo>
                  <a:cubicBezTo>
                    <a:pt x="5379" y="8201"/>
                    <a:pt x="5370" y="8661"/>
                    <a:pt x="5335" y="8803"/>
                  </a:cubicBezTo>
                  <a:cubicBezTo>
                    <a:pt x="5256" y="9115"/>
                    <a:pt x="4948" y="9607"/>
                    <a:pt x="4785" y="9618"/>
                  </a:cubicBezTo>
                  <a:cubicBezTo>
                    <a:pt x="4762" y="9618"/>
                    <a:pt x="4610" y="9542"/>
                    <a:pt x="4442" y="9147"/>
                  </a:cubicBezTo>
                  <a:cubicBezTo>
                    <a:pt x="4452" y="8926"/>
                    <a:pt x="4431" y="8330"/>
                    <a:pt x="4014" y="7807"/>
                  </a:cubicBezTo>
                  <a:cubicBezTo>
                    <a:pt x="3633" y="7328"/>
                    <a:pt x="3033" y="7046"/>
                    <a:pt x="2234" y="6965"/>
                  </a:cubicBezTo>
                  <a:cubicBezTo>
                    <a:pt x="2120" y="6954"/>
                    <a:pt x="2011" y="6948"/>
                    <a:pt x="1907" y="6948"/>
                  </a:cubicBezTo>
                  <a:cubicBezTo>
                    <a:pt x="1308" y="6948"/>
                    <a:pt x="869" y="7135"/>
                    <a:pt x="601" y="7506"/>
                  </a:cubicBezTo>
                  <a:cubicBezTo>
                    <a:pt x="1" y="8335"/>
                    <a:pt x="560" y="9762"/>
                    <a:pt x="745" y="10180"/>
                  </a:cubicBezTo>
                  <a:cubicBezTo>
                    <a:pt x="1140" y="11066"/>
                    <a:pt x="2293" y="11757"/>
                    <a:pt x="2686" y="11973"/>
                  </a:cubicBezTo>
                  <a:cubicBezTo>
                    <a:pt x="2858" y="12714"/>
                    <a:pt x="3352" y="14512"/>
                    <a:pt x="4155" y="14742"/>
                  </a:cubicBezTo>
                  <a:cubicBezTo>
                    <a:pt x="4330" y="14792"/>
                    <a:pt x="4769" y="14958"/>
                    <a:pt x="5277" y="15152"/>
                  </a:cubicBezTo>
                  <a:cubicBezTo>
                    <a:pt x="7702" y="16075"/>
                    <a:pt x="9274" y="16609"/>
                    <a:pt x="10084" y="16609"/>
                  </a:cubicBezTo>
                  <a:cubicBezTo>
                    <a:pt x="10232" y="16609"/>
                    <a:pt x="10355" y="16592"/>
                    <a:pt x="10453" y="16554"/>
                  </a:cubicBezTo>
                  <a:cubicBezTo>
                    <a:pt x="11352" y="16217"/>
                    <a:pt x="12082" y="13291"/>
                    <a:pt x="12328" y="12187"/>
                  </a:cubicBezTo>
                  <a:cubicBezTo>
                    <a:pt x="12768" y="11949"/>
                    <a:pt x="13866" y="11277"/>
                    <a:pt x="13866" y="10482"/>
                  </a:cubicBezTo>
                  <a:cubicBezTo>
                    <a:pt x="13866" y="10041"/>
                    <a:pt x="13678" y="9229"/>
                    <a:pt x="13496" y="8445"/>
                  </a:cubicBezTo>
                  <a:cubicBezTo>
                    <a:pt x="13361" y="7865"/>
                    <a:pt x="13222" y="7265"/>
                    <a:pt x="13222" y="7055"/>
                  </a:cubicBezTo>
                  <a:cubicBezTo>
                    <a:pt x="13222" y="6891"/>
                    <a:pt x="13493" y="6399"/>
                    <a:pt x="13709" y="6004"/>
                  </a:cubicBezTo>
                  <a:cubicBezTo>
                    <a:pt x="14072" y="5341"/>
                    <a:pt x="14484" y="4590"/>
                    <a:pt x="14610" y="3895"/>
                  </a:cubicBezTo>
                  <a:cubicBezTo>
                    <a:pt x="14837" y="2647"/>
                    <a:pt x="13643" y="410"/>
                    <a:pt x="13507" y="160"/>
                  </a:cubicBezTo>
                  <a:cubicBezTo>
                    <a:pt x="13454" y="61"/>
                    <a:pt x="13351" y="0"/>
                    <a:pt x="132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2767700" y="1960475"/>
              <a:ext cx="337425" cy="678750"/>
            </a:xfrm>
            <a:custGeom>
              <a:avLst/>
              <a:gdLst/>
              <a:ahLst/>
              <a:cxnLst/>
              <a:rect l="l" t="t" r="r" b="b"/>
              <a:pathLst>
                <a:path w="13497" h="27150" extrusionOk="0">
                  <a:moveTo>
                    <a:pt x="3321" y="1"/>
                  </a:moveTo>
                  <a:lnTo>
                    <a:pt x="1" y="3964"/>
                  </a:lnTo>
                  <a:cubicBezTo>
                    <a:pt x="1" y="3964"/>
                    <a:pt x="536" y="8249"/>
                    <a:pt x="1607" y="9963"/>
                  </a:cubicBezTo>
                  <a:cubicBezTo>
                    <a:pt x="2677" y="11678"/>
                    <a:pt x="7177" y="18319"/>
                    <a:pt x="7177" y="18319"/>
                  </a:cubicBezTo>
                  <a:cubicBezTo>
                    <a:pt x="7177" y="18319"/>
                    <a:pt x="6856" y="20569"/>
                    <a:pt x="7177" y="21211"/>
                  </a:cubicBezTo>
                  <a:cubicBezTo>
                    <a:pt x="7498" y="21854"/>
                    <a:pt x="8783" y="24961"/>
                    <a:pt x="8783" y="25389"/>
                  </a:cubicBezTo>
                  <a:cubicBezTo>
                    <a:pt x="8783" y="25643"/>
                    <a:pt x="9085" y="25859"/>
                    <a:pt x="9353" y="25859"/>
                  </a:cubicBezTo>
                  <a:cubicBezTo>
                    <a:pt x="9537" y="25859"/>
                    <a:pt x="9705" y="25758"/>
                    <a:pt x="9748" y="25496"/>
                  </a:cubicBezTo>
                  <a:cubicBezTo>
                    <a:pt x="9855" y="24854"/>
                    <a:pt x="9855" y="23996"/>
                    <a:pt x="9855" y="23996"/>
                  </a:cubicBezTo>
                  <a:lnTo>
                    <a:pt x="11676" y="26782"/>
                  </a:lnTo>
                  <a:cubicBezTo>
                    <a:pt x="11676" y="26782"/>
                    <a:pt x="12148" y="27149"/>
                    <a:pt x="12542" y="27149"/>
                  </a:cubicBezTo>
                  <a:cubicBezTo>
                    <a:pt x="12711" y="27149"/>
                    <a:pt x="12865" y="27082"/>
                    <a:pt x="12962" y="26889"/>
                  </a:cubicBezTo>
                  <a:cubicBezTo>
                    <a:pt x="13283" y="26246"/>
                    <a:pt x="13068" y="22818"/>
                    <a:pt x="13283" y="21425"/>
                  </a:cubicBezTo>
                  <a:cubicBezTo>
                    <a:pt x="13497" y="20033"/>
                    <a:pt x="12426" y="18105"/>
                    <a:pt x="11568" y="17248"/>
                  </a:cubicBezTo>
                  <a:cubicBezTo>
                    <a:pt x="10712" y="16391"/>
                    <a:pt x="9641" y="14891"/>
                    <a:pt x="9320" y="14570"/>
                  </a:cubicBezTo>
                  <a:cubicBezTo>
                    <a:pt x="8998" y="14248"/>
                    <a:pt x="7606" y="9213"/>
                    <a:pt x="6962" y="5786"/>
                  </a:cubicBezTo>
                  <a:cubicBezTo>
                    <a:pt x="6320" y="2358"/>
                    <a:pt x="4606" y="216"/>
                    <a:pt x="33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2759600" y="1952850"/>
              <a:ext cx="353800" cy="694000"/>
            </a:xfrm>
            <a:custGeom>
              <a:avLst/>
              <a:gdLst/>
              <a:ahLst/>
              <a:cxnLst/>
              <a:rect l="l" t="t" r="r" b="b"/>
              <a:pathLst>
                <a:path w="14152" h="27760" extrusionOk="0">
                  <a:moveTo>
                    <a:pt x="3645" y="0"/>
                  </a:moveTo>
                  <a:cubicBezTo>
                    <a:pt x="3498" y="0"/>
                    <a:pt x="3368" y="106"/>
                    <a:pt x="3344" y="256"/>
                  </a:cubicBezTo>
                  <a:cubicBezTo>
                    <a:pt x="3316" y="422"/>
                    <a:pt x="3429" y="580"/>
                    <a:pt x="3595" y="608"/>
                  </a:cubicBezTo>
                  <a:cubicBezTo>
                    <a:pt x="4603" y="775"/>
                    <a:pt x="6322" y="2605"/>
                    <a:pt x="6987" y="6147"/>
                  </a:cubicBezTo>
                  <a:cubicBezTo>
                    <a:pt x="7580" y="9308"/>
                    <a:pt x="8992" y="14655"/>
                    <a:pt x="9427" y="15090"/>
                  </a:cubicBezTo>
                  <a:cubicBezTo>
                    <a:pt x="9537" y="15200"/>
                    <a:pt x="9771" y="15497"/>
                    <a:pt x="10042" y="15840"/>
                  </a:cubicBezTo>
                  <a:cubicBezTo>
                    <a:pt x="10502" y="16424"/>
                    <a:pt x="11133" y="17225"/>
                    <a:pt x="11677" y="17769"/>
                  </a:cubicBezTo>
                  <a:cubicBezTo>
                    <a:pt x="12467" y="18559"/>
                    <a:pt x="13502" y="20407"/>
                    <a:pt x="13306" y="21684"/>
                  </a:cubicBezTo>
                  <a:cubicBezTo>
                    <a:pt x="13207" y="22323"/>
                    <a:pt x="13196" y="23359"/>
                    <a:pt x="13185" y="24359"/>
                  </a:cubicBezTo>
                  <a:cubicBezTo>
                    <a:pt x="13174" y="25430"/>
                    <a:pt x="13161" y="26762"/>
                    <a:pt x="13012" y="27056"/>
                  </a:cubicBezTo>
                  <a:cubicBezTo>
                    <a:pt x="12979" y="27124"/>
                    <a:pt x="12947" y="27136"/>
                    <a:pt x="12919" y="27143"/>
                  </a:cubicBezTo>
                  <a:cubicBezTo>
                    <a:pt x="12903" y="27146"/>
                    <a:pt x="12884" y="27148"/>
                    <a:pt x="12865" y="27148"/>
                  </a:cubicBezTo>
                  <a:cubicBezTo>
                    <a:pt x="12686" y="27148"/>
                    <a:pt x="12404" y="26999"/>
                    <a:pt x="12228" y="26873"/>
                  </a:cubicBezTo>
                  <a:lnTo>
                    <a:pt x="10437" y="24134"/>
                  </a:lnTo>
                  <a:cubicBezTo>
                    <a:pt x="10379" y="24046"/>
                    <a:pt x="10282" y="23996"/>
                    <a:pt x="10181" y="23996"/>
                  </a:cubicBezTo>
                  <a:cubicBezTo>
                    <a:pt x="10152" y="23996"/>
                    <a:pt x="10122" y="24000"/>
                    <a:pt x="10093" y="24009"/>
                  </a:cubicBezTo>
                  <a:cubicBezTo>
                    <a:pt x="9964" y="24048"/>
                    <a:pt x="9875" y="24166"/>
                    <a:pt x="9875" y="24301"/>
                  </a:cubicBezTo>
                  <a:cubicBezTo>
                    <a:pt x="9875" y="24310"/>
                    <a:pt x="9874" y="25141"/>
                    <a:pt x="9772" y="25751"/>
                  </a:cubicBezTo>
                  <a:cubicBezTo>
                    <a:pt x="9756" y="25842"/>
                    <a:pt x="9731" y="25859"/>
                    <a:pt x="9688" y="25859"/>
                  </a:cubicBezTo>
                  <a:cubicBezTo>
                    <a:pt x="9680" y="25859"/>
                    <a:pt x="9671" y="25859"/>
                    <a:pt x="9661" y="25858"/>
                  </a:cubicBezTo>
                  <a:cubicBezTo>
                    <a:pt x="9532" y="25848"/>
                    <a:pt x="9415" y="25740"/>
                    <a:pt x="9415" y="25694"/>
                  </a:cubicBezTo>
                  <a:cubicBezTo>
                    <a:pt x="9415" y="25140"/>
                    <a:pt x="8015" y="21856"/>
                    <a:pt x="7776" y="21380"/>
                  </a:cubicBezTo>
                  <a:cubicBezTo>
                    <a:pt x="7573" y="20975"/>
                    <a:pt x="7686" y="19501"/>
                    <a:pt x="7806" y="18667"/>
                  </a:cubicBezTo>
                  <a:cubicBezTo>
                    <a:pt x="7816" y="18592"/>
                    <a:pt x="7798" y="18515"/>
                    <a:pt x="7756" y="18452"/>
                  </a:cubicBezTo>
                  <a:cubicBezTo>
                    <a:pt x="7710" y="18386"/>
                    <a:pt x="3247" y="11796"/>
                    <a:pt x="2192" y="10106"/>
                  </a:cubicBezTo>
                  <a:cubicBezTo>
                    <a:pt x="1169" y="8470"/>
                    <a:pt x="634" y="4274"/>
                    <a:pt x="628" y="4232"/>
                  </a:cubicBezTo>
                  <a:cubicBezTo>
                    <a:pt x="609" y="4077"/>
                    <a:pt x="477" y="3963"/>
                    <a:pt x="325" y="3963"/>
                  </a:cubicBezTo>
                  <a:cubicBezTo>
                    <a:pt x="313" y="3963"/>
                    <a:pt x="300" y="3964"/>
                    <a:pt x="287" y="3966"/>
                  </a:cubicBezTo>
                  <a:cubicBezTo>
                    <a:pt x="119" y="3987"/>
                    <a:pt x="0" y="4140"/>
                    <a:pt x="21" y="4308"/>
                  </a:cubicBezTo>
                  <a:cubicBezTo>
                    <a:pt x="44" y="4485"/>
                    <a:pt x="577" y="8679"/>
                    <a:pt x="1673" y="10431"/>
                  </a:cubicBezTo>
                  <a:cubicBezTo>
                    <a:pt x="2663" y="12016"/>
                    <a:pt x="6623" y="17870"/>
                    <a:pt x="7183" y="18698"/>
                  </a:cubicBezTo>
                  <a:cubicBezTo>
                    <a:pt x="7107" y="19271"/>
                    <a:pt x="6908" y="21013"/>
                    <a:pt x="7229" y="21653"/>
                  </a:cubicBezTo>
                  <a:cubicBezTo>
                    <a:pt x="7575" y="22346"/>
                    <a:pt x="8784" y="25317"/>
                    <a:pt x="8803" y="25694"/>
                  </a:cubicBezTo>
                  <a:cubicBezTo>
                    <a:pt x="8803" y="26117"/>
                    <a:pt x="9220" y="26435"/>
                    <a:pt x="9610" y="26467"/>
                  </a:cubicBezTo>
                  <a:cubicBezTo>
                    <a:pt x="9638" y="26470"/>
                    <a:pt x="9664" y="26471"/>
                    <a:pt x="9691" y="26471"/>
                  </a:cubicBezTo>
                  <a:cubicBezTo>
                    <a:pt x="10047" y="26471"/>
                    <a:pt x="10312" y="26231"/>
                    <a:pt x="10376" y="25851"/>
                  </a:cubicBezTo>
                  <a:cubicBezTo>
                    <a:pt x="10406" y="25664"/>
                    <a:pt x="10428" y="25461"/>
                    <a:pt x="10444" y="25265"/>
                  </a:cubicBezTo>
                  <a:lnTo>
                    <a:pt x="11745" y="27253"/>
                  </a:lnTo>
                  <a:cubicBezTo>
                    <a:pt x="11764" y="27282"/>
                    <a:pt x="11786" y="27307"/>
                    <a:pt x="11813" y="27328"/>
                  </a:cubicBezTo>
                  <a:cubicBezTo>
                    <a:pt x="11914" y="27407"/>
                    <a:pt x="12395" y="27760"/>
                    <a:pt x="12867" y="27760"/>
                  </a:cubicBezTo>
                  <a:cubicBezTo>
                    <a:pt x="12872" y="27760"/>
                    <a:pt x="12876" y="27760"/>
                    <a:pt x="12881" y="27760"/>
                  </a:cubicBezTo>
                  <a:cubicBezTo>
                    <a:pt x="12939" y="27760"/>
                    <a:pt x="12997" y="27753"/>
                    <a:pt x="13054" y="27740"/>
                  </a:cubicBezTo>
                  <a:cubicBezTo>
                    <a:pt x="13276" y="27690"/>
                    <a:pt x="13452" y="27548"/>
                    <a:pt x="13561" y="27331"/>
                  </a:cubicBezTo>
                  <a:cubicBezTo>
                    <a:pt x="13760" y="26931"/>
                    <a:pt x="13781" y="25944"/>
                    <a:pt x="13798" y="24367"/>
                  </a:cubicBezTo>
                  <a:cubicBezTo>
                    <a:pt x="13808" y="23386"/>
                    <a:pt x="13819" y="22373"/>
                    <a:pt x="13911" y="21778"/>
                  </a:cubicBezTo>
                  <a:cubicBezTo>
                    <a:pt x="14151" y="20217"/>
                    <a:pt x="12978" y="18204"/>
                    <a:pt x="12111" y="17337"/>
                  </a:cubicBezTo>
                  <a:cubicBezTo>
                    <a:pt x="11592" y="16817"/>
                    <a:pt x="10974" y="16034"/>
                    <a:pt x="10522" y="15461"/>
                  </a:cubicBezTo>
                  <a:cubicBezTo>
                    <a:pt x="10216" y="15073"/>
                    <a:pt x="9996" y="14793"/>
                    <a:pt x="9873" y="14671"/>
                  </a:cubicBezTo>
                  <a:cubicBezTo>
                    <a:pt x="9598" y="14294"/>
                    <a:pt x="8264" y="9642"/>
                    <a:pt x="7589" y="6034"/>
                  </a:cubicBezTo>
                  <a:cubicBezTo>
                    <a:pt x="6912" y="2426"/>
                    <a:pt x="5077" y="235"/>
                    <a:pt x="3696" y="4"/>
                  </a:cubicBezTo>
                  <a:cubicBezTo>
                    <a:pt x="3679" y="2"/>
                    <a:pt x="3662" y="0"/>
                    <a:pt x="3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2929725" y="2339975"/>
              <a:ext cx="175450" cy="299250"/>
            </a:xfrm>
            <a:custGeom>
              <a:avLst/>
              <a:gdLst/>
              <a:ahLst/>
              <a:cxnLst/>
              <a:rect l="l" t="t" r="r" b="b"/>
              <a:pathLst>
                <a:path w="7018" h="11970" extrusionOk="0">
                  <a:moveTo>
                    <a:pt x="3346" y="1"/>
                  </a:moveTo>
                  <a:cubicBezTo>
                    <a:pt x="1729" y="423"/>
                    <a:pt x="594" y="1447"/>
                    <a:pt x="0" y="2110"/>
                  </a:cubicBezTo>
                  <a:cubicBezTo>
                    <a:pt x="425" y="2738"/>
                    <a:pt x="697" y="3139"/>
                    <a:pt x="697" y="3139"/>
                  </a:cubicBezTo>
                  <a:cubicBezTo>
                    <a:pt x="697" y="3139"/>
                    <a:pt x="376" y="5389"/>
                    <a:pt x="697" y="6031"/>
                  </a:cubicBezTo>
                  <a:cubicBezTo>
                    <a:pt x="1018" y="6674"/>
                    <a:pt x="2303" y="9781"/>
                    <a:pt x="2303" y="10209"/>
                  </a:cubicBezTo>
                  <a:cubicBezTo>
                    <a:pt x="2303" y="10463"/>
                    <a:pt x="2605" y="10679"/>
                    <a:pt x="2872" y="10679"/>
                  </a:cubicBezTo>
                  <a:cubicBezTo>
                    <a:pt x="3056" y="10679"/>
                    <a:pt x="3224" y="10578"/>
                    <a:pt x="3267" y="10316"/>
                  </a:cubicBezTo>
                  <a:cubicBezTo>
                    <a:pt x="3375" y="9674"/>
                    <a:pt x="3375" y="8816"/>
                    <a:pt x="3375" y="8816"/>
                  </a:cubicBezTo>
                  <a:lnTo>
                    <a:pt x="5196" y="11602"/>
                  </a:lnTo>
                  <a:cubicBezTo>
                    <a:pt x="5196" y="11602"/>
                    <a:pt x="5668" y="11969"/>
                    <a:pt x="6062" y="11969"/>
                  </a:cubicBezTo>
                  <a:cubicBezTo>
                    <a:pt x="6231" y="11969"/>
                    <a:pt x="6385" y="11902"/>
                    <a:pt x="6482" y="11709"/>
                  </a:cubicBezTo>
                  <a:cubicBezTo>
                    <a:pt x="6803" y="11066"/>
                    <a:pt x="6588" y="7638"/>
                    <a:pt x="6803" y="6245"/>
                  </a:cubicBezTo>
                  <a:cubicBezTo>
                    <a:pt x="7017" y="4854"/>
                    <a:pt x="5946" y="2925"/>
                    <a:pt x="5088" y="2068"/>
                  </a:cubicBezTo>
                  <a:cubicBezTo>
                    <a:pt x="4504" y="1483"/>
                    <a:pt x="3823" y="604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39"/>
            <p:cNvSpPr/>
            <p:nvPr/>
          </p:nvSpPr>
          <p:spPr>
            <a:xfrm>
              <a:off x="2921450" y="2332300"/>
              <a:ext cx="191950" cy="314550"/>
            </a:xfrm>
            <a:custGeom>
              <a:avLst/>
              <a:gdLst/>
              <a:ahLst/>
              <a:cxnLst/>
              <a:rect l="l" t="t" r="r" b="b"/>
              <a:pathLst>
                <a:path w="7678" h="12582" extrusionOk="0">
                  <a:moveTo>
                    <a:pt x="3563" y="657"/>
                  </a:moveTo>
                  <a:lnTo>
                    <a:pt x="3575" y="672"/>
                  </a:lnTo>
                  <a:cubicBezTo>
                    <a:pt x="4032" y="1253"/>
                    <a:pt x="4659" y="2048"/>
                    <a:pt x="5203" y="2591"/>
                  </a:cubicBezTo>
                  <a:cubicBezTo>
                    <a:pt x="5993" y="3382"/>
                    <a:pt x="7028" y="5231"/>
                    <a:pt x="6832" y="6506"/>
                  </a:cubicBezTo>
                  <a:cubicBezTo>
                    <a:pt x="6733" y="7145"/>
                    <a:pt x="6722" y="8181"/>
                    <a:pt x="6711" y="9182"/>
                  </a:cubicBezTo>
                  <a:cubicBezTo>
                    <a:pt x="6700" y="10252"/>
                    <a:pt x="6687" y="11584"/>
                    <a:pt x="6538" y="11878"/>
                  </a:cubicBezTo>
                  <a:cubicBezTo>
                    <a:pt x="6505" y="11946"/>
                    <a:pt x="6473" y="11958"/>
                    <a:pt x="6445" y="11965"/>
                  </a:cubicBezTo>
                  <a:cubicBezTo>
                    <a:pt x="6429" y="11968"/>
                    <a:pt x="6411" y="11970"/>
                    <a:pt x="6392" y="11970"/>
                  </a:cubicBezTo>
                  <a:cubicBezTo>
                    <a:pt x="6214" y="11970"/>
                    <a:pt x="5930" y="11821"/>
                    <a:pt x="5754" y="11695"/>
                  </a:cubicBezTo>
                  <a:lnTo>
                    <a:pt x="3962" y="8956"/>
                  </a:lnTo>
                  <a:cubicBezTo>
                    <a:pt x="3905" y="8868"/>
                    <a:pt x="3808" y="8818"/>
                    <a:pt x="3706" y="8818"/>
                  </a:cubicBezTo>
                  <a:cubicBezTo>
                    <a:pt x="3677" y="8818"/>
                    <a:pt x="3647" y="8822"/>
                    <a:pt x="3618" y="8831"/>
                  </a:cubicBezTo>
                  <a:cubicBezTo>
                    <a:pt x="3489" y="8868"/>
                    <a:pt x="3400" y="8988"/>
                    <a:pt x="3400" y="9123"/>
                  </a:cubicBezTo>
                  <a:cubicBezTo>
                    <a:pt x="3400" y="9132"/>
                    <a:pt x="3399" y="9962"/>
                    <a:pt x="3297" y="10573"/>
                  </a:cubicBezTo>
                  <a:cubicBezTo>
                    <a:pt x="3282" y="10664"/>
                    <a:pt x="3256" y="10681"/>
                    <a:pt x="3213" y="10681"/>
                  </a:cubicBezTo>
                  <a:cubicBezTo>
                    <a:pt x="3205" y="10681"/>
                    <a:pt x="3196" y="10681"/>
                    <a:pt x="3186" y="10680"/>
                  </a:cubicBezTo>
                  <a:cubicBezTo>
                    <a:pt x="3057" y="10669"/>
                    <a:pt x="2940" y="10562"/>
                    <a:pt x="2940" y="10516"/>
                  </a:cubicBezTo>
                  <a:cubicBezTo>
                    <a:pt x="2940" y="9961"/>
                    <a:pt x="1540" y="6678"/>
                    <a:pt x="1302" y="6201"/>
                  </a:cubicBezTo>
                  <a:cubicBezTo>
                    <a:pt x="1099" y="5795"/>
                    <a:pt x="1212" y="4322"/>
                    <a:pt x="1331" y="3489"/>
                  </a:cubicBezTo>
                  <a:cubicBezTo>
                    <a:pt x="1342" y="3414"/>
                    <a:pt x="1324" y="3337"/>
                    <a:pt x="1281" y="3274"/>
                  </a:cubicBezTo>
                  <a:lnTo>
                    <a:pt x="721" y="2446"/>
                  </a:lnTo>
                  <a:cubicBezTo>
                    <a:pt x="1337" y="1802"/>
                    <a:pt x="2287" y="1038"/>
                    <a:pt x="3563" y="657"/>
                  </a:cubicBezTo>
                  <a:close/>
                  <a:moveTo>
                    <a:pt x="3678" y="1"/>
                  </a:moveTo>
                  <a:cubicBezTo>
                    <a:pt x="3652" y="1"/>
                    <a:pt x="3626" y="4"/>
                    <a:pt x="3600" y="11"/>
                  </a:cubicBezTo>
                  <a:cubicBezTo>
                    <a:pt x="1959" y="439"/>
                    <a:pt x="793" y="1444"/>
                    <a:pt x="104" y="2212"/>
                  </a:cubicBezTo>
                  <a:cubicBezTo>
                    <a:pt x="10" y="2316"/>
                    <a:pt x="0" y="2471"/>
                    <a:pt x="79" y="2587"/>
                  </a:cubicBezTo>
                  <a:lnTo>
                    <a:pt x="709" y="3520"/>
                  </a:lnTo>
                  <a:cubicBezTo>
                    <a:pt x="633" y="4093"/>
                    <a:pt x="434" y="5835"/>
                    <a:pt x="755" y="6475"/>
                  </a:cubicBezTo>
                  <a:cubicBezTo>
                    <a:pt x="1101" y="7168"/>
                    <a:pt x="2310" y="10139"/>
                    <a:pt x="2329" y="10516"/>
                  </a:cubicBezTo>
                  <a:cubicBezTo>
                    <a:pt x="2329" y="10939"/>
                    <a:pt x="2746" y="11258"/>
                    <a:pt x="3136" y="11290"/>
                  </a:cubicBezTo>
                  <a:cubicBezTo>
                    <a:pt x="3163" y="11293"/>
                    <a:pt x="3190" y="11294"/>
                    <a:pt x="3217" y="11294"/>
                  </a:cubicBezTo>
                  <a:cubicBezTo>
                    <a:pt x="3573" y="11294"/>
                    <a:pt x="3838" y="11053"/>
                    <a:pt x="3902" y="10674"/>
                  </a:cubicBezTo>
                  <a:cubicBezTo>
                    <a:pt x="3932" y="10486"/>
                    <a:pt x="3954" y="10283"/>
                    <a:pt x="3970" y="10087"/>
                  </a:cubicBezTo>
                  <a:lnTo>
                    <a:pt x="5271" y="12075"/>
                  </a:lnTo>
                  <a:cubicBezTo>
                    <a:pt x="5290" y="12104"/>
                    <a:pt x="5312" y="12129"/>
                    <a:pt x="5339" y="12150"/>
                  </a:cubicBezTo>
                  <a:cubicBezTo>
                    <a:pt x="5440" y="12229"/>
                    <a:pt x="5921" y="12582"/>
                    <a:pt x="6393" y="12582"/>
                  </a:cubicBezTo>
                  <a:cubicBezTo>
                    <a:pt x="6456" y="12582"/>
                    <a:pt x="6518" y="12575"/>
                    <a:pt x="6580" y="12562"/>
                  </a:cubicBezTo>
                  <a:cubicBezTo>
                    <a:pt x="6803" y="12511"/>
                    <a:pt x="6978" y="12370"/>
                    <a:pt x="7087" y="12153"/>
                  </a:cubicBezTo>
                  <a:cubicBezTo>
                    <a:pt x="7287" y="11752"/>
                    <a:pt x="7307" y="10765"/>
                    <a:pt x="7324" y="9189"/>
                  </a:cubicBezTo>
                  <a:cubicBezTo>
                    <a:pt x="7334" y="8208"/>
                    <a:pt x="7345" y="7195"/>
                    <a:pt x="7437" y="6599"/>
                  </a:cubicBezTo>
                  <a:cubicBezTo>
                    <a:pt x="7677" y="5038"/>
                    <a:pt x="6504" y="3026"/>
                    <a:pt x="5637" y="2158"/>
                  </a:cubicBezTo>
                  <a:cubicBezTo>
                    <a:pt x="5118" y="1640"/>
                    <a:pt x="4504" y="861"/>
                    <a:pt x="4056" y="293"/>
                  </a:cubicBezTo>
                  <a:lnTo>
                    <a:pt x="3917" y="117"/>
                  </a:lnTo>
                  <a:cubicBezTo>
                    <a:pt x="3858" y="43"/>
                    <a:pt x="3770" y="1"/>
                    <a:pt x="36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2036575" y="1952450"/>
              <a:ext cx="1098050" cy="985600"/>
            </a:xfrm>
            <a:custGeom>
              <a:avLst/>
              <a:gdLst/>
              <a:ahLst/>
              <a:cxnLst/>
              <a:rect l="l" t="t" r="r" b="b"/>
              <a:pathLst>
                <a:path w="43922" h="39424" extrusionOk="0">
                  <a:moveTo>
                    <a:pt x="3536" y="0"/>
                  </a:moveTo>
                  <a:cubicBezTo>
                    <a:pt x="3536" y="0"/>
                    <a:pt x="1501" y="1393"/>
                    <a:pt x="751" y="4393"/>
                  </a:cubicBezTo>
                  <a:cubicBezTo>
                    <a:pt x="1" y="7393"/>
                    <a:pt x="2464" y="19604"/>
                    <a:pt x="3108" y="23140"/>
                  </a:cubicBezTo>
                  <a:cubicBezTo>
                    <a:pt x="3750" y="26675"/>
                    <a:pt x="6964" y="38458"/>
                    <a:pt x="7928" y="39208"/>
                  </a:cubicBezTo>
                  <a:cubicBezTo>
                    <a:pt x="8122" y="39359"/>
                    <a:pt x="8733" y="39423"/>
                    <a:pt x="9619" y="39423"/>
                  </a:cubicBezTo>
                  <a:cubicBezTo>
                    <a:pt x="13131" y="39423"/>
                    <a:pt x="20960" y="38414"/>
                    <a:pt x="24211" y="37815"/>
                  </a:cubicBezTo>
                  <a:cubicBezTo>
                    <a:pt x="28281" y="37066"/>
                    <a:pt x="37066" y="33958"/>
                    <a:pt x="38887" y="33423"/>
                  </a:cubicBezTo>
                  <a:cubicBezTo>
                    <a:pt x="40708" y="32887"/>
                    <a:pt x="41672" y="30102"/>
                    <a:pt x="42208" y="29567"/>
                  </a:cubicBezTo>
                  <a:cubicBezTo>
                    <a:pt x="42743" y="29031"/>
                    <a:pt x="43922" y="27210"/>
                    <a:pt x="43278" y="26567"/>
                  </a:cubicBezTo>
                  <a:cubicBezTo>
                    <a:pt x="43064" y="26353"/>
                    <a:pt x="42719" y="26282"/>
                    <a:pt x="42326" y="26282"/>
                  </a:cubicBezTo>
                  <a:cubicBezTo>
                    <a:pt x="41540" y="26282"/>
                    <a:pt x="40564" y="26567"/>
                    <a:pt x="40064" y="26567"/>
                  </a:cubicBezTo>
                  <a:cubicBezTo>
                    <a:pt x="39314" y="26567"/>
                    <a:pt x="37922" y="26460"/>
                    <a:pt x="36423" y="26460"/>
                  </a:cubicBezTo>
                  <a:cubicBezTo>
                    <a:pt x="34923" y="26460"/>
                    <a:pt x="33638" y="27531"/>
                    <a:pt x="33210" y="29031"/>
                  </a:cubicBezTo>
                  <a:cubicBezTo>
                    <a:pt x="32781" y="30531"/>
                    <a:pt x="32138" y="31281"/>
                    <a:pt x="32138" y="31281"/>
                  </a:cubicBezTo>
                  <a:cubicBezTo>
                    <a:pt x="32138" y="31281"/>
                    <a:pt x="21104" y="32781"/>
                    <a:pt x="18748" y="32781"/>
                  </a:cubicBezTo>
                  <a:cubicBezTo>
                    <a:pt x="16391" y="32781"/>
                    <a:pt x="14141" y="32459"/>
                    <a:pt x="14141" y="32459"/>
                  </a:cubicBezTo>
                  <a:cubicBezTo>
                    <a:pt x="14141" y="32459"/>
                    <a:pt x="12856" y="25067"/>
                    <a:pt x="11892" y="20461"/>
                  </a:cubicBezTo>
                  <a:cubicBezTo>
                    <a:pt x="10928" y="15855"/>
                    <a:pt x="10070" y="12320"/>
                    <a:pt x="9320" y="11142"/>
                  </a:cubicBezTo>
                  <a:lnTo>
                    <a:pt x="35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2030900" y="1944800"/>
              <a:ext cx="1115225" cy="1000750"/>
            </a:xfrm>
            <a:custGeom>
              <a:avLst/>
              <a:gdLst/>
              <a:ahLst/>
              <a:cxnLst/>
              <a:rect l="l" t="t" r="r" b="b"/>
              <a:pathLst>
                <a:path w="44609" h="40030" extrusionOk="0">
                  <a:moveTo>
                    <a:pt x="3762" y="0"/>
                  </a:moveTo>
                  <a:cubicBezTo>
                    <a:pt x="3703" y="0"/>
                    <a:pt x="3643" y="18"/>
                    <a:pt x="3590" y="54"/>
                  </a:cubicBezTo>
                  <a:cubicBezTo>
                    <a:pt x="3503" y="114"/>
                    <a:pt x="1450" y="1547"/>
                    <a:pt x="681" y="4625"/>
                  </a:cubicBezTo>
                  <a:cubicBezTo>
                    <a:pt x="1" y="7347"/>
                    <a:pt x="1857" y="17232"/>
                    <a:pt x="2750" y="21981"/>
                  </a:cubicBezTo>
                  <a:cubicBezTo>
                    <a:pt x="2863" y="22583"/>
                    <a:pt x="2961" y="23098"/>
                    <a:pt x="3034" y="23500"/>
                  </a:cubicBezTo>
                  <a:cubicBezTo>
                    <a:pt x="3589" y="26556"/>
                    <a:pt x="6834" y="38874"/>
                    <a:pt x="7967" y="39755"/>
                  </a:cubicBezTo>
                  <a:cubicBezTo>
                    <a:pt x="8216" y="39948"/>
                    <a:pt x="8943" y="40029"/>
                    <a:pt x="9964" y="40029"/>
                  </a:cubicBezTo>
                  <a:cubicBezTo>
                    <a:pt x="13890" y="40029"/>
                    <a:pt x="22177" y="38849"/>
                    <a:pt x="24493" y="38422"/>
                  </a:cubicBezTo>
                  <a:cubicBezTo>
                    <a:pt x="27565" y="37857"/>
                    <a:pt x="33293" y="35961"/>
                    <a:pt x="36714" y="34829"/>
                  </a:cubicBezTo>
                  <a:cubicBezTo>
                    <a:pt x="37851" y="34453"/>
                    <a:pt x="38749" y="34156"/>
                    <a:pt x="39200" y="34023"/>
                  </a:cubicBezTo>
                  <a:cubicBezTo>
                    <a:pt x="40627" y="33603"/>
                    <a:pt x="41535" y="31984"/>
                    <a:pt x="42136" y="30913"/>
                  </a:cubicBezTo>
                  <a:cubicBezTo>
                    <a:pt x="42339" y="30552"/>
                    <a:pt x="42530" y="30211"/>
                    <a:pt x="42652" y="30089"/>
                  </a:cubicBezTo>
                  <a:cubicBezTo>
                    <a:pt x="43128" y="29613"/>
                    <a:pt x="44608" y="27543"/>
                    <a:pt x="43723" y="26657"/>
                  </a:cubicBezTo>
                  <a:cubicBezTo>
                    <a:pt x="43440" y="26373"/>
                    <a:pt x="43016" y="26282"/>
                    <a:pt x="42549" y="26282"/>
                  </a:cubicBezTo>
                  <a:cubicBezTo>
                    <a:pt x="42085" y="26282"/>
                    <a:pt x="41579" y="26373"/>
                    <a:pt x="41128" y="26453"/>
                  </a:cubicBezTo>
                  <a:cubicBezTo>
                    <a:pt x="40799" y="26512"/>
                    <a:pt x="40488" y="26567"/>
                    <a:pt x="40293" y="26567"/>
                  </a:cubicBezTo>
                  <a:cubicBezTo>
                    <a:pt x="39986" y="26567"/>
                    <a:pt x="39569" y="26549"/>
                    <a:pt x="39082" y="26528"/>
                  </a:cubicBezTo>
                  <a:cubicBezTo>
                    <a:pt x="38393" y="26498"/>
                    <a:pt x="37535" y="26460"/>
                    <a:pt x="36650" y="26460"/>
                  </a:cubicBezTo>
                  <a:cubicBezTo>
                    <a:pt x="35030" y="26460"/>
                    <a:pt x="33620" y="27582"/>
                    <a:pt x="33142" y="29253"/>
                  </a:cubicBezTo>
                  <a:cubicBezTo>
                    <a:pt x="32821" y="30381"/>
                    <a:pt x="32370" y="31068"/>
                    <a:pt x="32200" y="31300"/>
                  </a:cubicBezTo>
                  <a:cubicBezTo>
                    <a:pt x="30977" y="31465"/>
                    <a:pt x="21151" y="32780"/>
                    <a:pt x="18976" y="32780"/>
                  </a:cubicBezTo>
                  <a:cubicBezTo>
                    <a:pt x="17089" y="32780"/>
                    <a:pt x="15251" y="32569"/>
                    <a:pt x="14632" y="32491"/>
                  </a:cubicBezTo>
                  <a:cubicBezTo>
                    <a:pt x="14409" y="31223"/>
                    <a:pt x="13279" y="24817"/>
                    <a:pt x="12419" y="20704"/>
                  </a:cubicBezTo>
                  <a:cubicBezTo>
                    <a:pt x="11241" y="15079"/>
                    <a:pt x="10485" y="12349"/>
                    <a:pt x="9807" y="11283"/>
                  </a:cubicBezTo>
                  <a:cubicBezTo>
                    <a:pt x="9748" y="11194"/>
                    <a:pt x="9650" y="11146"/>
                    <a:pt x="9551" y="11146"/>
                  </a:cubicBezTo>
                  <a:cubicBezTo>
                    <a:pt x="9494" y="11146"/>
                    <a:pt x="9438" y="11161"/>
                    <a:pt x="9387" y="11194"/>
                  </a:cubicBezTo>
                  <a:cubicBezTo>
                    <a:pt x="9246" y="11283"/>
                    <a:pt x="9203" y="11470"/>
                    <a:pt x="9290" y="11611"/>
                  </a:cubicBezTo>
                  <a:cubicBezTo>
                    <a:pt x="10079" y="12851"/>
                    <a:pt x="11012" y="16966"/>
                    <a:pt x="11819" y="20830"/>
                  </a:cubicBezTo>
                  <a:cubicBezTo>
                    <a:pt x="12772" y="25379"/>
                    <a:pt x="14055" y="32743"/>
                    <a:pt x="14067" y="32817"/>
                  </a:cubicBezTo>
                  <a:cubicBezTo>
                    <a:pt x="14090" y="32948"/>
                    <a:pt x="14194" y="33049"/>
                    <a:pt x="14325" y="33068"/>
                  </a:cubicBezTo>
                  <a:cubicBezTo>
                    <a:pt x="14348" y="33071"/>
                    <a:pt x="16625" y="33392"/>
                    <a:pt x="18976" y="33392"/>
                  </a:cubicBezTo>
                  <a:cubicBezTo>
                    <a:pt x="21325" y="33392"/>
                    <a:pt x="31955" y="31951"/>
                    <a:pt x="32407" y="31890"/>
                  </a:cubicBezTo>
                  <a:cubicBezTo>
                    <a:pt x="32482" y="31879"/>
                    <a:pt x="32549" y="31843"/>
                    <a:pt x="32598" y="31786"/>
                  </a:cubicBezTo>
                  <a:cubicBezTo>
                    <a:pt x="32626" y="31753"/>
                    <a:pt x="33289" y="30967"/>
                    <a:pt x="33731" y="29421"/>
                  </a:cubicBezTo>
                  <a:cubicBezTo>
                    <a:pt x="34133" y="28016"/>
                    <a:pt x="35305" y="27071"/>
                    <a:pt x="36650" y="27071"/>
                  </a:cubicBezTo>
                  <a:cubicBezTo>
                    <a:pt x="37522" y="27071"/>
                    <a:pt x="38373" y="27109"/>
                    <a:pt x="39055" y="27139"/>
                  </a:cubicBezTo>
                  <a:cubicBezTo>
                    <a:pt x="39554" y="27160"/>
                    <a:pt x="39979" y="27179"/>
                    <a:pt x="40293" y="27179"/>
                  </a:cubicBezTo>
                  <a:cubicBezTo>
                    <a:pt x="40542" y="27179"/>
                    <a:pt x="40863" y="27121"/>
                    <a:pt x="41234" y="27056"/>
                  </a:cubicBezTo>
                  <a:cubicBezTo>
                    <a:pt x="41647" y="26982"/>
                    <a:pt x="42147" y="26893"/>
                    <a:pt x="42564" y="26893"/>
                  </a:cubicBezTo>
                  <a:cubicBezTo>
                    <a:pt x="42878" y="26893"/>
                    <a:pt x="43144" y="26943"/>
                    <a:pt x="43290" y="27089"/>
                  </a:cubicBezTo>
                  <a:cubicBezTo>
                    <a:pt x="43691" y="27491"/>
                    <a:pt x="42817" y="29058"/>
                    <a:pt x="42219" y="29656"/>
                  </a:cubicBezTo>
                  <a:cubicBezTo>
                    <a:pt x="42037" y="29838"/>
                    <a:pt x="41846" y="30180"/>
                    <a:pt x="41602" y="30613"/>
                  </a:cubicBezTo>
                  <a:cubicBezTo>
                    <a:pt x="41049" y="31598"/>
                    <a:pt x="40215" y="33086"/>
                    <a:pt x="39027" y="33436"/>
                  </a:cubicBezTo>
                  <a:cubicBezTo>
                    <a:pt x="38567" y="33571"/>
                    <a:pt x="37664" y="33870"/>
                    <a:pt x="36522" y="34248"/>
                  </a:cubicBezTo>
                  <a:cubicBezTo>
                    <a:pt x="33115" y="35374"/>
                    <a:pt x="27412" y="37262"/>
                    <a:pt x="24383" y="37820"/>
                  </a:cubicBezTo>
                  <a:cubicBezTo>
                    <a:pt x="20321" y="38568"/>
                    <a:pt x="12889" y="39434"/>
                    <a:pt x="9752" y="39434"/>
                  </a:cubicBezTo>
                  <a:cubicBezTo>
                    <a:pt x="9002" y="39434"/>
                    <a:pt x="8498" y="39385"/>
                    <a:pt x="8343" y="39272"/>
                  </a:cubicBezTo>
                  <a:cubicBezTo>
                    <a:pt x="7537" y="38644"/>
                    <a:pt x="4332" y="27224"/>
                    <a:pt x="3635" y="23390"/>
                  </a:cubicBezTo>
                  <a:cubicBezTo>
                    <a:pt x="3562" y="22987"/>
                    <a:pt x="3465" y="22471"/>
                    <a:pt x="3352" y="21868"/>
                  </a:cubicBezTo>
                  <a:cubicBezTo>
                    <a:pt x="2536" y="17528"/>
                    <a:pt x="626" y="7365"/>
                    <a:pt x="1275" y="4773"/>
                  </a:cubicBezTo>
                  <a:cubicBezTo>
                    <a:pt x="1985" y="1932"/>
                    <a:pt x="3917" y="572"/>
                    <a:pt x="3937" y="559"/>
                  </a:cubicBezTo>
                  <a:cubicBezTo>
                    <a:pt x="4076" y="464"/>
                    <a:pt x="4112" y="273"/>
                    <a:pt x="4015" y="134"/>
                  </a:cubicBezTo>
                  <a:cubicBezTo>
                    <a:pt x="3956" y="47"/>
                    <a:pt x="3860" y="0"/>
                    <a:pt x="37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2820625" y="2609475"/>
              <a:ext cx="314000" cy="236300"/>
            </a:xfrm>
            <a:custGeom>
              <a:avLst/>
              <a:gdLst/>
              <a:ahLst/>
              <a:cxnLst/>
              <a:rect l="l" t="t" r="r" b="b"/>
              <a:pathLst>
                <a:path w="12560" h="9452" extrusionOk="0">
                  <a:moveTo>
                    <a:pt x="10965" y="1"/>
                  </a:moveTo>
                  <a:cubicBezTo>
                    <a:pt x="10179" y="1"/>
                    <a:pt x="9203" y="286"/>
                    <a:pt x="8702" y="286"/>
                  </a:cubicBezTo>
                  <a:cubicBezTo>
                    <a:pt x="7954" y="286"/>
                    <a:pt x="6560" y="179"/>
                    <a:pt x="5061" y="179"/>
                  </a:cubicBezTo>
                  <a:cubicBezTo>
                    <a:pt x="3561" y="179"/>
                    <a:pt x="2276" y="1250"/>
                    <a:pt x="1848" y="2750"/>
                  </a:cubicBezTo>
                  <a:cubicBezTo>
                    <a:pt x="1419" y="4250"/>
                    <a:pt x="776" y="5000"/>
                    <a:pt x="776" y="5000"/>
                  </a:cubicBezTo>
                  <a:cubicBezTo>
                    <a:pt x="776" y="5000"/>
                    <a:pt x="488" y="5038"/>
                    <a:pt x="1" y="5104"/>
                  </a:cubicBezTo>
                  <a:cubicBezTo>
                    <a:pt x="267" y="5684"/>
                    <a:pt x="516" y="6399"/>
                    <a:pt x="563" y="7142"/>
                  </a:cubicBezTo>
                  <a:cubicBezTo>
                    <a:pt x="610" y="7920"/>
                    <a:pt x="527" y="8762"/>
                    <a:pt x="421" y="9452"/>
                  </a:cubicBezTo>
                  <a:cubicBezTo>
                    <a:pt x="3589" y="8449"/>
                    <a:pt x="6552" y="7428"/>
                    <a:pt x="7525" y="7142"/>
                  </a:cubicBezTo>
                  <a:cubicBezTo>
                    <a:pt x="9346" y="6606"/>
                    <a:pt x="10310" y="3821"/>
                    <a:pt x="10846" y="3286"/>
                  </a:cubicBezTo>
                  <a:cubicBezTo>
                    <a:pt x="11382" y="2750"/>
                    <a:pt x="12560" y="929"/>
                    <a:pt x="11917" y="286"/>
                  </a:cubicBezTo>
                  <a:cubicBezTo>
                    <a:pt x="11703" y="72"/>
                    <a:pt x="11358" y="1"/>
                    <a:pt x="10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39"/>
            <p:cNvSpPr/>
            <p:nvPr/>
          </p:nvSpPr>
          <p:spPr>
            <a:xfrm>
              <a:off x="2811525" y="2601850"/>
              <a:ext cx="334575" cy="251575"/>
            </a:xfrm>
            <a:custGeom>
              <a:avLst/>
              <a:gdLst/>
              <a:ahLst/>
              <a:cxnLst/>
              <a:rect l="l" t="t" r="r" b="b"/>
              <a:pathLst>
                <a:path w="13383" h="10063" extrusionOk="0">
                  <a:moveTo>
                    <a:pt x="11338" y="611"/>
                  </a:moveTo>
                  <a:cubicBezTo>
                    <a:pt x="11652" y="611"/>
                    <a:pt x="11918" y="661"/>
                    <a:pt x="12064" y="807"/>
                  </a:cubicBezTo>
                  <a:cubicBezTo>
                    <a:pt x="12466" y="1209"/>
                    <a:pt x="11592" y="2776"/>
                    <a:pt x="10993" y="3374"/>
                  </a:cubicBezTo>
                  <a:cubicBezTo>
                    <a:pt x="10812" y="3556"/>
                    <a:pt x="10620" y="3898"/>
                    <a:pt x="10377" y="4331"/>
                  </a:cubicBezTo>
                  <a:cubicBezTo>
                    <a:pt x="9824" y="5316"/>
                    <a:pt x="8990" y="6804"/>
                    <a:pt x="7802" y="7154"/>
                  </a:cubicBezTo>
                  <a:cubicBezTo>
                    <a:pt x="7341" y="7289"/>
                    <a:pt x="6435" y="7588"/>
                    <a:pt x="5291" y="7968"/>
                  </a:cubicBezTo>
                  <a:cubicBezTo>
                    <a:pt x="4112" y="8358"/>
                    <a:pt x="2667" y="8835"/>
                    <a:pt x="1154" y="9318"/>
                  </a:cubicBezTo>
                  <a:cubicBezTo>
                    <a:pt x="1240" y="8615"/>
                    <a:pt x="1265" y="7980"/>
                    <a:pt x="1231" y="7428"/>
                  </a:cubicBezTo>
                  <a:cubicBezTo>
                    <a:pt x="1197" y="6876"/>
                    <a:pt x="1054" y="6282"/>
                    <a:pt x="805" y="5658"/>
                  </a:cubicBezTo>
                  <a:lnTo>
                    <a:pt x="1181" y="5608"/>
                  </a:lnTo>
                  <a:cubicBezTo>
                    <a:pt x="1256" y="5597"/>
                    <a:pt x="1323" y="5561"/>
                    <a:pt x="1372" y="5504"/>
                  </a:cubicBezTo>
                  <a:cubicBezTo>
                    <a:pt x="1401" y="5471"/>
                    <a:pt x="2064" y="4685"/>
                    <a:pt x="2506" y="3139"/>
                  </a:cubicBezTo>
                  <a:cubicBezTo>
                    <a:pt x="2907" y="1734"/>
                    <a:pt x="4080" y="789"/>
                    <a:pt x="5425" y="789"/>
                  </a:cubicBezTo>
                  <a:cubicBezTo>
                    <a:pt x="6297" y="789"/>
                    <a:pt x="7147" y="827"/>
                    <a:pt x="7829" y="857"/>
                  </a:cubicBezTo>
                  <a:cubicBezTo>
                    <a:pt x="8329" y="878"/>
                    <a:pt x="8753" y="897"/>
                    <a:pt x="9068" y="897"/>
                  </a:cubicBezTo>
                  <a:cubicBezTo>
                    <a:pt x="9317" y="897"/>
                    <a:pt x="9637" y="839"/>
                    <a:pt x="10009" y="774"/>
                  </a:cubicBezTo>
                  <a:cubicBezTo>
                    <a:pt x="10422" y="700"/>
                    <a:pt x="10922" y="611"/>
                    <a:pt x="11338" y="611"/>
                  </a:cubicBezTo>
                  <a:close/>
                  <a:moveTo>
                    <a:pt x="11324" y="0"/>
                  </a:moveTo>
                  <a:cubicBezTo>
                    <a:pt x="10860" y="0"/>
                    <a:pt x="10353" y="91"/>
                    <a:pt x="9902" y="171"/>
                  </a:cubicBezTo>
                  <a:cubicBezTo>
                    <a:pt x="9573" y="230"/>
                    <a:pt x="9261" y="285"/>
                    <a:pt x="9068" y="285"/>
                  </a:cubicBezTo>
                  <a:cubicBezTo>
                    <a:pt x="8760" y="285"/>
                    <a:pt x="8344" y="267"/>
                    <a:pt x="7856" y="246"/>
                  </a:cubicBezTo>
                  <a:cubicBezTo>
                    <a:pt x="7168" y="216"/>
                    <a:pt x="6310" y="178"/>
                    <a:pt x="5425" y="178"/>
                  </a:cubicBezTo>
                  <a:cubicBezTo>
                    <a:pt x="3803" y="178"/>
                    <a:pt x="2394" y="1300"/>
                    <a:pt x="1917" y="2971"/>
                  </a:cubicBezTo>
                  <a:cubicBezTo>
                    <a:pt x="1595" y="4099"/>
                    <a:pt x="1145" y="4786"/>
                    <a:pt x="975" y="5018"/>
                  </a:cubicBezTo>
                  <a:lnTo>
                    <a:pt x="324" y="5105"/>
                  </a:lnTo>
                  <a:cubicBezTo>
                    <a:pt x="120" y="5132"/>
                    <a:pt x="0" y="5349"/>
                    <a:pt x="87" y="5536"/>
                  </a:cubicBezTo>
                  <a:cubicBezTo>
                    <a:pt x="404" y="6230"/>
                    <a:pt x="584" y="6879"/>
                    <a:pt x="621" y="7466"/>
                  </a:cubicBezTo>
                  <a:cubicBezTo>
                    <a:pt x="660" y="8099"/>
                    <a:pt x="613" y="8854"/>
                    <a:pt x="482" y="9710"/>
                  </a:cubicBezTo>
                  <a:cubicBezTo>
                    <a:pt x="453" y="9895"/>
                    <a:pt x="596" y="10063"/>
                    <a:pt x="785" y="10063"/>
                  </a:cubicBezTo>
                  <a:cubicBezTo>
                    <a:pt x="816" y="10063"/>
                    <a:pt x="847" y="10058"/>
                    <a:pt x="877" y="10048"/>
                  </a:cubicBezTo>
                  <a:cubicBezTo>
                    <a:pt x="2559" y="9516"/>
                    <a:pt x="4183" y="8979"/>
                    <a:pt x="5483" y="8548"/>
                  </a:cubicBezTo>
                  <a:cubicBezTo>
                    <a:pt x="6623" y="8172"/>
                    <a:pt x="7522" y="7874"/>
                    <a:pt x="7975" y="7741"/>
                  </a:cubicBezTo>
                  <a:cubicBezTo>
                    <a:pt x="9401" y="7321"/>
                    <a:pt x="10309" y="5702"/>
                    <a:pt x="10911" y="4631"/>
                  </a:cubicBezTo>
                  <a:cubicBezTo>
                    <a:pt x="11114" y="4270"/>
                    <a:pt x="11305" y="3929"/>
                    <a:pt x="11426" y="3807"/>
                  </a:cubicBezTo>
                  <a:cubicBezTo>
                    <a:pt x="11902" y="3331"/>
                    <a:pt x="13382" y="1261"/>
                    <a:pt x="12497" y="375"/>
                  </a:cubicBezTo>
                  <a:cubicBezTo>
                    <a:pt x="12214" y="91"/>
                    <a:pt x="11790" y="0"/>
                    <a:pt x="11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2857025" y="3034975"/>
              <a:ext cx="273125" cy="92025"/>
            </a:xfrm>
            <a:custGeom>
              <a:avLst/>
              <a:gdLst/>
              <a:ahLst/>
              <a:cxnLst/>
              <a:rect l="l" t="t" r="r" b="b"/>
              <a:pathLst>
                <a:path w="10925" h="3681" extrusionOk="0">
                  <a:moveTo>
                    <a:pt x="2170" y="0"/>
                  </a:moveTo>
                  <a:lnTo>
                    <a:pt x="0" y="3450"/>
                  </a:lnTo>
                  <a:cubicBezTo>
                    <a:pt x="0" y="3450"/>
                    <a:pt x="2760" y="3680"/>
                    <a:pt x="3681" y="3680"/>
                  </a:cubicBezTo>
                  <a:cubicBezTo>
                    <a:pt x="4600" y="3680"/>
                    <a:pt x="10924" y="2990"/>
                    <a:pt x="10005" y="1955"/>
                  </a:cubicBezTo>
                  <a:cubicBezTo>
                    <a:pt x="9084" y="920"/>
                    <a:pt x="2170" y="0"/>
                    <a:pt x="2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2847500" y="3027275"/>
              <a:ext cx="270700" cy="107350"/>
            </a:xfrm>
            <a:custGeom>
              <a:avLst/>
              <a:gdLst/>
              <a:ahLst/>
              <a:cxnLst/>
              <a:rect l="l" t="t" r="r" b="b"/>
              <a:pathLst>
                <a:path w="10828" h="4294" extrusionOk="0">
                  <a:moveTo>
                    <a:pt x="2704" y="637"/>
                  </a:moveTo>
                  <a:cubicBezTo>
                    <a:pt x="5352" y="1001"/>
                    <a:pt x="9557" y="1790"/>
                    <a:pt x="10174" y="2444"/>
                  </a:cubicBezTo>
                  <a:cubicBezTo>
                    <a:pt x="9907" y="3009"/>
                    <a:pt x="5371" y="3681"/>
                    <a:pt x="4062" y="3681"/>
                  </a:cubicBezTo>
                  <a:cubicBezTo>
                    <a:pt x="3402" y="3681"/>
                    <a:pt x="1747" y="3558"/>
                    <a:pt x="910" y="3493"/>
                  </a:cubicBezTo>
                  <a:lnTo>
                    <a:pt x="2704" y="637"/>
                  </a:lnTo>
                  <a:close/>
                  <a:moveTo>
                    <a:pt x="2551" y="1"/>
                  </a:moveTo>
                  <a:cubicBezTo>
                    <a:pt x="2446" y="1"/>
                    <a:pt x="2347" y="54"/>
                    <a:pt x="2291" y="144"/>
                  </a:cubicBezTo>
                  <a:lnTo>
                    <a:pt x="122" y="3594"/>
                  </a:lnTo>
                  <a:cubicBezTo>
                    <a:pt x="0" y="3789"/>
                    <a:pt x="128" y="4044"/>
                    <a:pt x="356" y="4062"/>
                  </a:cubicBezTo>
                  <a:cubicBezTo>
                    <a:pt x="469" y="4072"/>
                    <a:pt x="3140" y="4294"/>
                    <a:pt x="4062" y="4294"/>
                  </a:cubicBezTo>
                  <a:cubicBezTo>
                    <a:pt x="4120" y="4294"/>
                    <a:pt x="10193" y="3897"/>
                    <a:pt x="10733" y="2694"/>
                  </a:cubicBezTo>
                  <a:cubicBezTo>
                    <a:pt x="10828" y="2482"/>
                    <a:pt x="10785" y="2251"/>
                    <a:pt x="10614" y="2060"/>
                  </a:cubicBezTo>
                  <a:cubicBezTo>
                    <a:pt x="9647" y="971"/>
                    <a:pt x="3310" y="100"/>
                    <a:pt x="2592" y="4"/>
                  </a:cubicBezTo>
                  <a:cubicBezTo>
                    <a:pt x="2578" y="2"/>
                    <a:pt x="2564" y="1"/>
                    <a:pt x="25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2698925" y="2965975"/>
              <a:ext cx="689950" cy="629575"/>
            </a:xfrm>
            <a:custGeom>
              <a:avLst/>
              <a:gdLst/>
              <a:ahLst/>
              <a:cxnLst/>
              <a:rect l="l" t="t" r="r" b="b"/>
              <a:pathLst>
                <a:path w="27598" h="25183" extrusionOk="0">
                  <a:moveTo>
                    <a:pt x="20123" y="1"/>
                  </a:moveTo>
                  <a:lnTo>
                    <a:pt x="0" y="9315"/>
                  </a:lnTo>
                  <a:lnTo>
                    <a:pt x="7820" y="25183"/>
                  </a:lnTo>
                  <a:lnTo>
                    <a:pt x="27597" y="15178"/>
                  </a:lnTo>
                  <a:lnTo>
                    <a:pt x="20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2690175" y="2958325"/>
              <a:ext cx="707425" cy="644875"/>
            </a:xfrm>
            <a:custGeom>
              <a:avLst/>
              <a:gdLst/>
              <a:ahLst/>
              <a:cxnLst/>
              <a:rect l="l" t="t" r="r" b="b"/>
              <a:pathLst>
                <a:path w="28297" h="25795" extrusionOk="0">
                  <a:moveTo>
                    <a:pt x="20330" y="710"/>
                  </a:moveTo>
                  <a:lnTo>
                    <a:pt x="27539" y="15348"/>
                  </a:lnTo>
                  <a:lnTo>
                    <a:pt x="8307" y="25075"/>
                  </a:lnTo>
                  <a:lnTo>
                    <a:pt x="763" y="9766"/>
                  </a:lnTo>
                  <a:lnTo>
                    <a:pt x="20330" y="710"/>
                  </a:lnTo>
                  <a:close/>
                  <a:moveTo>
                    <a:pt x="20473" y="0"/>
                  </a:moveTo>
                  <a:cubicBezTo>
                    <a:pt x="20430" y="0"/>
                    <a:pt x="20386" y="9"/>
                    <a:pt x="20344" y="29"/>
                  </a:cubicBezTo>
                  <a:lnTo>
                    <a:pt x="222" y="9342"/>
                  </a:lnTo>
                  <a:cubicBezTo>
                    <a:pt x="67" y="9415"/>
                    <a:pt x="0" y="9601"/>
                    <a:pt x="77" y="9755"/>
                  </a:cubicBezTo>
                  <a:lnTo>
                    <a:pt x="7895" y="25624"/>
                  </a:lnTo>
                  <a:cubicBezTo>
                    <a:pt x="7931" y="25697"/>
                    <a:pt x="7995" y="25753"/>
                    <a:pt x="8073" y="25779"/>
                  </a:cubicBezTo>
                  <a:cubicBezTo>
                    <a:pt x="8104" y="25789"/>
                    <a:pt x="8137" y="25794"/>
                    <a:pt x="8170" y="25794"/>
                  </a:cubicBezTo>
                  <a:cubicBezTo>
                    <a:pt x="8218" y="25794"/>
                    <a:pt x="8265" y="25783"/>
                    <a:pt x="8307" y="25762"/>
                  </a:cubicBezTo>
                  <a:lnTo>
                    <a:pt x="28086" y="15758"/>
                  </a:lnTo>
                  <a:cubicBezTo>
                    <a:pt x="28235" y="15683"/>
                    <a:pt x="28296" y="15500"/>
                    <a:pt x="28222" y="15350"/>
                  </a:cubicBezTo>
                  <a:lnTo>
                    <a:pt x="20748" y="172"/>
                  </a:lnTo>
                  <a:cubicBezTo>
                    <a:pt x="20695" y="63"/>
                    <a:pt x="20586" y="0"/>
                    <a:pt x="20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2865675" y="3066600"/>
              <a:ext cx="166725" cy="91525"/>
            </a:xfrm>
            <a:custGeom>
              <a:avLst/>
              <a:gdLst/>
              <a:ahLst/>
              <a:cxnLst/>
              <a:rect l="l" t="t" r="r" b="b"/>
              <a:pathLst>
                <a:path w="6669" h="3661" extrusionOk="0">
                  <a:moveTo>
                    <a:pt x="3565" y="0"/>
                  </a:moveTo>
                  <a:lnTo>
                    <a:pt x="0" y="1264"/>
                  </a:lnTo>
                  <a:cubicBezTo>
                    <a:pt x="0" y="1264"/>
                    <a:pt x="2414" y="1264"/>
                    <a:pt x="2989" y="1610"/>
                  </a:cubicBezTo>
                  <a:cubicBezTo>
                    <a:pt x="3497" y="1915"/>
                    <a:pt x="5446" y="3660"/>
                    <a:pt x="6128" y="3660"/>
                  </a:cubicBezTo>
                  <a:cubicBezTo>
                    <a:pt x="6217" y="3660"/>
                    <a:pt x="6285" y="3630"/>
                    <a:pt x="6324" y="3564"/>
                  </a:cubicBezTo>
                  <a:cubicBezTo>
                    <a:pt x="6669" y="2989"/>
                    <a:pt x="5289" y="1610"/>
                    <a:pt x="4714" y="1035"/>
                  </a:cubicBezTo>
                  <a:cubicBezTo>
                    <a:pt x="4139" y="460"/>
                    <a:pt x="3565" y="0"/>
                    <a:pt x="3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1" name="Google Shape;2101;p39"/>
            <p:cNvSpPr/>
            <p:nvPr/>
          </p:nvSpPr>
          <p:spPr>
            <a:xfrm>
              <a:off x="2857825" y="3059025"/>
              <a:ext cx="182250" cy="106750"/>
            </a:xfrm>
            <a:custGeom>
              <a:avLst/>
              <a:gdLst/>
              <a:ahLst/>
              <a:cxnLst/>
              <a:rect l="l" t="t" r="r" b="b"/>
              <a:pathLst>
                <a:path w="7290" h="4270" extrusionOk="0">
                  <a:moveTo>
                    <a:pt x="3884" y="0"/>
                  </a:moveTo>
                  <a:cubicBezTo>
                    <a:pt x="3793" y="0"/>
                    <a:pt x="3704" y="40"/>
                    <a:pt x="3644" y="115"/>
                  </a:cubicBezTo>
                  <a:cubicBezTo>
                    <a:pt x="3540" y="246"/>
                    <a:pt x="3560" y="435"/>
                    <a:pt x="3687" y="543"/>
                  </a:cubicBezTo>
                  <a:cubicBezTo>
                    <a:pt x="3693" y="546"/>
                    <a:pt x="4257" y="999"/>
                    <a:pt x="4813" y="1554"/>
                  </a:cubicBezTo>
                  <a:cubicBezTo>
                    <a:pt x="6247" y="2990"/>
                    <a:pt x="6409" y="3490"/>
                    <a:pt x="6392" y="3655"/>
                  </a:cubicBezTo>
                  <a:cubicBezTo>
                    <a:pt x="5990" y="3597"/>
                    <a:pt x="4778" y="2650"/>
                    <a:pt x="4246" y="2234"/>
                  </a:cubicBezTo>
                  <a:cubicBezTo>
                    <a:pt x="3900" y="1964"/>
                    <a:pt x="3627" y="1750"/>
                    <a:pt x="3461" y="1650"/>
                  </a:cubicBezTo>
                  <a:cubicBezTo>
                    <a:pt x="2844" y="1280"/>
                    <a:pt x="731" y="1261"/>
                    <a:pt x="314" y="1261"/>
                  </a:cubicBezTo>
                  <a:cubicBezTo>
                    <a:pt x="312" y="1261"/>
                    <a:pt x="310" y="1261"/>
                    <a:pt x="308" y="1261"/>
                  </a:cubicBezTo>
                  <a:cubicBezTo>
                    <a:pt x="139" y="1261"/>
                    <a:pt x="1" y="1399"/>
                    <a:pt x="1" y="1568"/>
                  </a:cubicBezTo>
                  <a:cubicBezTo>
                    <a:pt x="1" y="1738"/>
                    <a:pt x="139" y="1874"/>
                    <a:pt x="308" y="1874"/>
                  </a:cubicBezTo>
                  <a:cubicBezTo>
                    <a:pt x="310" y="1874"/>
                    <a:pt x="312" y="1874"/>
                    <a:pt x="314" y="1874"/>
                  </a:cubicBezTo>
                  <a:cubicBezTo>
                    <a:pt x="1281" y="1874"/>
                    <a:pt x="2800" y="1967"/>
                    <a:pt x="3146" y="2175"/>
                  </a:cubicBezTo>
                  <a:cubicBezTo>
                    <a:pt x="3280" y="2255"/>
                    <a:pt x="3552" y="2469"/>
                    <a:pt x="3869" y="2716"/>
                  </a:cubicBezTo>
                  <a:cubicBezTo>
                    <a:pt x="5024" y="3620"/>
                    <a:pt x="5900" y="4269"/>
                    <a:pt x="6448" y="4269"/>
                  </a:cubicBezTo>
                  <a:cubicBezTo>
                    <a:pt x="6484" y="4269"/>
                    <a:pt x="6522" y="4266"/>
                    <a:pt x="6559" y="4259"/>
                  </a:cubicBezTo>
                  <a:cubicBezTo>
                    <a:pt x="6702" y="4235"/>
                    <a:pt x="6827" y="4149"/>
                    <a:pt x="6901" y="4024"/>
                  </a:cubicBezTo>
                  <a:cubicBezTo>
                    <a:pt x="7290" y="3377"/>
                    <a:pt x="6520" y="2396"/>
                    <a:pt x="5245" y="1122"/>
                  </a:cubicBezTo>
                  <a:cubicBezTo>
                    <a:pt x="4664" y="540"/>
                    <a:pt x="4094" y="83"/>
                    <a:pt x="4071" y="64"/>
                  </a:cubicBezTo>
                  <a:cubicBezTo>
                    <a:pt x="4015" y="21"/>
                    <a:pt x="3949" y="0"/>
                    <a:pt x="38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2" name="Google Shape;2102;p39"/>
            <p:cNvSpPr/>
            <p:nvPr/>
          </p:nvSpPr>
          <p:spPr>
            <a:xfrm>
              <a:off x="2155400" y="2899975"/>
              <a:ext cx="755875" cy="253800"/>
            </a:xfrm>
            <a:custGeom>
              <a:avLst/>
              <a:gdLst/>
              <a:ahLst/>
              <a:cxnLst/>
              <a:rect l="l" t="t" r="r" b="b"/>
              <a:pathLst>
                <a:path w="30235" h="10152" extrusionOk="0">
                  <a:moveTo>
                    <a:pt x="9503" y="1"/>
                  </a:moveTo>
                  <a:cubicBezTo>
                    <a:pt x="0" y="433"/>
                    <a:pt x="5183" y="7559"/>
                    <a:pt x="5183" y="7559"/>
                  </a:cubicBezTo>
                  <a:lnTo>
                    <a:pt x="26995" y="10151"/>
                  </a:lnTo>
                  <a:lnTo>
                    <a:pt x="30235" y="5400"/>
                  </a:lnTo>
                  <a:lnTo>
                    <a:pt x="95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3" name="Google Shape;2103;p39"/>
            <p:cNvSpPr/>
            <p:nvPr/>
          </p:nvSpPr>
          <p:spPr>
            <a:xfrm>
              <a:off x="2221750" y="2892325"/>
              <a:ext cx="698825" cy="269100"/>
            </a:xfrm>
            <a:custGeom>
              <a:avLst/>
              <a:gdLst/>
              <a:ahLst/>
              <a:cxnLst/>
              <a:rect l="l" t="t" r="r" b="b"/>
              <a:pathLst>
                <a:path w="27953" h="10764" extrusionOk="0">
                  <a:moveTo>
                    <a:pt x="6816" y="615"/>
                  </a:moveTo>
                  <a:lnTo>
                    <a:pt x="27083" y="5892"/>
                  </a:lnTo>
                  <a:lnTo>
                    <a:pt x="24193" y="10132"/>
                  </a:lnTo>
                  <a:lnTo>
                    <a:pt x="2702" y="7578"/>
                  </a:lnTo>
                  <a:cubicBezTo>
                    <a:pt x="2341" y="7038"/>
                    <a:pt x="818" y="4580"/>
                    <a:pt x="1690" y="2766"/>
                  </a:cubicBezTo>
                  <a:cubicBezTo>
                    <a:pt x="2312" y="1472"/>
                    <a:pt x="4037" y="748"/>
                    <a:pt x="6816" y="615"/>
                  </a:cubicBezTo>
                  <a:close/>
                  <a:moveTo>
                    <a:pt x="6846" y="1"/>
                  </a:moveTo>
                  <a:cubicBezTo>
                    <a:pt x="6842" y="1"/>
                    <a:pt x="6838" y="1"/>
                    <a:pt x="6834" y="1"/>
                  </a:cubicBezTo>
                  <a:cubicBezTo>
                    <a:pt x="3786" y="140"/>
                    <a:pt x="1869" y="982"/>
                    <a:pt x="1138" y="2501"/>
                  </a:cubicBezTo>
                  <a:cubicBezTo>
                    <a:pt x="0" y="4864"/>
                    <a:pt x="2188" y="7917"/>
                    <a:pt x="2281" y="8046"/>
                  </a:cubicBezTo>
                  <a:cubicBezTo>
                    <a:pt x="2332" y="8114"/>
                    <a:pt x="2409" y="8160"/>
                    <a:pt x="2493" y="8170"/>
                  </a:cubicBezTo>
                  <a:lnTo>
                    <a:pt x="24305" y="10761"/>
                  </a:lnTo>
                  <a:cubicBezTo>
                    <a:pt x="24317" y="10762"/>
                    <a:pt x="24329" y="10763"/>
                    <a:pt x="24341" y="10763"/>
                  </a:cubicBezTo>
                  <a:cubicBezTo>
                    <a:pt x="24442" y="10763"/>
                    <a:pt x="24537" y="10713"/>
                    <a:pt x="24594" y="10629"/>
                  </a:cubicBezTo>
                  <a:lnTo>
                    <a:pt x="27833" y="5878"/>
                  </a:lnTo>
                  <a:cubicBezTo>
                    <a:pt x="27953" y="5704"/>
                    <a:pt x="27863" y="5464"/>
                    <a:pt x="27658" y="5410"/>
                  </a:cubicBezTo>
                  <a:lnTo>
                    <a:pt x="6925" y="11"/>
                  </a:lnTo>
                  <a:cubicBezTo>
                    <a:pt x="6900" y="4"/>
                    <a:pt x="6873" y="1"/>
                    <a:pt x="68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4" name="Google Shape;2104;p39"/>
            <p:cNvSpPr/>
            <p:nvPr/>
          </p:nvSpPr>
          <p:spPr>
            <a:xfrm>
              <a:off x="1655175" y="2894050"/>
              <a:ext cx="811075" cy="1382925"/>
            </a:xfrm>
            <a:custGeom>
              <a:avLst/>
              <a:gdLst/>
              <a:ahLst/>
              <a:cxnLst/>
              <a:rect l="l" t="t" r="r" b="b"/>
              <a:pathLst>
                <a:path w="32443" h="55317" extrusionOk="0">
                  <a:moveTo>
                    <a:pt x="17974" y="0"/>
                  </a:moveTo>
                  <a:cubicBezTo>
                    <a:pt x="16936" y="0"/>
                    <a:pt x="15899" y="342"/>
                    <a:pt x="14845" y="1145"/>
                  </a:cubicBezTo>
                  <a:cubicBezTo>
                    <a:pt x="14845" y="1145"/>
                    <a:pt x="9794" y="5430"/>
                    <a:pt x="8110" y="10633"/>
                  </a:cubicBezTo>
                  <a:cubicBezTo>
                    <a:pt x="6428" y="15836"/>
                    <a:pt x="5356" y="26242"/>
                    <a:pt x="5356" y="26242"/>
                  </a:cubicBezTo>
                  <a:cubicBezTo>
                    <a:pt x="5356" y="26242"/>
                    <a:pt x="0" y="33893"/>
                    <a:pt x="0" y="34659"/>
                  </a:cubicBezTo>
                  <a:cubicBezTo>
                    <a:pt x="0" y="34914"/>
                    <a:pt x="493" y="34999"/>
                    <a:pt x="1151" y="34999"/>
                  </a:cubicBezTo>
                  <a:cubicBezTo>
                    <a:pt x="2466" y="34999"/>
                    <a:pt x="4438" y="34659"/>
                    <a:pt x="4438" y="34659"/>
                  </a:cubicBezTo>
                  <a:lnTo>
                    <a:pt x="4438" y="34659"/>
                  </a:lnTo>
                  <a:lnTo>
                    <a:pt x="153" y="42004"/>
                  </a:lnTo>
                  <a:cubicBezTo>
                    <a:pt x="153" y="42004"/>
                    <a:pt x="153" y="48125"/>
                    <a:pt x="3520" y="51338"/>
                  </a:cubicBezTo>
                  <a:cubicBezTo>
                    <a:pt x="6329" y="54020"/>
                    <a:pt x="10099" y="55317"/>
                    <a:pt x="13405" y="55317"/>
                  </a:cubicBezTo>
                  <a:cubicBezTo>
                    <a:pt x="14060" y="55317"/>
                    <a:pt x="14697" y="55266"/>
                    <a:pt x="15304" y="55165"/>
                  </a:cubicBezTo>
                  <a:cubicBezTo>
                    <a:pt x="18977" y="54552"/>
                    <a:pt x="25710" y="46288"/>
                    <a:pt x="26475" y="45829"/>
                  </a:cubicBezTo>
                  <a:cubicBezTo>
                    <a:pt x="27241" y="45371"/>
                    <a:pt x="24638" y="38331"/>
                    <a:pt x="24027" y="35730"/>
                  </a:cubicBezTo>
                  <a:cubicBezTo>
                    <a:pt x="23414" y="33129"/>
                    <a:pt x="24638" y="31292"/>
                    <a:pt x="25404" y="30832"/>
                  </a:cubicBezTo>
                  <a:cubicBezTo>
                    <a:pt x="26169" y="30374"/>
                    <a:pt x="30606" y="27619"/>
                    <a:pt x="31524" y="25630"/>
                  </a:cubicBezTo>
                  <a:cubicBezTo>
                    <a:pt x="32443" y="23641"/>
                    <a:pt x="32290" y="20274"/>
                    <a:pt x="31984" y="17672"/>
                  </a:cubicBezTo>
                  <a:cubicBezTo>
                    <a:pt x="31677" y="15070"/>
                    <a:pt x="27852" y="6042"/>
                    <a:pt x="24486" y="3288"/>
                  </a:cubicBezTo>
                  <a:cubicBezTo>
                    <a:pt x="22223" y="1436"/>
                    <a:pt x="20099" y="0"/>
                    <a:pt x="17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1647500" y="2886300"/>
              <a:ext cx="825875" cy="1398450"/>
            </a:xfrm>
            <a:custGeom>
              <a:avLst/>
              <a:gdLst/>
              <a:ahLst/>
              <a:cxnLst/>
              <a:rect l="l" t="t" r="r" b="b"/>
              <a:pathLst>
                <a:path w="33035" h="55938" extrusionOk="0">
                  <a:moveTo>
                    <a:pt x="18282" y="606"/>
                  </a:moveTo>
                  <a:cubicBezTo>
                    <a:pt x="20183" y="606"/>
                    <a:pt x="22177" y="1854"/>
                    <a:pt x="24599" y="3834"/>
                  </a:cubicBezTo>
                  <a:cubicBezTo>
                    <a:pt x="27918" y="6550"/>
                    <a:pt x="31690" y="15495"/>
                    <a:pt x="31986" y="18017"/>
                  </a:cubicBezTo>
                  <a:cubicBezTo>
                    <a:pt x="32407" y="21591"/>
                    <a:pt x="32258" y="24286"/>
                    <a:pt x="31553" y="25811"/>
                  </a:cubicBezTo>
                  <a:cubicBezTo>
                    <a:pt x="30813" y="27415"/>
                    <a:pt x="27433" y="29752"/>
                    <a:pt x="25552" y="30880"/>
                  </a:cubicBezTo>
                  <a:cubicBezTo>
                    <a:pt x="24767" y="31352"/>
                    <a:pt x="23362" y="33251"/>
                    <a:pt x="24035" y="36110"/>
                  </a:cubicBezTo>
                  <a:cubicBezTo>
                    <a:pt x="24231" y="36943"/>
                    <a:pt x="24629" y="38226"/>
                    <a:pt x="25050" y="39583"/>
                  </a:cubicBezTo>
                  <a:cubicBezTo>
                    <a:pt x="25725" y="41763"/>
                    <a:pt x="26856" y="45414"/>
                    <a:pt x="26624" y="45877"/>
                  </a:cubicBezTo>
                  <a:cubicBezTo>
                    <a:pt x="26407" y="46008"/>
                    <a:pt x="25979" y="46460"/>
                    <a:pt x="25032" y="47470"/>
                  </a:cubicBezTo>
                  <a:cubicBezTo>
                    <a:pt x="22822" y="49826"/>
                    <a:pt x="18222" y="54730"/>
                    <a:pt x="15560" y="55173"/>
                  </a:cubicBezTo>
                  <a:cubicBezTo>
                    <a:pt x="14940" y="55277"/>
                    <a:pt x="14305" y="55327"/>
                    <a:pt x="13663" y="55327"/>
                  </a:cubicBezTo>
                  <a:cubicBezTo>
                    <a:pt x="10239" y="55327"/>
                    <a:pt x="6623" y="53896"/>
                    <a:pt x="4038" y="51428"/>
                  </a:cubicBezTo>
                  <a:cubicBezTo>
                    <a:pt x="1013" y="48540"/>
                    <a:pt x="785" y="43121"/>
                    <a:pt x="767" y="42395"/>
                  </a:cubicBezTo>
                  <a:lnTo>
                    <a:pt x="5010" y="35123"/>
                  </a:lnTo>
                  <a:cubicBezTo>
                    <a:pt x="5131" y="34914"/>
                    <a:pt x="4975" y="34662"/>
                    <a:pt x="4746" y="34662"/>
                  </a:cubicBezTo>
                  <a:cubicBezTo>
                    <a:pt x="4729" y="34662"/>
                    <a:pt x="4711" y="34663"/>
                    <a:pt x="4693" y="34666"/>
                  </a:cubicBezTo>
                  <a:cubicBezTo>
                    <a:pt x="3533" y="34867"/>
                    <a:pt x="2234" y="35005"/>
                    <a:pt x="1404" y="35005"/>
                  </a:cubicBezTo>
                  <a:cubicBezTo>
                    <a:pt x="1034" y="35005"/>
                    <a:pt x="757" y="34977"/>
                    <a:pt x="628" y="34915"/>
                  </a:cubicBezTo>
                  <a:cubicBezTo>
                    <a:pt x="861" y="34169"/>
                    <a:pt x="3480" y="30204"/>
                    <a:pt x="5914" y="26728"/>
                  </a:cubicBezTo>
                  <a:cubicBezTo>
                    <a:pt x="5944" y="26685"/>
                    <a:pt x="5963" y="26635"/>
                    <a:pt x="5968" y="26583"/>
                  </a:cubicBezTo>
                  <a:cubicBezTo>
                    <a:pt x="5978" y="26480"/>
                    <a:pt x="7055" y="16150"/>
                    <a:pt x="8709" y="11037"/>
                  </a:cubicBezTo>
                  <a:cubicBezTo>
                    <a:pt x="10321" y="6057"/>
                    <a:pt x="15149" y="1861"/>
                    <a:pt x="15343" y="1693"/>
                  </a:cubicBezTo>
                  <a:cubicBezTo>
                    <a:pt x="16329" y="944"/>
                    <a:pt x="17293" y="606"/>
                    <a:pt x="18282" y="606"/>
                  </a:cubicBezTo>
                  <a:close/>
                  <a:moveTo>
                    <a:pt x="18288" y="0"/>
                  </a:moveTo>
                  <a:cubicBezTo>
                    <a:pt x="17200" y="0"/>
                    <a:pt x="16092" y="354"/>
                    <a:pt x="14965" y="1211"/>
                  </a:cubicBezTo>
                  <a:lnTo>
                    <a:pt x="14952" y="1221"/>
                  </a:lnTo>
                  <a:cubicBezTo>
                    <a:pt x="14744" y="1399"/>
                    <a:pt x="9817" y="5623"/>
                    <a:pt x="8126" y="10848"/>
                  </a:cubicBezTo>
                  <a:cubicBezTo>
                    <a:pt x="6530" y="15782"/>
                    <a:pt x="5471" y="25463"/>
                    <a:pt x="5367" y="26441"/>
                  </a:cubicBezTo>
                  <a:cubicBezTo>
                    <a:pt x="4047" y="28328"/>
                    <a:pt x="1" y="34178"/>
                    <a:pt x="1" y="34969"/>
                  </a:cubicBezTo>
                  <a:cubicBezTo>
                    <a:pt x="1" y="35117"/>
                    <a:pt x="66" y="35254"/>
                    <a:pt x="187" y="35355"/>
                  </a:cubicBezTo>
                  <a:cubicBezTo>
                    <a:pt x="411" y="35545"/>
                    <a:pt x="923" y="35611"/>
                    <a:pt x="1534" y="35611"/>
                  </a:cubicBezTo>
                  <a:cubicBezTo>
                    <a:pt x="2383" y="35611"/>
                    <a:pt x="3424" y="35482"/>
                    <a:pt x="4154" y="35373"/>
                  </a:cubicBezTo>
                  <a:lnTo>
                    <a:pt x="4154" y="35373"/>
                  </a:lnTo>
                  <a:lnTo>
                    <a:pt x="196" y="42159"/>
                  </a:lnTo>
                  <a:cubicBezTo>
                    <a:pt x="168" y="42207"/>
                    <a:pt x="153" y="42260"/>
                    <a:pt x="153" y="42314"/>
                  </a:cubicBezTo>
                  <a:cubicBezTo>
                    <a:pt x="153" y="42569"/>
                    <a:pt x="193" y="48604"/>
                    <a:pt x="3615" y="51870"/>
                  </a:cubicBezTo>
                  <a:cubicBezTo>
                    <a:pt x="6312" y="54444"/>
                    <a:pt x="10088" y="55938"/>
                    <a:pt x="13668" y="55938"/>
                  </a:cubicBezTo>
                  <a:cubicBezTo>
                    <a:pt x="13675" y="55938"/>
                    <a:pt x="13682" y="55938"/>
                    <a:pt x="13688" y="55938"/>
                  </a:cubicBezTo>
                  <a:cubicBezTo>
                    <a:pt x="14350" y="55938"/>
                    <a:pt x="15009" y="55883"/>
                    <a:pt x="15661" y="55776"/>
                  </a:cubicBezTo>
                  <a:cubicBezTo>
                    <a:pt x="18527" y="55299"/>
                    <a:pt x="23049" y="50478"/>
                    <a:pt x="25478" y="47889"/>
                  </a:cubicBezTo>
                  <a:cubicBezTo>
                    <a:pt x="26151" y="47171"/>
                    <a:pt x="26787" y="46494"/>
                    <a:pt x="26939" y="46402"/>
                  </a:cubicBezTo>
                  <a:cubicBezTo>
                    <a:pt x="27563" y="46028"/>
                    <a:pt x="27160" y="44325"/>
                    <a:pt x="25633" y="39401"/>
                  </a:cubicBezTo>
                  <a:cubicBezTo>
                    <a:pt x="25216" y="38054"/>
                    <a:pt x="24821" y="36782"/>
                    <a:pt x="24631" y="35970"/>
                  </a:cubicBezTo>
                  <a:cubicBezTo>
                    <a:pt x="24041" y="33463"/>
                    <a:pt x="25233" y="31786"/>
                    <a:pt x="25868" y="31405"/>
                  </a:cubicBezTo>
                  <a:cubicBezTo>
                    <a:pt x="26402" y="31084"/>
                    <a:pt x="31121" y="28208"/>
                    <a:pt x="32109" y="26068"/>
                  </a:cubicBezTo>
                  <a:cubicBezTo>
                    <a:pt x="32870" y="24417"/>
                    <a:pt x="33034" y="21685"/>
                    <a:pt x="32593" y="17947"/>
                  </a:cubicBezTo>
                  <a:cubicBezTo>
                    <a:pt x="32295" y="15412"/>
                    <a:pt x="28543" y="6273"/>
                    <a:pt x="24985" y="3361"/>
                  </a:cubicBezTo>
                  <a:cubicBezTo>
                    <a:pt x="22851" y="1614"/>
                    <a:pt x="20614" y="0"/>
                    <a:pt x="18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39"/>
            <p:cNvSpPr/>
            <p:nvPr/>
          </p:nvSpPr>
          <p:spPr>
            <a:xfrm>
              <a:off x="2045425" y="2880400"/>
              <a:ext cx="439975" cy="497975"/>
            </a:xfrm>
            <a:custGeom>
              <a:avLst/>
              <a:gdLst/>
              <a:ahLst/>
              <a:cxnLst/>
              <a:rect l="l" t="t" r="r" b="b"/>
              <a:pathLst>
                <a:path w="17599" h="19919" extrusionOk="0">
                  <a:moveTo>
                    <a:pt x="6102" y="0"/>
                  </a:moveTo>
                  <a:cubicBezTo>
                    <a:pt x="4746" y="0"/>
                    <a:pt x="3399" y="287"/>
                    <a:pt x="2294" y="926"/>
                  </a:cubicBezTo>
                  <a:cubicBezTo>
                    <a:pt x="2294" y="926"/>
                    <a:pt x="0" y="4292"/>
                    <a:pt x="0" y="6740"/>
                  </a:cubicBezTo>
                  <a:cubicBezTo>
                    <a:pt x="0" y="9190"/>
                    <a:pt x="1989" y="13168"/>
                    <a:pt x="3519" y="15004"/>
                  </a:cubicBezTo>
                  <a:cubicBezTo>
                    <a:pt x="5049" y="16841"/>
                    <a:pt x="6427" y="18065"/>
                    <a:pt x="6427" y="18065"/>
                  </a:cubicBezTo>
                  <a:lnTo>
                    <a:pt x="9793" y="17300"/>
                  </a:lnTo>
                  <a:lnTo>
                    <a:pt x="9947" y="19901"/>
                  </a:lnTo>
                  <a:cubicBezTo>
                    <a:pt x="9947" y="19901"/>
                    <a:pt x="10377" y="19126"/>
                    <a:pt x="11496" y="19126"/>
                  </a:cubicBezTo>
                  <a:cubicBezTo>
                    <a:pt x="11869" y="19126"/>
                    <a:pt x="12319" y="19212"/>
                    <a:pt x="12855" y="19442"/>
                  </a:cubicBezTo>
                  <a:cubicBezTo>
                    <a:pt x="13667" y="19790"/>
                    <a:pt x="14369" y="19918"/>
                    <a:pt x="14927" y="19918"/>
                  </a:cubicBezTo>
                  <a:cubicBezTo>
                    <a:pt x="15843" y="19918"/>
                    <a:pt x="16374" y="19574"/>
                    <a:pt x="16374" y="19289"/>
                  </a:cubicBezTo>
                  <a:cubicBezTo>
                    <a:pt x="16374" y="18830"/>
                    <a:pt x="17598" y="15616"/>
                    <a:pt x="16374" y="10261"/>
                  </a:cubicBezTo>
                  <a:cubicBezTo>
                    <a:pt x="15150" y="4905"/>
                    <a:pt x="13772" y="3986"/>
                    <a:pt x="11783" y="1997"/>
                  </a:cubicBezTo>
                  <a:cubicBezTo>
                    <a:pt x="10550" y="763"/>
                    <a:pt x="8315" y="0"/>
                    <a:pt x="6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39"/>
            <p:cNvSpPr/>
            <p:nvPr/>
          </p:nvSpPr>
          <p:spPr>
            <a:xfrm>
              <a:off x="2037725" y="2872750"/>
              <a:ext cx="450275" cy="513300"/>
            </a:xfrm>
            <a:custGeom>
              <a:avLst/>
              <a:gdLst/>
              <a:ahLst/>
              <a:cxnLst/>
              <a:rect l="l" t="t" r="r" b="b"/>
              <a:pathLst>
                <a:path w="18011" h="20532" extrusionOk="0">
                  <a:moveTo>
                    <a:pt x="6412" y="600"/>
                  </a:moveTo>
                  <a:cubicBezTo>
                    <a:pt x="8568" y="600"/>
                    <a:pt x="10719" y="1365"/>
                    <a:pt x="11874" y="2520"/>
                  </a:cubicBezTo>
                  <a:cubicBezTo>
                    <a:pt x="12060" y="2707"/>
                    <a:pt x="12242" y="2884"/>
                    <a:pt x="12418" y="3056"/>
                  </a:cubicBezTo>
                  <a:cubicBezTo>
                    <a:pt x="14088" y="4689"/>
                    <a:pt x="15293" y="5868"/>
                    <a:pt x="16383" y="10636"/>
                  </a:cubicBezTo>
                  <a:cubicBezTo>
                    <a:pt x="17382" y="15008"/>
                    <a:pt x="16721" y="17947"/>
                    <a:pt x="16472" y="19055"/>
                  </a:cubicBezTo>
                  <a:cubicBezTo>
                    <a:pt x="16410" y="19331"/>
                    <a:pt x="16375" y="19482"/>
                    <a:pt x="16377" y="19580"/>
                  </a:cubicBezTo>
                  <a:cubicBezTo>
                    <a:pt x="16369" y="19603"/>
                    <a:pt x="16302" y="19686"/>
                    <a:pt x="16113" y="19767"/>
                  </a:cubicBezTo>
                  <a:cubicBezTo>
                    <a:pt x="15900" y="19859"/>
                    <a:pt x="15604" y="19919"/>
                    <a:pt x="15237" y="19919"/>
                  </a:cubicBezTo>
                  <a:cubicBezTo>
                    <a:pt x="14714" y="19919"/>
                    <a:pt x="14048" y="19796"/>
                    <a:pt x="13282" y="19468"/>
                  </a:cubicBezTo>
                  <a:cubicBezTo>
                    <a:pt x="12710" y="19222"/>
                    <a:pt x="12222" y="19129"/>
                    <a:pt x="11811" y="19129"/>
                  </a:cubicBezTo>
                  <a:cubicBezTo>
                    <a:pt x="11237" y="19129"/>
                    <a:pt x="10814" y="19311"/>
                    <a:pt x="10521" y="19516"/>
                  </a:cubicBezTo>
                  <a:lnTo>
                    <a:pt x="10408" y="17589"/>
                  </a:lnTo>
                  <a:cubicBezTo>
                    <a:pt x="10398" y="17423"/>
                    <a:pt x="10260" y="17301"/>
                    <a:pt x="10102" y="17301"/>
                  </a:cubicBezTo>
                  <a:cubicBezTo>
                    <a:pt x="10080" y="17301"/>
                    <a:pt x="10056" y="17304"/>
                    <a:pt x="10033" y="17309"/>
                  </a:cubicBezTo>
                  <a:lnTo>
                    <a:pt x="6823" y="18038"/>
                  </a:lnTo>
                  <a:cubicBezTo>
                    <a:pt x="6462" y="17705"/>
                    <a:pt x="5307" y="16610"/>
                    <a:pt x="4062" y="15115"/>
                  </a:cubicBezTo>
                  <a:cubicBezTo>
                    <a:pt x="2622" y="13387"/>
                    <a:pt x="614" y="9482"/>
                    <a:pt x="614" y="7047"/>
                  </a:cubicBezTo>
                  <a:cubicBezTo>
                    <a:pt x="614" y="4893"/>
                    <a:pt x="2520" y="1913"/>
                    <a:pt x="2817" y="1463"/>
                  </a:cubicBezTo>
                  <a:cubicBezTo>
                    <a:pt x="3884" y="863"/>
                    <a:pt x="5149" y="600"/>
                    <a:pt x="6412" y="600"/>
                  </a:cubicBezTo>
                  <a:close/>
                  <a:moveTo>
                    <a:pt x="6385" y="1"/>
                  </a:moveTo>
                  <a:cubicBezTo>
                    <a:pt x="4998" y="1"/>
                    <a:pt x="3611" y="294"/>
                    <a:pt x="2449" y="967"/>
                  </a:cubicBezTo>
                  <a:cubicBezTo>
                    <a:pt x="2410" y="990"/>
                    <a:pt x="2375" y="1021"/>
                    <a:pt x="2350" y="1059"/>
                  </a:cubicBezTo>
                  <a:cubicBezTo>
                    <a:pt x="2253" y="1201"/>
                    <a:pt x="0" y="4533"/>
                    <a:pt x="0" y="7047"/>
                  </a:cubicBezTo>
                  <a:cubicBezTo>
                    <a:pt x="0" y="9619"/>
                    <a:pt x="2092" y="13707"/>
                    <a:pt x="3591" y="15506"/>
                  </a:cubicBezTo>
                  <a:cubicBezTo>
                    <a:pt x="5118" y="17340"/>
                    <a:pt x="6517" y="18587"/>
                    <a:pt x="6530" y="18600"/>
                  </a:cubicBezTo>
                  <a:cubicBezTo>
                    <a:pt x="6587" y="18650"/>
                    <a:pt x="6659" y="18677"/>
                    <a:pt x="6733" y="18677"/>
                  </a:cubicBezTo>
                  <a:cubicBezTo>
                    <a:pt x="6756" y="18677"/>
                    <a:pt x="6779" y="18674"/>
                    <a:pt x="6802" y="18669"/>
                  </a:cubicBezTo>
                  <a:lnTo>
                    <a:pt x="9817" y="17985"/>
                  </a:lnTo>
                  <a:lnTo>
                    <a:pt x="9948" y="20226"/>
                  </a:lnTo>
                  <a:cubicBezTo>
                    <a:pt x="9957" y="20360"/>
                    <a:pt x="10052" y="20474"/>
                    <a:pt x="10184" y="20504"/>
                  </a:cubicBezTo>
                  <a:cubicBezTo>
                    <a:pt x="10207" y="20509"/>
                    <a:pt x="10230" y="20511"/>
                    <a:pt x="10253" y="20511"/>
                  </a:cubicBezTo>
                  <a:cubicBezTo>
                    <a:pt x="10361" y="20511"/>
                    <a:pt x="10464" y="20455"/>
                    <a:pt x="10520" y="20359"/>
                  </a:cubicBezTo>
                  <a:cubicBezTo>
                    <a:pt x="10540" y="20324"/>
                    <a:pt x="10895" y="19741"/>
                    <a:pt x="11807" y="19741"/>
                  </a:cubicBezTo>
                  <a:cubicBezTo>
                    <a:pt x="12140" y="19741"/>
                    <a:pt x="12548" y="19818"/>
                    <a:pt x="13041" y="20030"/>
                  </a:cubicBezTo>
                  <a:cubicBezTo>
                    <a:pt x="13889" y="20393"/>
                    <a:pt x="14630" y="20531"/>
                    <a:pt x="15233" y="20531"/>
                  </a:cubicBezTo>
                  <a:cubicBezTo>
                    <a:pt x="15843" y="20530"/>
                    <a:pt x="16311" y="20390"/>
                    <a:pt x="16600" y="20199"/>
                  </a:cubicBezTo>
                  <a:cubicBezTo>
                    <a:pt x="16849" y="20034"/>
                    <a:pt x="16988" y="19819"/>
                    <a:pt x="16988" y="19596"/>
                  </a:cubicBezTo>
                  <a:cubicBezTo>
                    <a:pt x="16989" y="19545"/>
                    <a:pt x="17030" y="19364"/>
                    <a:pt x="17069" y="19189"/>
                  </a:cubicBezTo>
                  <a:cubicBezTo>
                    <a:pt x="17326" y="18045"/>
                    <a:pt x="18010" y="15007"/>
                    <a:pt x="16980" y="10498"/>
                  </a:cubicBezTo>
                  <a:cubicBezTo>
                    <a:pt x="15850" y="5555"/>
                    <a:pt x="14591" y="4322"/>
                    <a:pt x="12847" y="2619"/>
                  </a:cubicBezTo>
                  <a:cubicBezTo>
                    <a:pt x="12671" y="2447"/>
                    <a:pt x="12491" y="2272"/>
                    <a:pt x="12306" y="2087"/>
                  </a:cubicBezTo>
                  <a:cubicBezTo>
                    <a:pt x="11052" y="832"/>
                    <a:pt x="8719" y="1"/>
                    <a:pt x="6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39"/>
            <p:cNvSpPr/>
            <p:nvPr/>
          </p:nvSpPr>
          <p:spPr>
            <a:xfrm>
              <a:off x="2098950" y="2915050"/>
              <a:ext cx="352000" cy="417000"/>
            </a:xfrm>
            <a:custGeom>
              <a:avLst/>
              <a:gdLst/>
              <a:ahLst/>
              <a:cxnLst/>
              <a:rect l="l" t="t" r="r" b="b"/>
              <a:pathLst>
                <a:path w="14080" h="16680" extrusionOk="0">
                  <a:moveTo>
                    <a:pt x="2823" y="0"/>
                  </a:moveTo>
                  <a:cubicBezTo>
                    <a:pt x="2336" y="0"/>
                    <a:pt x="1943" y="104"/>
                    <a:pt x="1684" y="305"/>
                  </a:cubicBezTo>
                  <a:cubicBezTo>
                    <a:pt x="1684" y="305"/>
                    <a:pt x="0" y="3213"/>
                    <a:pt x="919" y="5508"/>
                  </a:cubicBezTo>
                  <a:cubicBezTo>
                    <a:pt x="1837" y="7803"/>
                    <a:pt x="4745" y="10558"/>
                    <a:pt x="7039" y="12547"/>
                  </a:cubicBezTo>
                  <a:cubicBezTo>
                    <a:pt x="9334" y="14537"/>
                    <a:pt x="12242" y="16679"/>
                    <a:pt x="12242" y="16679"/>
                  </a:cubicBezTo>
                  <a:cubicBezTo>
                    <a:pt x="12242" y="16679"/>
                    <a:pt x="14079" y="11935"/>
                    <a:pt x="11171" y="6426"/>
                  </a:cubicBezTo>
                  <a:cubicBezTo>
                    <a:pt x="8809" y="1950"/>
                    <a:pt x="4933" y="0"/>
                    <a:pt x="2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39"/>
            <p:cNvSpPr/>
            <p:nvPr/>
          </p:nvSpPr>
          <p:spPr>
            <a:xfrm>
              <a:off x="2090750" y="2907375"/>
              <a:ext cx="367750" cy="432300"/>
            </a:xfrm>
            <a:custGeom>
              <a:avLst/>
              <a:gdLst/>
              <a:ahLst/>
              <a:cxnLst/>
              <a:rect l="l" t="t" r="r" b="b"/>
              <a:pathLst>
                <a:path w="14710" h="17292" extrusionOk="0">
                  <a:moveTo>
                    <a:pt x="3152" y="614"/>
                  </a:moveTo>
                  <a:cubicBezTo>
                    <a:pt x="3420" y="614"/>
                    <a:pt x="3722" y="648"/>
                    <a:pt x="4044" y="717"/>
                  </a:cubicBezTo>
                  <a:cubicBezTo>
                    <a:pt x="6092" y="1158"/>
                    <a:pt x="9202" y="3036"/>
                    <a:pt x="11229" y="6876"/>
                  </a:cubicBezTo>
                  <a:cubicBezTo>
                    <a:pt x="13563" y="11298"/>
                    <a:pt x="12755" y="15255"/>
                    <a:pt x="12410" y="16484"/>
                  </a:cubicBezTo>
                  <a:cubicBezTo>
                    <a:pt x="11573" y="15857"/>
                    <a:pt x="9369" y="14184"/>
                    <a:pt x="7569" y="12623"/>
                  </a:cubicBezTo>
                  <a:cubicBezTo>
                    <a:pt x="4202" y="9705"/>
                    <a:pt x="2227" y="7440"/>
                    <a:pt x="1531" y="5701"/>
                  </a:cubicBezTo>
                  <a:cubicBezTo>
                    <a:pt x="746" y="3738"/>
                    <a:pt x="2030" y="1221"/>
                    <a:pt x="2247" y="820"/>
                  </a:cubicBezTo>
                  <a:cubicBezTo>
                    <a:pt x="2454" y="684"/>
                    <a:pt x="2769" y="614"/>
                    <a:pt x="3152" y="614"/>
                  </a:cubicBezTo>
                  <a:close/>
                  <a:moveTo>
                    <a:pt x="3151" y="1"/>
                  </a:moveTo>
                  <a:cubicBezTo>
                    <a:pt x="2595" y="1"/>
                    <a:pt x="2139" y="126"/>
                    <a:pt x="1824" y="371"/>
                  </a:cubicBezTo>
                  <a:cubicBezTo>
                    <a:pt x="1793" y="395"/>
                    <a:pt x="1766" y="425"/>
                    <a:pt x="1747" y="459"/>
                  </a:cubicBezTo>
                  <a:cubicBezTo>
                    <a:pt x="1675" y="582"/>
                    <a:pt x="0" y="3522"/>
                    <a:pt x="963" y="5928"/>
                  </a:cubicBezTo>
                  <a:cubicBezTo>
                    <a:pt x="1695" y="7762"/>
                    <a:pt x="3726" y="10102"/>
                    <a:pt x="7168" y="13086"/>
                  </a:cubicBezTo>
                  <a:cubicBezTo>
                    <a:pt x="9445" y="15060"/>
                    <a:pt x="12360" y="17211"/>
                    <a:pt x="12390" y="17232"/>
                  </a:cubicBezTo>
                  <a:cubicBezTo>
                    <a:pt x="12442" y="17271"/>
                    <a:pt x="12506" y="17292"/>
                    <a:pt x="12572" y="17292"/>
                  </a:cubicBezTo>
                  <a:cubicBezTo>
                    <a:pt x="12600" y="17292"/>
                    <a:pt x="12629" y="17289"/>
                    <a:pt x="12657" y="17281"/>
                  </a:cubicBezTo>
                  <a:cubicBezTo>
                    <a:pt x="12748" y="17253"/>
                    <a:pt x="12822" y="17186"/>
                    <a:pt x="12856" y="17097"/>
                  </a:cubicBezTo>
                  <a:cubicBezTo>
                    <a:pt x="12934" y="16898"/>
                    <a:pt x="14710" y="12158"/>
                    <a:pt x="11771" y="6591"/>
                  </a:cubicBezTo>
                  <a:cubicBezTo>
                    <a:pt x="9645" y="2564"/>
                    <a:pt x="6350" y="588"/>
                    <a:pt x="4173" y="119"/>
                  </a:cubicBezTo>
                  <a:cubicBezTo>
                    <a:pt x="3806" y="40"/>
                    <a:pt x="3462" y="1"/>
                    <a:pt x="31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39"/>
            <p:cNvSpPr/>
            <p:nvPr/>
          </p:nvSpPr>
          <p:spPr>
            <a:xfrm>
              <a:off x="2118075" y="2574525"/>
              <a:ext cx="436175" cy="566225"/>
            </a:xfrm>
            <a:custGeom>
              <a:avLst/>
              <a:gdLst/>
              <a:ahLst/>
              <a:cxnLst/>
              <a:rect l="l" t="t" r="r" b="b"/>
              <a:pathLst>
                <a:path w="17447" h="22649" extrusionOk="0">
                  <a:moveTo>
                    <a:pt x="14232" y="0"/>
                  </a:moveTo>
                  <a:cubicBezTo>
                    <a:pt x="14232" y="0"/>
                    <a:pt x="10100" y="2448"/>
                    <a:pt x="9029" y="2908"/>
                  </a:cubicBezTo>
                  <a:cubicBezTo>
                    <a:pt x="7958" y="3367"/>
                    <a:pt x="3367" y="5509"/>
                    <a:pt x="2756" y="8264"/>
                  </a:cubicBezTo>
                  <a:cubicBezTo>
                    <a:pt x="2143" y="11018"/>
                    <a:pt x="613" y="14844"/>
                    <a:pt x="307" y="15762"/>
                  </a:cubicBezTo>
                  <a:cubicBezTo>
                    <a:pt x="1" y="16680"/>
                    <a:pt x="307" y="17904"/>
                    <a:pt x="1225" y="19129"/>
                  </a:cubicBezTo>
                  <a:cubicBezTo>
                    <a:pt x="2143" y="20353"/>
                    <a:pt x="7041" y="22649"/>
                    <a:pt x="8112" y="22649"/>
                  </a:cubicBezTo>
                  <a:cubicBezTo>
                    <a:pt x="9182" y="22649"/>
                    <a:pt x="9642" y="16221"/>
                    <a:pt x="9642" y="16221"/>
                  </a:cubicBezTo>
                  <a:lnTo>
                    <a:pt x="13927" y="16221"/>
                  </a:lnTo>
                  <a:cubicBezTo>
                    <a:pt x="15609" y="16221"/>
                    <a:pt x="14998" y="15303"/>
                    <a:pt x="15457" y="13314"/>
                  </a:cubicBezTo>
                  <a:cubicBezTo>
                    <a:pt x="15916" y="11324"/>
                    <a:pt x="15609" y="8263"/>
                    <a:pt x="15609" y="8263"/>
                  </a:cubicBezTo>
                  <a:cubicBezTo>
                    <a:pt x="15609" y="8263"/>
                    <a:pt x="16835" y="6274"/>
                    <a:pt x="17140" y="5815"/>
                  </a:cubicBezTo>
                  <a:cubicBezTo>
                    <a:pt x="17446" y="5355"/>
                    <a:pt x="15304" y="4131"/>
                    <a:pt x="15304" y="4131"/>
                  </a:cubicBezTo>
                  <a:lnTo>
                    <a:pt x="15304" y="3060"/>
                  </a:lnTo>
                  <a:cubicBezTo>
                    <a:pt x="15304" y="2601"/>
                    <a:pt x="14232" y="0"/>
                    <a:pt x="14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1" name="Google Shape;2111;p39"/>
            <p:cNvSpPr/>
            <p:nvPr/>
          </p:nvSpPr>
          <p:spPr>
            <a:xfrm>
              <a:off x="2109800" y="2566850"/>
              <a:ext cx="445875" cy="581550"/>
            </a:xfrm>
            <a:custGeom>
              <a:avLst/>
              <a:gdLst/>
              <a:ahLst/>
              <a:cxnLst/>
              <a:rect l="l" t="t" r="r" b="b"/>
              <a:pathLst>
                <a:path w="17835" h="23262" extrusionOk="0">
                  <a:moveTo>
                    <a:pt x="14414" y="750"/>
                  </a:moveTo>
                  <a:cubicBezTo>
                    <a:pt x="14875" y="1895"/>
                    <a:pt x="15328" y="3140"/>
                    <a:pt x="15328" y="3368"/>
                  </a:cubicBezTo>
                  <a:lnTo>
                    <a:pt x="15328" y="4439"/>
                  </a:lnTo>
                  <a:cubicBezTo>
                    <a:pt x="15328" y="4549"/>
                    <a:pt x="15387" y="4650"/>
                    <a:pt x="15482" y="4704"/>
                  </a:cubicBezTo>
                  <a:cubicBezTo>
                    <a:pt x="16305" y="5175"/>
                    <a:pt x="17071" y="5762"/>
                    <a:pt x="17183" y="6001"/>
                  </a:cubicBezTo>
                  <a:cubicBezTo>
                    <a:pt x="16835" y="6532"/>
                    <a:pt x="15728" y="8332"/>
                    <a:pt x="15679" y="8411"/>
                  </a:cubicBezTo>
                  <a:cubicBezTo>
                    <a:pt x="15644" y="8467"/>
                    <a:pt x="15628" y="8535"/>
                    <a:pt x="15636" y="8601"/>
                  </a:cubicBezTo>
                  <a:cubicBezTo>
                    <a:pt x="15638" y="8631"/>
                    <a:pt x="15932" y="11633"/>
                    <a:pt x="15488" y="13552"/>
                  </a:cubicBezTo>
                  <a:cubicBezTo>
                    <a:pt x="15350" y="14152"/>
                    <a:pt x="15306" y="14659"/>
                    <a:pt x="15270" y="15064"/>
                  </a:cubicBezTo>
                  <a:cubicBezTo>
                    <a:pt x="15184" y="16045"/>
                    <a:pt x="15168" y="16223"/>
                    <a:pt x="14257" y="16223"/>
                  </a:cubicBezTo>
                  <a:lnTo>
                    <a:pt x="9972" y="16223"/>
                  </a:lnTo>
                  <a:cubicBezTo>
                    <a:pt x="9811" y="16223"/>
                    <a:pt x="9678" y="16347"/>
                    <a:pt x="9667" y="16506"/>
                  </a:cubicBezTo>
                  <a:cubicBezTo>
                    <a:pt x="9440" y="19681"/>
                    <a:pt x="8875" y="22495"/>
                    <a:pt x="8442" y="22650"/>
                  </a:cubicBezTo>
                  <a:cubicBezTo>
                    <a:pt x="7475" y="22650"/>
                    <a:pt x="2664" y="20403"/>
                    <a:pt x="1801" y="19252"/>
                  </a:cubicBezTo>
                  <a:cubicBezTo>
                    <a:pt x="964" y="18137"/>
                    <a:pt x="646" y="17011"/>
                    <a:pt x="928" y="16166"/>
                  </a:cubicBezTo>
                  <a:cubicBezTo>
                    <a:pt x="995" y="15963"/>
                    <a:pt x="1124" y="15618"/>
                    <a:pt x="1288" y="15174"/>
                  </a:cubicBezTo>
                  <a:cubicBezTo>
                    <a:pt x="1853" y="13645"/>
                    <a:pt x="2905" y="10799"/>
                    <a:pt x="3385" y="8637"/>
                  </a:cubicBezTo>
                  <a:cubicBezTo>
                    <a:pt x="3989" y="5920"/>
                    <a:pt x="8920" y="3736"/>
                    <a:pt x="9481" y="3495"/>
                  </a:cubicBezTo>
                  <a:cubicBezTo>
                    <a:pt x="10398" y="3103"/>
                    <a:pt x="13430" y="1330"/>
                    <a:pt x="14414" y="750"/>
                  </a:cubicBezTo>
                  <a:close/>
                  <a:moveTo>
                    <a:pt x="14563" y="1"/>
                  </a:moveTo>
                  <a:cubicBezTo>
                    <a:pt x="14509" y="1"/>
                    <a:pt x="14455" y="15"/>
                    <a:pt x="14407" y="44"/>
                  </a:cubicBezTo>
                  <a:cubicBezTo>
                    <a:pt x="14366" y="69"/>
                    <a:pt x="10281" y="2487"/>
                    <a:pt x="9241" y="2934"/>
                  </a:cubicBezTo>
                  <a:cubicBezTo>
                    <a:pt x="8278" y="3346"/>
                    <a:pt x="3444" y="5554"/>
                    <a:pt x="2788" y="8505"/>
                  </a:cubicBezTo>
                  <a:cubicBezTo>
                    <a:pt x="2316" y="10626"/>
                    <a:pt x="1273" y="13447"/>
                    <a:pt x="714" y="14962"/>
                  </a:cubicBezTo>
                  <a:cubicBezTo>
                    <a:pt x="546" y="15414"/>
                    <a:pt x="417" y="15766"/>
                    <a:pt x="347" y="15972"/>
                  </a:cubicBezTo>
                  <a:cubicBezTo>
                    <a:pt x="1" y="17013"/>
                    <a:pt x="352" y="18341"/>
                    <a:pt x="1311" y="19619"/>
                  </a:cubicBezTo>
                  <a:cubicBezTo>
                    <a:pt x="2287" y="20921"/>
                    <a:pt x="7319" y="23262"/>
                    <a:pt x="8442" y="23262"/>
                  </a:cubicBezTo>
                  <a:cubicBezTo>
                    <a:pt x="9578" y="23262"/>
                    <a:pt x="10063" y="19361"/>
                    <a:pt x="10256" y="16835"/>
                  </a:cubicBezTo>
                  <a:lnTo>
                    <a:pt x="14258" y="16835"/>
                  </a:lnTo>
                  <a:cubicBezTo>
                    <a:pt x="15730" y="16835"/>
                    <a:pt x="15796" y="16078"/>
                    <a:pt x="15881" y="15118"/>
                  </a:cubicBezTo>
                  <a:cubicBezTo>
                    <a:pt x="15915" y="14732"/>
                    <a:pt x="15957" y="14249"/>
                    <a:pt x="16086" y="13690"/>
                  </a:cubicBezTo>
                  <a:cubicBezTo>
                    <a:pt x="16509" y="11858"/>
                    <a:pt x="16305" y="9208"/>
                    <a:pt x="16255" y="8644"/>
                  </a:cubicBezTo>
                  <a:cubicBezTo>
                    <a:pt x="16494" y="8257"/>
                    <a:pt x="17462" y="6687"/>
                    <a:pt x="17725" y="6293"/>
                  </a:cubicBezTo>
                  <a:cubicBezTo>
                    <a:pt x="17779" y="6211"/>
                    <a:pt x="17835" y="6077"/>
                    <a:pt x="17791" y="5893"/>
                  </a:cubicBezTo>
                  <a:cubicBezTo>
                    <a:pt x="17661" y="5338"/>
                    <a:pt x="16488" y="4588"/>
                    <a:pt x="15940" y="4263"/>
                  </a:cubicBezTo>
                  <a:lnTo>
                    <a:pt x="15940" y="3368"/>
                  </a:lnTo>
                  <a:cubicBezTo>
                    <a:pt x="15940" y="2886"/>
                    <a:pt x="15103" y="814"/>
                    <a:pt x="14847" y="191"/>
                  </a:cubicBezTo>
                  <a:cubicBezTo>
                    <a:pt x="14813" y="109"/>
                    <a:pt x="14745" y="45"/>
                    <a:pt x="14661" y="17"/>
                  </a:cubicBezTo>
                  <a:cubicBezTo>
                    <a:pt x="14629" y="6"/>
                    <a:pt x="14596" y="1"/>
                    <a:pt x="145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2" name="Google Shape;2112;p39"/>
            <p:cNvSpPr/>
            <p:nvPr/>
          </p:nvSpPr>
          <p:spPr>
            <a:xfrm>
              <a:off x="1808175" y="2836350"/>
              <a:ext cx="264025" cy="251425"/>
            </a:xfrm>
            <a:custGeom>
              <a:avLst/>
              <a:gdLst/>
              <a:ahLst/>
              <a:cxnLst/>
              <a:rect l="l" t="t" r="r" b="b"/>
              <a:pathLst>
                <a:path w="10561" h="10057" extrusionOk="0">
                  <a:moveTo>
                    <a:pt x="5413" y="1"/>
                  </a:moveTo>
                  <a:cubicBezTo>
                    <a:pt x="4942" y="1"/>
                    <a:pt x="4501" y="25"/>
                    <a:pt x="4133" y="87"/>
                  </a:cubicBezTo>
                  <a:cubicBezTo>
                    <a:pt x="2296" y="392"/>
                    <a:pt x="1" y="2995"/>
                    <a:pt x="1" y="5596"/>
                  </a:cubicBezTo>
                  <a:cubicBezTo>
                    <a:pt x="1" y="8197"/>
                    <a:pt x="1990" y="9726"/>
                    <a:pt x="5204" y="10033"/>
                  </a:cubicBezTo>
                  <a:cubicBezTo>
                    <a:pt x="5371" y="10049"/>
                    <a:pt x="5534" y="10057"/>
                    <a:pt x="5695" y="10057"/>
                  </a:cubicBezTo>
                  <a:cubicBezTo>
                    <a:pt x="8634" y="10057"/>
                    <a:pt x="10560" y="7506"/>
                    <a:pt x="10560" y="6054"/>
                  </a:cubicBezTo>
                  <a:cubicBezTo>
                    <a:pt x="10560" y="4524"/>
                    <a:pt x="10407" y="2841"/>
                    <a:pt x="9642" y="392"/>
                  </a:cubicBezTo>
                  <a:cubicBezTo>
                    <a:pt x="9642" y="392"/>
                    <a:pt x="7293" y="1"/>
                    <a:pt x="5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39"/>
            <p:cNvSpPr/>
            <p:nvPr/>
          </p:nvSpPr>
          <p:spPr>
            <a:xfrm>
              <a:off x="1800550" y="2828675"/>
              <a:ext cx="279325" cy="266750"/>
            </a:xfrm>
            <a:custGeom>
              <a:avLst/>
              <a:gdLst/>
              <a:ahLst/>
              <a:cxnLst/>
              <a:rect l="l" t="t" r="r" b="b"/>
              <a:pathLst>
                <a:path w="11173" h="10670" extrusionOk="0">
                  <a:moveTo>
                    <a:pt x="5713" y="613"/>
                  </a:moveTo>
                  <a:cubicBezTo>
                    <a:pt x="7244" y="613"/>
                    <a:pt x="9122" y="881"/>
                    <a:pt x="9711" y="972"/>
                  </a:cubicBezTo>
                  <a:cubicBezTo>
                    <a:pt x="10458" y="3421"/>
                    <a:pt x="10559" y="5068"/>
                    <a:pt x="10559" y="6361"/>
                  </a:cubicBezTo>
                  <a:cubicBezTo>
                    <a:pt x="10559" y="6961"/>
                    <a:pt x="10143" y="7944"/>
                    <a:pt x="9211" y="8791"/>
                  </a:cubicBezTo>
                  <a:cubicBezTo>
                    <a:pt x="8672" y="9282"/>
                    <a:pt x="7573" y="10059"/>
                    <a:pt x="6012" y="10059"/>
                  </a:cubicBezTo>
                  <a:cubicBezTo>
                    <a:pt x="5858" y="10059"/>
                    <a:pt x="5700" y="10052"/>
                    <a:pt x="5538" y="10036"/>
                  </a:cubicBezTo>
                  <a:cubicBezTo>
                    <a:pt x="2362" y="9733"/>
                    <a:pt x="613" y="8265"/>
                    <a:pt x="613" y="5903"/>
                  </a:cubicBezTo>
                  <a:cubicBezTo>
                    <a:pt x="613" y="3489"/>
                    <a:pt x="2780" y="980"/>
                    <a:pt x="4489" y="695"/>
                  </a:cubicBezTo>
                  <a:cubicBezTo>
                    <a:pt x="4839" y="636"/>
                    <a:pt x="5261" y="613"/>
                    <a:pt x="5713" y="613"/>
                  </a:cubicBezTo>
                  <a:close/>
                  <a:moveTo>
                    <a:pt x="5725" y="1"/>
                  </a:moveTo>
                  <a:cubicBezTo>
                    <a:pt x="5236" y="1"/>
                    <a:pt x="4775" y="27"/>
                    <a:pt x="4388" y="91"/>
                  </a:cubicBezTo>
                  <a:cubicBezTo>
                    <a:pt x="2413" y="420"/>
                    <a:pt x="0" y="3166"/>
                    <a:pt x="0" y="5903"/>
                  </a:cubicBezTo>
                  <a:cubicBezTo>
                    <a:pt x="0" y="8585"/>
                    <a:pt x="1997" y="10313"/>
                    <a:pt x="5480" y="10645"/>
                  </a:cubicBezTo>
                  <a:cubicBezTo>
                    <a:pt x="5653" y="10662"/>
                    <a:pt x="5825" y="10669"/>
                    <a:pt x="5995" y="10669"/>
                  </a:cubicBezTo>
                  <a:cubicBezTo>
                    <a:pt x="7329" y="10669"/>
                    <a:pt x="8601" y="10173"/>
                    <a:pt x="9623" y="9244"/>
                  </a:cubicBezTo>
                  <a:cubicBezTo>
                    <a:pt x="10564" y="8387"/>
                    <a:pt x="11172" y="7256"/>
                    <a:pt x="11172" y="6361"/>
                  </a:cubicBezTo>
                  <a:cubicBezTo>
                    <a:pt x="11172" y="4991"/>
                    <a:pt x="11060" y="3236"/>
                    <a:pt x="10239" y="609"/>
                  </a:cubicBezTo>
                  <a:cubicBezTo>
                    <a:pt x="10205" y="498"/>
                    <a:pt x="10111" y="416"/>
                    <a:pt x="9998" y="397"/>
                  </a:cubicBezTo>
                  <a:cubicBezTo>
                    <a:pt x="9877" y="377"/>
                    <a:pt x="7595" y="1"/>
                    <a:pt x="57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39"/>
            <p:cNvSpPr/>
            <p:nvPr/>
          </p:nvSpPr>
          <p:spPr>
            <a:xfrm>
              <a:off x="1945925" y="2374125"/>
              <a:ext cx="573900" cy="595300"/>
            </a:xfrm>
            <a:custGeom>
              <a:avLst/>
              <a:gdLst/>
              <a:ahLst/>
              <a:cxnLst/>
              <a:rect l="l" t="t" r="r" b="b"/>
              <a:pathLst>
                <a:path w="22956" h="23812" extrusionOk="0">
                  <a:moveTo>
                    <a:pt x="14815" y="0"/>
                  </a:moveTo>
                  <a:cubicBezTo>
                    <a:pt x="12912" y="0"/>
                    <a:pt x="10669" y="248"/>
                    <a:pt x="7805" y="1282"/>
                  </a:cubicBezTo>
                  <a:cubicBezTo>
                    <a:pt x="2296" y="3272"/>
                    <a:pt x="1" y="9699"/>
                    <a:pt x="307" y="13067"/>
                  </a:cubicBezTo>
                  <a:cubicBezTo>
                    <a:pt x="612" y="16434"/>
                    <a:pt x="5663" y="23319"/>
                    <a:pt x="8264" y="23779"/>
                  </a:cubicBezTo>
                  <a:cubicBezTo>
                    <a:pt x="8388" y="23801"/>
                    <a:pt x="8506" y="23811"/>
                    <a:pt x="8618" y="23811"/>
                  </a:cubicBezTo>
                  <a:cubicBezTo>
                    <a:pt x="10866" y="23811"/>
                    <a:pt x="10866" y="19647"/>
                    <a:pt x="10866" y="19647"/>
                  </a:cubicBezTo>
                  <a:lnTo>
                    <a:pt x="13467" y="18116"/>
                  </a:lnTo>
                  <a:cubicBezTo>
                    <a:pt x="13467" y="18116"/>
                    <a:pt x="19283" y="11841"/>
                    <a:pt x="21118" y="8016"/>
                  </a:cubicBezTo>
                  <a:cubicBezTo>
                    <a:pt x="22955" y="4190"/>
                    <a:pt x="22343" y="212"/>
                    <a:pt x="19436" y="212"/>
                  </a:cubicBezTo>
                  <a:cubicBezTo>
                    <a:pt x="18039" y="212"/>
                    <a:pt x="16573" y="0"/>
                    <a:pt x="148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39"/>
            <p:cNvSpPr/>
            <p:nvPr/>
          </p:nvSpPr>
          <p:spPr>
            <a:xfrm>
              <a:off x="1937575" y="2366500"/>
              <a:ext cx="578925" cy="610550"/>
            </a:xfrm>
            <a:custGeom>
              <a:avLst/>
              <a:gdLst/>
              <a:ahLst/>
              <a:cxnLst/>
              <a:rect l="l" t="t" r="r" b="b"/>
              <a:pathLst>
                <a:path w="23157" h="24422" extrusionOk="0">
                  <a:moveTo>
                    <a:pt x="15131" y="610"/>
                  </a:moveTo>
                  <a:cubicBezTo>
                    <a:pt x="16050" y="610"/>
                    <a:pt x="16895" y="669"/>
                    <a:pt x="17705" y="725"/>
                  </a:cubicBezTo>
                  <a:cubicBezTo>
                    <a:pt x="18423" y="775"/>
                    <a:pt x="19101" y="823"/>
                    <a:pt x="19770" y="823"/>
                  </a:cubicBezTo>
                  <a:cubicBezTo>
                    <a:pt x="20585" y="823"/>
                    <a:pt x="21213" y="1164"/>
                    <a:pt x="21636" y="1836"/>
                  </a:cubicBezTo>
                  <a:cubicBezTo>
                    <a:pt x="22515" y="3232"/>
                    <a:pt x="22331" y="5786"/>
                    <a:pt x="21177" y="8188"/>
                  </a:cubicBezTo>
                  <a:cubicBezTo>
                    <a:pt x="19448" y="11788"/>
                    <a:pt x="14061" y="17686"/>
                    <a:pt x="13607" y="18181"/>
                  </a:cubicBezTo>
                  <a:lnTo>
                    <a:pt x="11045" y="19687"/>
                  </a:lnTo>
                  <a:cubicBezTo>
                    <a:pt x="10951" y="19742"/>
                    <a:pt x="10893" y="19843"/>
                    <a:pt x="10893" y="19952"/>
                  </a:cubicBezTo>
                  <a:cubicBezTo>
                    <a:pt x="10893" y="19977"/>
                    <a:pt x="10878" y="22591"/>
                    <a:pt x="9784" y="23508"/>
                  </a:cubicBezTo>
                  <a:cubicBezTo>
                    <a:pt x="9543" y="23710"/>
                    <a:pt x="9270" y="23810"/>
                    <a:pt x="8954" y="23810"/>
                  </a:cubicBezTo>
                  <a:cubicBezTo>
                    <a:pt x="8857" y="23810"/>
                    <a:pt x="8756" y="23800"/>
                    <a:pt x="8651" y="23781"/>
                  </a:cubicBezTo>
                  <a:cubicBezTo>
                    <a:pt x="6213" y="23352"/>
                    <a:pt x="1243" y="16620"/>
                    <a:pt x="945" y="13343"/>
                  </a:cubicBezTo>
                  <a:cubicBezTo>
                    <a:pt x="627" y="9848"/>
                    <a:pt x="3043" y="3753"/>
                    <a:pt x="8243" y="1875"/>
                  </a:cubicBezTo>
                  <a:cubicBezTo>
                    <a:pt x="11065" y="856"/>
                    <a:pt x="13253" y="610"/>
                    <a:pt x="15131" y="610"/>
                  </a:cubicBezTo>
                  <a:close/>
                  <a:moveTo>
                    <a:pt x="15171" y="0"/>
                  </a:moveTo>
                  <a:cubicBezTo>
                    <a:pt x="13244" y="0"/>
                    <a:pt x="10941" y="250"/>
                    <a:pt x="8035" y="1300"/>
                  </a:cubicBezTo>
                  <a:cubicBezTo>
                    <a:pt x="2549" y="3281"/>
                    <a:pt x="0" y="9712"/>
                    <a:pt x="336" y="13398"/>
                  </a:cubicBezTo>
                  <a:cubicBezTo>
                    <a:pt x="657" y="16932"/>
                    <a:pt x="5874" y="23913"/>
                    <a:pt x="8545" y="24384"/>
                  </a:cubicBezTo>
                  <a:cubicBezTo>
                    <a:pt x="8680" y="24410"/>
                    <a:pt x="8817" y="24422"/>
                    <a:pt x="8955" y="24422"/>
                  </a:cubicBezTo>
                  <a:cubicBezTo>
                    <a:pt x="9415" y="24422"/>
                    <a:pt x="9825" y="24272"/>
                    <a:pt x="10178" y="23976"/>
                  </a:cubicBezTo>
                  <a:cubicBezTo>
                    <a:pt x="11317" y="23021"/>
                    <a:pt x="11479" y="20780"/>
                    <a:pt x="11502" y="20129"/>
                  </a:cubicBezTo>
                  <a:lnTo>
                    <a:pt x="13956" y="18685"/>
                  </a:lnTo>
                  <a:cubicBezTo>
                    <a:pt x="13982" y="18669"/>
                    <a:pt x="14005" y="18650"/>
                    <a:pt x="14025" y="18629"/>
                  </a:cubicBezTo>
                  <a:cubicBezTo>
                    <a:pt x="14264" y="18371"/>
                    <a:pt x="19893" y="12277"/>
                    <a:pt x="21728" y="8453"/>
                  </a:cubicBezTo>
                  <a:cubicBezTo>
                    <a:pt x="22989" y="5828"/>
                    <a:pt x="23156" y="3103"/>
                    <a:pt x="22154" y="1511"/>
                  </a:cubicBezTo>
                  <a:cubicBezTo>
                    <a:pt x="21619" y="660"/>
                    <a:pt x="20794" y="210"/>
                    <a:pt x="19769" y="210"/>
                  </a:cubicBezTo>
                  <a:cubicBezTo>
                    <a:pt x="19122" y="210"/>
                    <a:pt x="18454" y="164"/>
                    <a:pt x="17747" y="115"/>
                  </a:cubicBezTo>
                  <a:cubicBezTo>
                    <a:pt x="16960" y="60"/>
                    <a:pt x="16110" y="0"/>
                    <a:pt x="15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39"/>
            <p:cNvSpPr/>
            <p:nvPr/>
          </p:nvSpPr>
          <p:spPr>
            <a:xfrm>
              <a:off x="2183150" y="2795950"/>
              <a:ext cx="133925" cy="136850"/>
            </a:xfrm>
            <a:custGeom>
              <a:avLst/>
              <a:gdLst/>
              <a:ahLst/>
              <a:cxnLst/>
              <a:rect l="l" t="t" r="r" b="b"/>
              <a:pathLst>
                <a:path w="5357" h="5474" extrusionOk="0">
                  <a:moveTo>
                    <a:pt x="2323" y="0"/>
                  </a:moveTo>
                  <a:cubicBezTo>
                    <a:pt x="2116" y="0"/>
                    <a:pt x="1902" y="52"/>
                    <a:pt x="1683" y="172"/>
                  </a:cubicBezTo>
                  <a:cubicBezTo>
                    <a:pt x="0" y="1090"/>
                    <a:pt x="1530" y="4457"/>
                    <a:pt x="2601" y="5222"/>
                  </a:cubicBezTo>
                  <a:cubicBezTo>
                    <a:pt x="2856" y="5404"/>
                    <a:pt x="3146" y="5474"/>
                    <a:pt x="3439" y="5474"/>
                  </a:cubicBezTo>
                  <a:cubicBezTo>
                    <a:pt x="4378" y="5474"/>
                    <a:pt x="5356" y="4762"/>
                    <a:pt x="5356" y="4762"/>
                  </a:cubicBezTo>
                  <a:lnTo>
                    <a:pt x="4744" y="2314"/>
                  </a:lnTo>
                  <a:cubicBezTo>
                    <a:pt x="4744" y="2314"/>
                    <a:pt x="3702" y="0"/>
                    <a:pt x="23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39"/>
            <p:cNvSpPr/>
            <p:nvPr/>
          </p:nvSpPr>
          <p:spPr>
            <a:xfrm>
              <a:off x="2196825" y="2788275"/>
              <a:ext cx="128800" cy="152175"/>
            </a:xfrm>
            <a:custGeom>
              <a:avLst/>
              <a:gdLst/>
              <a:ahLst/>
              <a:cxnLst/>
              <a:rect l="l" t="t" r="r" b="b"/>
              <a:pathLst>
                <a:path w="5152" h="6087" extrusionOk="0">
                  <a:moveTo>
                    <a:pt x="1774" y="0"/>
                  </a:moveTo>
                  <a:cubicBezTo>
                    <a:pt x="1507" y="0"/>
                    <a:pt x="1244" y="70"/>
                    <a:pt x="988" y="211"/>
                  </a:cubicBezTo>
                  <a:cubicBezTo>
                    <a:pt x="441" y="509"/>
                    <a:pt x="129" y="1048"/>
                    <a:pt x="86" y="1770"/>
                  </a:cubicBezTo>
                  <a:cubicBezTo>
                    <a:pt x="0" y="3179"/>
                    <a:pt x="998" y="5151"/>
                    <a:pt x="1876" y="5778"/>
                  </a:cubicBezTo>
                  <a:cubicBezTo>
                    <a:pt x="2189" y="6002"/>
                    <a:pt x="2539" y="6086"/>
                    <a:pt x="2889" y="6086"/>
                  </a:cubicBezTo>
                  <a:cubicBezTo>
                    <a:pt x="3915" y="6086"/>
                    <a:pt x="4932" y="5358"/>
                    <a:pt x="4989" y="5317"/>
                  </a:cubicBezTo>
                  <a:cubicBezTo>
                    <a:pt x="5123" y="5218"/>
                    <a:pt x="5151" y="5028"/>
                    <a:pt x="5053" y="4892"/>
                  </a:cubicBezTo>
                  <a:cubicBezTo>
                    <a:pt x="4993" y="4810"/>
                    <a:pt x="4899" y="4766"/>
                    <a:pt x="4805" y="4766"/>
                  </a:cubicBezTo>
                  <a:cubicBezTo>
                    <a:pt x="4744" y="4766"/>
                    <a:pt x="4682" y="4784"/>
                    <a:pt x="4629" y="4822"/>
                  </a:cubicBezTo>
                  <a:cubicBezTo>
                    <a:pt x="4617" y="4831"/>
                    <a:pt x="3703" y="5473"/>
                    <a:pt x="2889" y="5473"/>
                  </a:cubicBezTo>
                  <a:cubicBezTo>
                    <a:pt x="2653" y="5473"/>
                    <a:pt x="2426" y="5419"/>
                    <a:pt x="2231" y="5280"/>
                  </a:cubicBezTo>
                  <a:cubicBezTo>
                    <a:pt x="1571" y="4808"/>
                    <a:pt x="621" y="3064"/>
                    <a:pt x="696" y="1807"/>
                  </a:cubicBezTo>
                  <a:cubicBezTo>
                    <a:pt x="728" y="1298"/>
                    <a:pt x="924" y="943"/>
                    <a:pt x="1282" y="748"/>
                  </a:cubicBezTo>
                  <a:cubicBezTo>
                    <a:pt x="1446" y="658"/>
                    <a:pt x="1610" y="613"/>
                    <a:pt x="1776" y="613"/>
                  </a:cubicBezTo>
                  <a:cubicBezTo>
                    <a:pt x="1883" y="613"/>
                    <a:pt x="1991" y="632"/>
                    <a:pt x="2102" y="668"/>
                  </a:cubicBezTo>
                  <a:cubicBezTo>
                    <a:pt x="3123" y="1012"/>
                    <a:pt x="3908" y="2730"/>
                    <a:pt x="3916" y="2747"/>
                  </a:cubicBezTo>
                  <a:cubicBezTo>
                    <a:pt x="3967" y="2860"/>
                    <a:pt x="4079" y="2928"/>
                    <a:pt x="4196" y="2928"/>
                  </a:cubicBezTo>
                  <a:cubicBezTo>
                    <a:pt x="4238" y="2928"/>
                    <a:pt x="4281" y="2919"/>
                    <a:pt x="4322" y="2900"/>
                  </a:cubicBezTo>
                  <a:cubicBezTo>
                    <a:pt x="4476" y="2832"/>
                    <a:pt x="4544" y="2650"/>
                    <a:pt x="4475" y="2496"/>
                  </a:cubicBezTo>
                  <a:cubicBezTo>
                    <a:pt x="4438" y="2415"/>
                    <a:pt x="3572" y="517"/>
                    <a:pt x="2298" y="89"/>
                  </a:cubicBezTo>
                  <a:cubicBezTo>
                    <a:pt x="2122" y="30"/>
                    <a:pt x="1947" y="0"/>
                    <a:pt x="17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8" name="Google Shape;2118;p39"/>
            <p:cNvSpPr/>
            <p:nvPr/>
          </p:nvSpPr>
          <p:spPr>
            <a:xfrm>
              <a:off x="2458000" y="2670025"/>
              <a:ext cx="51325" cy="72850"/>
            </a:xfrm>
            <a:custGeom>
              <a:avLst/>
              <a:gdLst/>
              <a:ahLst/>
              <a:cxnLst/>
              <a:rect l="l" t="t" r="r" b="b"/>
              <a:pathLst>
                <a:path w="2053" h="2914" extrusionOk="0">
                  <a:moveTo>
                    <a:pt x="1709" y="1"/>
                  </a:moveTo>
                  <a:cubicBezTo>
                    <a:pt x="1576" y="1"/>
                    <a:pt x="1453" y="88"/>
                    <a:pt x="1414" y="221"/>
                  </a:cubicBezTo>
                  <a:cubicBezTo>
                    <a:pt x="1178" y="990"/>
                    <a:pt x="650" y="2149"/>
                    <a:pt x="216" y="2323"/>
                  </a:cubicBezTo>
                  <a:cubicBezTo>
                    <a:pt x="79" y="2377"/>
                    <a:pt x="1" y="2521"/>
                    <a:pt x="28" y="2665"/>
                  </a:cubicBezTo>
                  <a:cubicBezTo>
                    <a:pt x="56" y="2809"/>
                    <a:pt x="182" y="2913"/>
                    <a:pt x="330" y="2913"/>
                  </a:cubicBezTo>
                  <a:cubicBezTo>
                    <a:pt x="368" y="2913"/>
                    <a:pt x="407" y="2906"/>
                    <a:pt x="443" y="2891"/>
                  </a:cubicBezTo>
                  <a:cubicBezTo>
                    <a:pt x="1300" y="2548"/>
                    <a:pt x="1891" y="758"/>
                    <a:pt x="1999" y="402"/>
                  </a:cubicBezTo>
                  <a:cubicBezTo>
                    <a:pt x="2052" y="239"/>
                    <a:pt x="1961" y="65"/>
                    <a:pt x="1799" y="14"/>
                  </a:cubicBezTo>
                  <a:cubicBezTo>
                    <a:pt x="1769" y="5"/>
                    <a:pt x="1738" y="1"/>
                    <a:pt x="17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9" name="Google Shape;2119;p39"/>
            <p:cNvSpPr/>
            <p:nvPr/>
          </p:nvSpPr>
          <p:spPr>
            <a:xfrm>
              <a:off x="2739375" y="3363375"/>
              <a:ext cx="97725" cy="171250"/>
            </a:xfrm>
            <a:custGeom>
              <a:avLst/>
              <a:gdLst/>
              <a:ahLst/>
              <a:cxnLst/>
              <a:rect l="l" t="t" r="r" b="b"/>
              <a:pathLst>
                <a:path w="3909" h="6850" extrusionOk="0">
                  <a:moveTo>
                    <a:pt x="1383" y="1"/>
                  </a:moveTo>
                  <a:cubicBezTo>
                    <a:pt x="1140" y="1"/>
                    <a:pt x="921" y="122"/>
                    <a:pt x="859" y="522"/>
                  </a:cubicBezTo>
                  <a:cubicBezTo>
                    <a:pt x="745" y="1266"/>
                    <a:pt x="1343" y="2053"/>
                    <a:pt x="1672" y="2420"/>
                  </a:cubicBezTo>
                  <a:lnTo>
                    <a:pt x="1672" y="2420"/>
                  </a:lnTo>
                  <a:cubicBezTo>
                    <a:pt x="1380" y="2129"/>
                    <a:pt x="847" y="1640"/>
                    <a:pt x="542" y="1640"/>
                  </a:cubicBezTo>
                  <a:cubicBezTo>
                    <a:pt x="417" y="1640"/>
                    <a:pt x="330" y="1721"/>
                    <a:pt x="313" y="1930"/>
                  </a:cubicBezTo>
                  <a:cubicBezTo>
                    <a:pt x="234" y="2868"/>
                    <a:pt x="1173" y="3884"/>
                    <a:pt x="1173" y="3884"/>
                  </a:cubicBezTo>
                  <a:cubicBezTo>
                    <a:pt x="1173" y="3884"/>
                    <a:pt x="599" y="3616"/>
                    <a:pt x="254" y="3616"/>
                  </a:cubicBezTo>
                  <a:cubicBezTo>
                    <a:pt x="106" y="3616"/>
                    <a:pt x="1" y="3665"/>
                    <a:pt x="1" y="3806"/>
                  </a:cubicBezTo>
                  <a:cubicBezTo>
                    <a:pt x="1" y="4275"/>
                    <a:pt x="1641" y="5917"/>
                    <a:pt x="1720" y="6699"/>
                  </a:cubicBezTo>
                  <a:cubicBezTo>
                    <a:pt x="1730" y="6802"/>
                    <a:pt x="1765" y="6849"/>
                    <a:pt x="1818" y="6849"/>
                  </a:cubicBezTo>
                  <a:cubicBezTo>
                    <a:pt x="2170" y="6849"/>
                    <a:pt x="3324" y="4809"/>
                    <a:pt x="3597" y="3182"/>
                  </a:cubicBezTo>
                  <a:cubicBezTo>
                    <a:pt x="3909" y="1305"/>
                    <a:pt x="2189" y="288"/>
                    <a:pt x="2189" y="288"/>
                  </a:cubicBezTo>
                  <a:cubicBezTo>
                    <a:pt x="2189" y="288"/>
                    <a:pt x="1758" y="1"/>
                    <a:pt x="13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0" name="Google Shape;2120;p39"/>
            <p:cNvSpPr/>
            <p:nvPr/>
          </p:nvSpPr>
          <p:spPr>
            <a:xfrm>
              <a:off x="2731700" y="3355750"/>
              <a:ext cx="113500" cy="186500"/>
            </a:xfrm>
            <a:custGeom>
              <a:avLst/>
              <a:gdLst/>
              <a:ahLst/>
              <a:cxnLst/>
              <a:rect l="l" t="t" r="r" b="b"/>
              <a:pathLst>
                <a:path w="4540" h="7460" extrusionOk="0">
                  <a:moveTo>
                    <a:pt x="1689" y="612"/>
                  </a:moveTo>
                  <a:cubicBezTo>
                    <a:pt x="1871" y="612"/>
                    <a:pt x="2155" y="734"/>
                    <a:pt x="2327" y="848"/>
                  </a:cubicBezTo>
                  <a:cubicBezTo>
                    <a:pt x="2332" y="850"/>
                    <a:pt x="2336" y="854"/>
                    <a:pt x="2340" y="857"/>
                  </a:cubicBezTo>
                  <a:cubicBezTo>
                    <a:pt x="2355" y="866"/>
                    <a:pt x="3877" y="1785"/>
                    <a:pt x="3601" y="3435"/>
                  </a:cubicBezTo>
                  <a:cubicBezTo>
                    <a:pt x="3387" y="4716"/>
                    <a:pt x="2651" y="6119"/>
                    <a:pt x="2252" y="6652"/>
                  </a:cubicBezTo>
                  <a:cubicBezTo>
                    <a:pt x="2079" y="6191"/>
                    <a:pt x="1668" y="5639"/>
                    <a:pt x="1268" y="5102"/>
                  </a:cubicBezTo>
                  <a:cubicBezTo>
                    <a:pt x="1055" y="4816"/>
                    <a:pt x="780" y="4445"/>
                    <a:pt x="665" y="4236"/>
                  </a:cubicBezTo>
                  <a:lnTo>
                    <a:pt x="665" y="4236"/>
                  </a:lnTo>
                  <a:cubicBezTo>
                    <a:pt x="837" y="4264"/>
                    <a:pt x="1112" y="4355"/>
                    <a:pt x="1350" y="4466"/>
                  </a:cubicBezTo>
                  <a:cubicBezTo>
                    <a:pt x="1391" y="4485"/>
                    <a:pt x="1435" y="4495"/>
                    <a:pt x="1479" y="4495"/>
                  </a:cubicBezTo>
                  <a:cubicBezTo>
                    <a:pt x="1574" y="4495"/>
                    <a:pt x="1667" y="4450"/>
                    <a:pt x="1727" y="4370"/>
                  </a:cubicBezTo>
                  <a:cubicBezTo>
                    <a:pt x="1813" y="4252"/>
                    <a:pt x="1803" y="4089"/>
                    <a:pt x="1705" y="3982"/>
                  </a:cubicBezTo>
                  <a:cubicBezTo>
                    <a:pt x="1470" y="3727"/>
                    <a:pt x="877" y="2929"/>
                    <a:pt x="924" y="2271"/>
                  </a:cubicBezTo>
                  <a:lnTo>
                    <a:pt x="924" y="2271"/>
                  </a:lnTo>
                  <a:cubicBezTo>
                    <a:pt x="1098" y="2345"/>
                    <a:pt x="1425" y="2605"/>
                    <a:pt x="1739" y="2916"/>
                  </a:cubicBezTo>
                  <a:cubicBezTo>
                    <a:pt x="1866" y="3060"/>
                    <a:pt x="1960" y="3149"/>
                    <a:pt x="1974" y="3161"/>
                  </a:cubicBezTo>
                  <a:cubicBezTo>
                    <a:pt x="2033" y="3217"/>
                    <a:pt x="2109" y="3245"/>
                    <a:pt x="2185" y="3245"/>
                  </a:cubicBezTo>
                  <a:cubicBezTo>
                    <a:pt x="2262" y="3245"/>
                    <a:pt x="2340" y="3216"/>
                    <a:pt x="2399" y="3158"/>
                  </a:cubicBezTo>
                  <a:cubicBezTo>
                    <a:pt x="2517" y="3041"/>
                    <a:pt x="2522" y="2853"/>
                    <a:pt x="2410" y="2732"/>
                  </a:cubicBezTo>
                  <a:cubicBezTo>
                    <a:pt x="2336" y="2650"/>
                    <a:pt x="2250" y="2558"/>
                    <a:pt x="2157" y="2465"/>
                  </a:cubicBezTo>
                  <a:cubicBezTo>
                    <a:pt x="1823" y="2079"/>
                    <a:pt x="1384" y="1424"/>
                    <a:pt x="1470" y="873"/>
                  </a:cubicBezTo>
                  <a:cubicBezTo>
                    <a:pt x="1484" y="780"/>
                    <a:pt x="1516" y="662"/>
                    <a:pt x="1592" y="629"/>
                  </a:cubicBezTo>
                  <a:cubicBezTo>
                    <a:pt x="1619" y="617"/>
                    <a:pt x="1652" y="612"/>
                    <a:pt x="1689" y="612"/>
                  </a:cubicBezTo>
                  <a:close/>
                  <a:moveTo>
                    <a:pt x="1688" y="0"/>
                  </a:moveTo>
                  <a:cubicBezTo>
                    <a:pt x="1571" y="0"/>
                    <a:pt x="1454" y="20"/>
                    <a:pt x="1343" y="68"/>
                  </a:cubicBezTo>
                  <a:cubicBezTo>
                    <a:pt x="1162" y="148"/>
                    <a:pt x="931" y="337"/>
                    <a:pt x="863" y="780"/>
                  </a:cubicBezTo>
                  <a:cubicBezTo>
                    <a:pt x="818" y="1077"/>
                    <a:pt x="865" y="1374"/>
                    <a:pt x="960" y="1653"/>
                  </a:cubicBezTo>
                  <a:cubicBezTo>
                    <a:pt x="917" y="1645"/>
                    <a:pt x="875" y="1640"/>
                    <a:pt x="835" y="1640"/>
                  </a:cubicBezTo>
                  <a:cubicBezTo>
                    <a:pt x="780" y="1640"/>
                    <a:pt x="727" y="1649"/>
                    <a:pt x="677" y="1667"/>
                  </a:cubicBezTo>
                  <a:cubicBezTo>
                    <a:pt x="555" y="1708"/>
                    <a:pt x="345" y="1833"/>
                    <a:pt x="314" y="2208"/>
                  </a:cubicBezTo>
                  <a:cubicBezTo>
                    <a:pt x="272" y="2713"/>
                    <a:pt x="474" y="3224"/>
                    <a:pt x="702" y="3624"/>
                  </a:cubicBezTo>
                  <a:cubicBezTo>
                    <a:pt x="657" y="3620"/>
                    <a:pt x="613" y="3617"/>
                    <a:pt x="570" y="3617"/>
                  </a:cubicBezTo>
                  <a:cubicBezTo>
                    <a:pt x="437" y="3617"/>
                    <a:pt x="314" y="3641"/>
                    <a:pt x="217" y="3703"/>
                  </a:cubicBezTo>
                  <a:cubicBezTo>
                    <a:pt x="79" y="3790"/>
                    <a:pt x="1" y="3939"/>
                    <a:pt x="1" y="4110"/>
                  </a:cubicBezTo>
                  <a:cubicBezTo>
                    <a:pt x="1" y="4411"/>
                    <a:pt x="268" y="4783"/>
                    <a:pt x="777" y="5467"/>
                  </a:cubicBezTo>
                  <a:cubicBezTo>
                    <a:pt x="1162" y="5984"/>
                    <a:pt x="1688" y="6691"/>
                    <a:pt x="1722" y="7033"/>
                  </a:cubicBezTo>
                  <a:cubicBezTo>
                    <a:pt x="1753" y="7338"/>
                    <a:pt x="1944" y="7454"/>
                    <a:pt x="2113" y="7459"/>
                  </a:cubicBezTo>
                  <a:lnTo>
                    <a:pt x="2122" y="7459"/>
                  </a:lnTo>
                  <a:cubicBezTo>
                    <a:pt x="2832" y="7459"/>
                    <a:pt x="3969" y="4952"/>
                    <a:pt x="4204" y="3535"/>
                  </a:cubicBezTo>
                  <a:cubicBezTo>
                    <a:pt x="4539" y="1522"/>
                    <a:pt x="2806" y="424"/>
                    <a:pt x="2657" y="334"/>
                  </a:cubicBezTo>
                  <a:cubicBezTo>
                    <a:pt x="2575" y="279"/>
                    <a:pt x="2131" y="0"/>
                    <a:pt x="1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1" name="Google Shape;2121;p39"/>
            <p:cNvSpPr/>
            <p:nvPr/>
          </p:nvSpPr>
          <p:spPr>
            <a:xfrm>
              <a:off x="2737850" y="3339450"/>
              <a:ext cx="164525" cy="367525"/>
            </a:xfrm>
            <a:custGeom>
              <a:avLst/>
              <a:gdLst/>
              <a:ahLst/>
              <a:cxnLst/>
              <a:rect l="l" t="t" r="r" b="b"/>
              <a:pathLst>
                <a:path w="6581" h="14701" extrusionOk="0">
                  <a:moveTo>
                    <a:pt x="2630" y="0"/>
                  </a:moveTo>
                  <a:cubicBezTo>
                    <a:pt x="2425" y="0"/>
                    <a:pt x="2213" y="51"/>
                    <a:pt x="1990" y="162"/>
                  </a:cubicBezTo>
                  <a:cubicBezTo>
                    <a:pt x="766" y="774"/>
                    <a:pt x="3367" y="2917"/>
                    <a:pt x="2756" y="4141"/>
                  </a:cubicBezTo>
                  <a:cubicBezTo>
                    <a:pt x="2143" y="5365"/>
                    <a:pt x="766" y="7507"/>
                    <a:pt x="766" y="8732"/>
                  </a:cubicBezTo>
                  <a:cubicBezTo>
                    <a:pt x="766" y="9956"/>
                    <a:pt x="1" y="12864"/>
                    <a:pt x="1" y="12864"/>
                  </a:cubicBezTo>
                  <a:lnTo>
                    <a:pt x="766" y="14700"/>
                  </a:lnTo>
                  <a:cubicBezTo>
                    <a:pt x="766" y="14700"/>
                    <a:pt x="1378" y="14394"/>
                    <a:pt x="2296" y="13476"/>
                  </a:cubicBezTo>
                  <a:cubicBezTo>
                    <a:pt x="3214" y="12558"/>
                    <a:pt x="4744" y="10415"/>
                    <a:pt x="5663" y="8426"/>
                  </a:cubicBezTo>
                  <a:cubicBezTo>
                    <a:pt x="6581" y="6436"/>
                    <a:pt x="6275" y="3528"/>
                    <a:pt x="5204" y="2151"/>
                  </a:cubicBezTo>
                  <a:cubicBezTo>
                    <a:pt x="4327" y="1025"/>
                    <a:pt x="3553" y="0"/>
                    <a:pt x="2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2" name="Google Shape;2122;p39"/>
            <p:cNvSpPr/>
            <p:nvPr/>
          </p:nvSpPr>
          <p:spPr>
            <a:xfrm>
              <a:off x="2730025" y="3331650"/>
              <a:ext cx="179725" cy="382950"/>
            </a:xfrm>
            <a:custGeom>
              <a:avLst/>
              <a:gdLst/>
              <a:ahLst/>
              <a:cxnLst/>
              <a:rect l="l" t="t" r="r" b="b"/>
              <a:pathLst>
                <a:path w="7189" h="15318" extrusionOk="0">
                  <a:moveTo>
                    <a:pt x="2940" y="621"/>
                  </a:moveTo>
                  <a:cubicBezTo>
                    <a:pt x="3652" y="621"/>
                    <a:pt x="4306" y="1404"/>
                    <a:pt x="5213" y="2572"/>
                  </a:cubicBezTo>
                  <a:lnTo>
                    <a:pt x="5275" y="2652"/>
                  </a:lnTo>
                  <a:cubicBezTo>
                    <a:pt x="6217" y="3862"/>
                    <a:pt x="6623" y="6606"/>
                    <a:pt x="5699" y="8609"/>
                  </a:cubicBezTo>
                  <a:cubicBezTo>
                    <a:pt x="4809" y="10536"/>
                    <a:pt x="3319" y="12645"/>
                    <a:pt x="2393" y="13571"/>
                  </a:cubicBezTo>
                  <a:cubicBezTo>
                    <a:pt x="1887" y="14078"/>
                    <a:pt x="1477" y="14391"/>
                    <a:pt x="1224" y="14562"/>
                  </a:cubicBezTo>
                  <a:lnTo>
                    <a:pt x="636" y="13153"/>
                  </a:lnTo>
                  <a:cubicBezTo>
                    <a:pt x="773" y="12619"/>
                    <a:pt x="1385" y="10177"/>
                    <a:pt x="1385" y="9044"/>
                  </a:cubicBezTo>
                  <a:cubicBezTo>
                    <a:pt x="1385" y="8179"/>
                    <a:pt x="2214" y="6671"/>
                    <a:pt x="2818" y="5568"/>
                  </a:cubicBezTo>
                  <a:cubicBezTo>
                    <a:pt x="3017" y="5208"/>
                    <a:pt x="3199" y="4874"/>
                    <a:pt x="3342" y="4589"/>
                  </a:cubicBezTo>
                  <a:cubicBezTo>
                    <a:pt x="3706" y="3864"/>
                    <a:pt x="3217" y="2978"/>
                    <a:pt x="2785" y="2196"/>
                  </a:cubicBezTo>
                  <a:cubicBezTo>
                    <a:pt x="2516" y="1709"/>
                    <a:pt x="2209" y="1154"/>
                    <a:pt x="2290" y="897"/>
                  </a:cubicBezTo>
                  <a:cubicBezTo>
                    <a:pt x="2302" y="857"/>
                    <a:pt x="2331" y="802"/>
                    <a:pt x="2441" y="747"/>
                  </a:cubicBezTo>
                  <a:cubicBezTo>
                    <a:pt x="2613" y="662"/>
                    <a:pt x="2778" y="621"/>
                    <a:pt x="2940" y="621"/>
                  </a:cubicBezTo>
                  <a:close/>
                  <a:moveTo>
                    <a:pt x="2951" y="0"/>
                  </a:moveTo>
                  <a:cubicBezTo>
                    <a:pt x="2702" y="0"/>
                    <a:pt x="2442" y="62"/>
                    <a:pt x="2166" y="200"/>
                  </a:cubicBezTo>
                  <a:cubicBezTo>
                    <a:pt x="1929" y="319"/>
                    <a:pt x="1774" y="492"/>
                    <a:pt x="1704" y="715"/>
                  </a:cubicBezTo>
                  <a:cubicBezTo>
                    <a:pt x="1547" y="1222"/>
                    <a:pt x="1888" y="1840"/>
                    <a:pt x="2249" y="2493"/>
                  </a:cubicBezTo>
                  <a:cubicBezTo>
                    <a:pt x="2607" y="3142"/>
                    <a:pt x="3013" y="3877"/>
                    <a:pt x="2794" y="4316"/>
                  </a:cubicBezTo>
                  <a:cubicBezTo>
                    <a:pt x="2656" y="4595"/>
                    <a:pt x="2475" y="4922"/>
                    <a:pt x="2281" y="5274"/>
                  </a:cubicBezTo>
                  <a:cubicBezTo>
                    <a:pt x="1609" y="6499"/>
                    <a:pt x="772" y="8023"/>
                    <a:pt x="772" y="9044"/>
                  </a:cubicBezTo>
                  <a:cubicBezTo>
                    <a:pt x="772" y="10214"/>
                    <a:pt x="25" y="13069"/>
                    <a:pt x="17" y="13098"/>
                  </a:cubicBezTo>
                  <a:cubicBezTo>
                    <a:pt x="0" y="13162"/>
                    <a:pt x="5" y="13232"/>
                    <a:pt x="31" y="13293"/>
                  </a:cubicBezTo>
                  <a:lnTo>
                    <a:pt x="797" y="15130"/>
                  </a:lnTo>
                  <a:cubicBezTo>
                    <a:pt x="829" y="15208"/>
                    <a:pt x="893" y="15269"/>
                    <a:pt x="972" y="15299"/>
                  </a:cubicBezTo>
                  <a:cubicBezTo>
                    <a:pt x="1006" y="15311"/>
                    <a:pt x="1043" y="15318"/>
                    <a:pt x="1079" y="15318"/>
                  </a:cubicBezTo>
                  <a:cubicBezTo>
                    <a:pt x="1127" y="15318"/>
                    <a:pt x="1173" y="15307"/>
                    <a:pt x="1215" y="15285"/>
                  </a:cubicBezTo>
                  <a:cubicBezTo>
                    <a:pt x="1243" y="15273"/>
                    <a:pt x="1883" y="14947"/>
                    <a:pt x="2826" y="14004"/>
                  </a:cubicBezTo>
                  <a:cubicBezTo>
                    <a:pt x="3790" y="13039"/>
                    <a:pt x="5336" y="10854"/>
                    <a:pt x="6254" y="8866"/>
                  </a:cubicBezTo>
                  <a:cubicBezTo>
                    <a:pt x="7189" y="6841"/>
                    <a:pt x="6961" y="3823"/>
                    <a:pt x="5758" y="2276"/>
                  </a:cubicBezTo>
                  <a:lnTo>
                    <a:pt x="5696" y="2196"/>
                  </a:lnTo>
                  <a:cubicBezTo>
                    <a:pt x="4823" y="1074"/>
                    <a:pt x="3988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39"/>
            <p:cNvSpPr/>
            <p:nvPr/>
          </p:nvSpPr>
          <p:spPr>
            <a:xfrm>
              <a:off x="2766850" y="3370525"/>
              <a:ext cx="62750" cy="217050"/>
            </a:xfrm>
            <a:custGeom>
              <a:avLst/>
              <a:gdLst/>
              <a:ahLst/>
              <a:cxnLst/>
              <a:rect l="l" t="t" r="r" b="b"/>
              <a:pathLst>
                <a:path w="2510" h="8682" extrusionOk="0">
                  <a:moveTo>
                    <a:pt x="1148" y="1"/>
                  </a:moveTo>
                  <a:cubicBezTo>
                    <a:pt x="1111" y="1"/>
                    <a:pt x="1090" y="2"/>
                    <a:pt x="1090" y="2"/>
                  </a:cubicBezTo>
                  <a:cubicBezTo>
                    <a:pt x="1090" y="2"/>
                    <a:pt x="1" y="2865"/>
                    <a:pt x="1" y="4803"/>
                  </a:cubicBezTo>
                  <a:lnTo>
                    <a:pt x="1" y="8682"/>
                  </a:lnTo>
                  <a:lnTo>
                    <a:pt x="2510" y="5146"/>
                  </a:lnTo>
                  <a:cubicBezTo>
                    <a:pt x="2510" y="5146"/>
                    <a:pt x="2053" y="2865"/>
                    <a:pt x="2281" y="1381"/>
                  </a:cubicBezTo>
                  <a:cubicBezTo>
                    <a:pt x="2482" y="81"/>
                    <a:pt x="1414" y="1"/>
                    <a:pt x="11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39"/>
            <p:cNvSpPr/>
            <p:nvPr/>
          </p:nvSpPr>
          <p:spPr>
            <a:xfrm>
              <a:off x="2759175" y="3362900"/>
              <a:ext cx="78850" cy="232350"/>
            </a:xfrm>
            <a:custGeom>
              <a:avLst/>
              <a:gdLst/>
              <a:ahLst/>
              <a:cxnLst/>
              <a:rect l="l" t="t" r="r" b="b"/>
              <a:pathLst>
                <a:path w="3154" h="9294" extrusionOk="0">
                  <a:moveTo>
                    <a:pt x="1445" y="0"/>
                  </a:moveTo>
                  <a:cubicBezTo>
                    <a:pt x="1405" y="0"/>
                    <a:pt x="1379" y="1"/>
                    <a:pt x="1374" y="1"/>
                  </a:cubicBezTo>
                  <a:cubicBezTo>
                    <a:pt x="1256" y="10"/>
                    <a:pt x="1153" y="87"/>
                    <a:pt x="1111" y="198"/>
                  </a:cubicBezTo>
                  <a:cubicBezTo>
                    <a:pt x="1064" y="317"/>
                    <a:pt x="1" y="3136"/>
                    <a:pt x="1" y="5108"/>
                  </a:cubicBezTo>
                  <a:lnTo>
                    <a:pt x="1" y="8987"/>
                  </a:lnTo>
                  <a:cubicBezTo>
                    <a:pt x="1" y="9156"/>
                    <a:pt x="138" y="9293"/>
                    <a:pt x="308" y="9293"/>
                  </a:cubicBezTo>
                  <a:cubicBezTo>
                    <a:pt x="476" y="9293"/>
                    <a:pt x="613" y="9156"/>
                    <a:pt x="613" y="8988"/>
                  </a:cubicBezTo>
                  <a:lnTo>
                    <a:pt x="613" y="5108"/>
                  </a:lnTo>
                  <a:cubicBezTo>
                    <a:pt x="613" y="3542"/>
                    <a:pt x="1364" y="1303"/>
                    <a:pt x="1608" y="621"/>
                  </a:cubicBezTo>
                  <a:cubicBezTo>
                    <a:pt x="1767" y="640"/>
                    <a:pt x="1989" y="696"/>
                    <a:pt x="2138" y="856"/>
                  </a:cubicBezTo>
                  <a:cubicBezTo>
                    <a:pt x="2290" y="1022"/>
                    <a:pt x="2340" y="1285"/>
                    <a:pt x="2286" y="1640"/>
                  </a:cubicBezTo>
                  <a:cubicBezTo>
                    <a:pt x="2052" y="3159"/>
                    <a:pt x="2498" y="5415"/>
                    <a:pt x="2516" y="5510"/>
                  </a:cubicBezTo>
                  <a:cubicBezTo>
                    <a:pt x="2544" y="5658"/>
                    <a:pt x="2673" y="5763"/>
                    <a:pt x="2817" y="5763"/>
                  </a:cubicBezTo>
                  <a:cubicBezTo>
                    <a:pt x="2837" y="5763"/>
                    <a:pt x="2857" y="5761"/>
                    <a:pt x="2878" y="5756"/>
                  </a:cubicBezTo>
                  <a:cubicBezTo>
                    <a:pt x="3046" y="5723"/>
                    <a:pt x="3153" y="5558"/>
                    <a:pt x="3117" y="5391"/>
                  </a:cubicBezTo>
                  <a:cubicBezTo>
                    <a:pt x="3112" y="5369"/>
                    <a:pt x="2674" y="3144"/>
                    <a:pt x="2891" y="1733"/>
                  </a:cubicBezTo>
                  <a:cubicBezTo>
                    <a:pt x="2975" y="1186"/>
                    <a:pt x="2873" y="751"/>
                    <a:pt x="2586" y="440"/>
                  </a:cubicBezTo>
                  <a:cubicBezTo>
                    <a:pt x="2212" y="34"/>
                    <a:pt x="1644" y="0"/>
                    <a:pt x="1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39"/>
            <p:cNvSpPr/>
            <p:nvPr/>
          </p:nvSpPr>
          <p:spPr>
            <a:xfrm>
              <a:off x="1865600" y="3423825"/>
              <a:ext cx="975575" cy="860850"/>
            </a:xfrm>
            <a:custGeom>
              <a:avLst/>
              <a:gdLst/>
              <a:ahLst/>
              <a:cxnLst/>
              <a:rect l="l" t="t" r="r" b="b"/>
              <a:pathLst>
                <a:path w="39023" h="34434" extrusionOk="0">
                  <a:moveTo>
                    <a:pt x="8110" y="0"/>
                  </a:moveTo>
                  <a:lnTo>
                    <a:pt x="2143" y="4285"/>
                  </a:lnTo>
                  <a:cubicBezTo>
                    <a:pt x="2143" y="4285"/>
                    <a:pt x="0" y="7346"/>
                    <a:pt x="1071" y="10713"/>
                  </a:cubicBezTo>
                  <a:cubicBezTo>
                    <a:pt x="2143" y="14080"/>
                    <a:pt x="17446" y="34433"/>
                    <a:pt x="19588" y="34433"/>
                  </a:cubicBezTo>
                  <a:cubicBezTo>
                    <a:pt x="21730" y="34433"/>
                    <a:pt x="37186" y="14386"/>
                    <a:pt x="38104" y="13162"/>
                  </a:cubicBezTo>
                  <a:cubicBezTo>
                    <a:pt x="39023" y="11938"/>
                    <a:pt x="35044" y="8877"/>
                    <a:pt x="35044" y="8877"/>
                  </a:cubicBezTo>
                  <a:lnTo>
                    <a:pt x="19588" y="22956"/>
                  </a:lnTo>
                  <a:cubicBezTo>
                    <a:pt x="19588" y="22956"/>
                    <a:pt x="15456" y="6428"/>
                    <a:pt x="13772" y="3368"/>
                  </a:cubicBezTo>
                  <a:cubicBezTo>
                    <a:pt x="12089" y="307"/>
                    <a:pt x="8110" y="0"/>
                    <a:pt x="8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39"/>
            <p:cNvSpPr/>
            <p:nvPr/>
          </p:nvSpPr>
          <p:spPr>
            <a:xfrm>
              <a:off x="1857450" y="3416125"/>
              <a:ext cx="993025" cy="876200"/>
            </a:xfrm>
            <a:custGeom>
              <a:avLst/>
              <a:gdLst/>
              <a:ahLst/>
              <a:cxnLst/>
              <a:rect l="l" t="t" r="r" b="b"/>
              <a:pathLst>
                <a:path w="39721" h="35048" extrusionOk="0">
                  <a:moveTo>
                    <a:pt x="8415" y="0"/>
                  </a:moveTo>
                  <a:cubicBezTo>
                    <a:pt x="8263" y="0"/>
                    <a:pt x="8143" y="132"/>
                    <a:pt x="8132" y="285"/>
                  </a:cubicBezTo>
                  <a:cubicBezTo>
                    <a:pt x="8118" y="454"/>
                    <a:pt x="8244" y="601"/>
                    <a:pt x="8412" y="614"/>
                  </a:cubicBezTo>
                  <a:cubicBezTo>
                    <a:pt x="8451" y="616"/>
                    <a:pt x="12248" y="948"/>
                    <a:pt x="13830" y="3823"/>
                  </a:cubicBezTo>
                  <a:cubicBezTo>
                    <a:pt x="15475" y="6813"/>
                    <a:pt x="19575" y="23173"/>
                    <a:pt x="19616" y="23338"/>
                  </a:cubicBezTo>
                  <a:cubicBezTo>
                    <a:pt x="19653" y="23483"/>
                    <a:pt x="19782" y="23569"/>
                    <a:pt x="19915" y="23569"/>
                  </a:cubicBezTo>
                  <a:cubicBezTo>
                    <a:pt x="19987" y="23569"/>
                    <a:pt x="20060" y="23544"/>
                    <a:pt x="20120" y="23490"/>
                  </a:cubicBezTo>
                  <a:lnTo>
                    <a:pt x="35384" y="9585"/>
                  </a:lnTo>
                  <a:cubicBezTo>
                    <a:pt x="36862" y="10764"/>
                    <a:pt x="38665" y="12646"/>
                    <a:pt x="38186" y="13286"/>
                  </a:cubicBezTo>
                  <a:cubicBezTo>
                    <a:pt x="34491" y="18212"/>
                    <a:pt x="21572" y="34436"/>
                    <a:pt x="19914" y="34436"/>
                  </a:cubicBezTo>
                  <a:cubicBezTo>
                    <a:pt x="18207" y="34436"/>
                    <a:pt x="2877" y="14663"/>
                    <a:pt x="1689" y="10929"/>
                  </a:cubicBezTo>
                  <a:cubicBezTo>
                    <a:pt x="677" y="7750"/>
                    <a:pt x="2699" y="4798"/>
                    <a:pt x="2719" y="4768"/>
                  </a:cubicBezTo>
                  <a:cubicBezTo>
                    <a:pt x="2815" y="4630"/>
                    <a:pt x="2782" y="4439"/>
                    <a:pt x="2644" y="4343"/>
                  </a:cubicBezTo>
                  <a:cubicBezTo>
                    <a:pt x="2590" y="4305"/>
                    <a:pt x="2529" y="4287"/>
                    <a:pt x="2469" y="4287"/>
                  </a:cubicBezTo>
                  <a:cubicBezTo>
                    <a:pt x="2372" y="4287"/>
                    <a:pt x="2277" y="4333"/>
                    <a:pt x="2217" y="4418"/>
                  </a:cubicBezTo>
                  <a:cubicBezTo>
                    <a:pt x="2126" y="4548"/>
                    <a:pt x="1" y="7643"/>
                    <a:pt x="1105" y="11114"/>
                  </a:cubicBezTo>
                  <a:cubicBezTo>
                    <a:pt x="1680" y="12919"/>
                    <a:pt x="6020" y="19130"/>
                    <a:pt x="10010" y="24329"/>
                  </a:cubicBezTo>
                  <a:cubicBezTo>
                    <a:pt x="12484" y="27552"/>
                    <a:pt x="18399" y="35047"/>
                    <a:pt x="19914" y="35047"/>
                  </a:cubicBezTo>
                  <a:cubicBezTo>
                    <a:pt x="22342" y="35047"/>
                    <a:pt x="38515" y="13867"/>
                    <a:pt x="38674" y="13653"/>
                  </a:cubicBezTo>
                  <a:cubicBezTo>
                    <a:pt x="39721" y="12258"/>
                    <a:pt x="36260" y="9484"/>
                    <a:pt x="35556" y="8941"/>
                  </a:cubicBezTo>
                  <a:cubicBezTo>
                    <a:pt x="35501" y="8899"/>
                    <a:pt x="35435" y="8879"/>
                    <a:pt x="35370" y="8879"/>
                  </a:cubicBezTo>
                  <a:cubicBezTo>
                    <a:pt x="35296" y="8879"/>
                    <a:pt x="35221" y="8905"/>
                    <a:pt x="35162" y="8958"/>
                  </a:cubicBezTo>
                  <a:lnTo>
                    <a:pt x="20086" y="22692"/>
                  </a:lnTo>
                  <a:cubicBezTo>
                    <a:pt x="19370" y="19864"/>
                    <a:pt x="15904" y="6325"/>
                    <a:pt x="14366" y="3528"/>
                  </a:cubicBezTo>
                  <a:cubicBezTo>
                    <a:pt x="12624" y="359"/>
                    <a:pt x="8629" y="16"/>
                    <a:pt x="8460" y="4"/>
                  </a:cubicBezTo>
                  <a:cubicBezTo>
                    <a:pt x="8444" y="1"/>
                    <a:pt x="8429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39"/>
            <p:cNvSpPr/>
            <p:nvPr/>
          </p:nvSpPr>
          <p:spPr>
            <a:xfrm>
              <a:off x="3748275" y="1839425"/>
              <a:ext cx="212500" cy="174025"/>
            </a:xfrm>
            <a:custGeom>
              <a:avLst/>
              <a:gdLst/>
              <a:ahLst/>
              <a:cxnLst/>
              <a:rect l="l" t="t" r="r" b="b"/>
              <a:pathLst>
                <a:path w="8500" h="6961" extrusionOk="0">
                  <a:moveTo>
                    <a:pt x="5902" y="1"/>
                  </a:moveTo>
                  <a:cubicBezTo>
                    <a:pt x="5677" y="1"/>
                    <a:pt x="5438" y="24"/>
                    <a:pt x="5185" y="73"/>
                  </a:cubicBezTo>
                  <a:cubicBezTo>
                    <a:pt x="2963" y="496"/>
                    <a:pt x="847" y="2823"/>
                    <a:pt x="847" y="2823"/>
                  </a:cubicBezTo>
                  <a:cubicBezTo>
                    <a:pt x="847" y="2823"/>
                    <a:pt x="1" y="3564"/>
                    <a:pt x="529" y="4939"/>
                  </a:cubicBezTo>
                  <a:cubicBezTo>
                    <a:pt x="1059" y="6315"/>
                    <a:pt x="2963" y="6844"/>
                    <a:pt x="4127" y="6950"/>
                  </a:cubicBezTo>
                  <a:cubicBezTo>
                    <a:pt x="4206" y="6957"/>
                    <a:pt x="4289" y="6961"/>
                    <a:pt x="4375" y="6961"/>
                  </a:cubicBezTo>
                  <a:cubicBezTo>
                    <a:pt x="5558" y="6961"/>
                    <a:pt x="7344" y="6242"/>
                    <a:pt x="7937" y="3776"/>
                  </a:cubicBezTo>
                  <a:cubicBezTo>
                    <a:pt x="8500" y="1432"/>
                    <a:pt x="7649" y="1"/>
                    <a:pt x="590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8" name="Google Shape;2128;p39"/>
            <p:cNvSpPr/>
            <p:nvPr/>
          </p:nvSpPr>
          <p:spPr>
            <a:xfrm>
              <a:off x="3740250" y="1831750"/>
              <a:ext cx="222875" cy="189325"/>
            </a:xfrm>
            <a:custGeom>
              <a:avLst/>
              <a:gdLst/>
              <a:ahLst/>
              <a:cxnLst/>
              <a:rect l="l" t="t" r="r" b="b"/>
              <a:pathLst>
                <a:path w="8915" h="7573" extrusionOk="0">
                  <a:moveTo>
                    <a:pt x="6223" y="613"/>
                  </a:moveTo>
                  <a:cubicBezTo>
                    <a:pt x="6801" y="613"/>
                    <a:pt x="7268" y="787"/>
                    <a:pt x="7593" y="1127"/>
                  </a:cubicBezTo>
                  <a:cubicBezTo>
                    <a:pt x="8139" y="1699"/>
                    <a:pt x="8269" y="2723"/>
                    <a:pt x="7960" y="4011"/>
                  </a:cubicBezTo>
                  <a:cubicBezTo>
                    <a:pt x="7400" y="6347"/>
                    <a:pt x="5748" y="6963"/>
                    <a:pt x="4706" y="6963"/>
                  </a:cubicBezTo>
                  <a:cubicBezTo>
                    <a:pt x="4625" y="6963"/>
                    <a:pt x="4548" y="6959"/>
                    <a:pt x="4476" y="6952"/>
                  </a:cubicBezTo>
                  <a:cubicBezTo>
                    <a:pt x="3213" y="6837"/>
                    <a:pt x="1581" y="6293"/>
                    <a:pt x="1136" y="5136"/>
                  </a:cubicBezTo>
                  <a:cubicBezTo>
                    <a:pt x="695" y="3991"/>
                    <a:pt x="1344" y="3384"/>
                    <a:pt x="1372" y="3358"/>
                  </a:cubicBezTo>
                  <a:cubicBezTo>
                    <a:pt x="1380" y="3352"/>
                    <a:pt x="1388" y="3345"/>
                    <a:pt x="1395" y="3336"/>
                  </a:cubicBezTo>
                  <a:cubicBezTo>
                    <a:pt x="1415" y="3313"/>
                    <a:pt x="3467" y="1079"/>
                    <a:pt x="5564" y="680"/>
                  </a:cubicBezTo>
                  <a:cubicBezTo>
                    <a:pt x="5797" y="635"/>
                    <a:pt x="6017" y="613"/>
                    <a:pt x="6223" y="613"/>
                  </a:cubicBezTo>
                  <a:close/>
                  <a:moveTo>
                    <a:pt x="6227" y="1"/>
                  </a:moveTo>
                  <a:cubicBezTo>
                    <a:pt x="5981" y="1"/>
                    <a:pt x="5721" y="26"/>
                    <a:pt x="5449" y="78"/>
                  </a:cubicBezTo>
                  <a:cubicBezTo>
                    <a:pt x="3205" y="506"/>
                    <a:pt x="1128" y="2721"/>
                    <a:pt x="951" y="2914"/>
                  </a:cubicBezTo>
                  <a:cubicBezTo>
                    <a:pt x="820" y="3037"/>
                    <a:pt x="1" y="3889"/>
                    <a:pt x="564" y="5357"/>
                  </a:cubicBezTo>
                  <a:cubicBezTo>
                    <a:pt x="1112" y="6775"/>
                    <a:pt x="2983" y="7432"/>
                    <a:pt x="4421" y="7562"/>
                  </a:cubicBezTo>
                  <a:cubicBezTo>
                    <a:pt x="4498" y="7569"/>
                    <a:pt x="4581" y="7572"/>
                    <a:pt x="4669" y="7572"/>
                  </a:cubicBezTo>
                  <a:cubicBezTo>
                    <a:pt x="5854" y="7572"/>
                    <a:pt x="7901" y="6881"/>
                    <a:pt x="8556" y="4154"/>
                  </a:cubicBezTo>
                  <a:cubicBezTo>
                    <a:pt x="8915" y="2657"/>
                    <a:pt x="8730" y="1433"/>
                    <a:pt x="8036" y="705"/>
                  </a:cubicBezTo>
                  <a:cubicBezTo>
                    <a:pt x="7591" y="239"/>
                    <a:pt x="6974" y="1"/>
                    <a:pt x="6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9" name="Google Shape;2129;p39"/>
            <p:cNvSpPr/>
            <p:nvPr/>
          </p:nvSpPr>
          <p:spPr>
            <a:xfrm>
              <a:off x="3573675" y="1894125"/>
              <a:ext cx="283075" cy="198425"/>
            </a:xfrm>
            <a:custGeom>
              <a:avLst/>
              <a:gdLst/>
              <a:ahLst/>
              <a:cxnLst/>
              <a:rect l="l" t="t" r="r" b="b"/>
              <a:pathLst>
                <a:path w="11323" h="7937" extrusionOk="0">
                  <a:moveTo>
                    <a:pt x="9101" y="1"/>
                  </a:moveTo>
                  <a:cubicBezTo>
                    <a:pt x="9101" y="1"/>
                    <a:pt x="4551" y="635"/>
                    <a:pt x="3493" y="1376"/>
                  </a:cubicBezTo>
                  <a:cubicBezTo>
                    <a:pt x="2434" y="2116"/>
                    <a:pt x="0" y="6244"/>
                    <a:pt x="0" y="6772"/>
                  </a:cubicBezTo>
                  <a:cubicBezTo>
                    <a:pt x="0" y="7302"/>
                    <a:pt x="1483" y="7830"/>
                    <a:pt x="2223" y="7830"/>
                  </a:cubicBezTo>
                  <a:cubicBezTo>
                    <a:pt x="2964" y="7830"/>
                    <a:pt x="4868" y="5292"/>
                    <a:pt x="4868" y="5291"/>
                  </a:cubicBezTo>
                  <a:lnTo>
                    <a:pt x="4868" y="5291"/>
                  </a:lnTo>
                  <a:lnTo>
                    <a:pt x="3915" y="7937"/>
                  </a:lnTo>
                  <a:cubicBezTo>
                    <a:pt x="3915" y="7937"/>
                    <a:pt x="4868" y="7830"/>
                    <a:pt x="4973" y="7407"/>
                  </a:cubicBezTo>
                  <a:cubicBezTo>
                    <a:pt x="5080" y="6984"/>
                    <a:pt x="6561" y="4127"/>
                    <a:pt x="6561" y="4127"/>
                  </a:cubicBezTo>
                  <a:cubicBezTo>
                    <a:pt x="6561" y="4127"/>
                    <a:pt x="6616" y="4129"/>
                    <a:pt x="6714" y="4129"/>
                  </a:cubicBezTo>
                  <a:cubicBezTo>
                    <a:pt x="7303" y="4129"/>
                    <a:pt x="9418" y="4052"/>
                    <a:pt x="10052" y="2963"/>
                  </a:cubicBezTo>
                  <a:cubicBezTo>
                    <a:pt x="10793" y="1693"/>
                    <a:pt x="11323" y="847"/>
                    <a:pt x="9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39"/>
            <p:cNvSpPr/>
            <p:nvPr/>
          </p:nvSpPr>
          <p:spPr>
            <a:xfrm>
              <a:off x="3566025" y="1886475"/>
              <a:ext cx="286700" cy="213725"/>
            </a:xfrm>
            <a:custGeom>
              <a:avLst/>
              <a:gdLst/>
              <a:ahLst/>
              <a:cxnLst/>
              <a:rect l="l" t="t" r="r" b="b"/>
              <a:pathLst>
                <a:path w="11468" h="8549" extrusionOk="0">
                  <a:moveTo>
                    <a:pt x="9370" y="621"/>
                  </a:moveTo>
                  <a:cubicBezTo>
                    <a:pt x="10126" y="917"/>
                    <a:pt x="10548" y="1216"/>
                    <a:pt x="10661" y="1533"/>
                  </a:cubicBezTo>
                  <a:cubicBezTo>
                    <a:pt x="10795" y="1915"/>
                    <a:pt x="10498" y="2422"/>
                    <a:pt x="10095" y="3115"/>
                  </a:cubicBezTo>
                  <a:cubicBezTo>
                    <a:pt x="9601" y="3960"/>
                    <a:pt x="7863" y="4130"/>
                    <a:pt x="7047" y="4130"/>
                  </a:cubicBezTo>
                  <a:cubicBezTo>
                    <a:pt x="6985" y="4130"/>
                    <a:pt x="6929" y="4129"/>
                    <a:pt x="6879" y="4127"/>
                  </a:cubicBezTo>
                  <a:cubicBezTo>
                    <a:pt x="6875" y="4127"/>
                    <a:pt x="6871" y="4127"/>
                    <a:pt x="6867" y="4127"/>
                  </a:cubicBezTo>
                  <a:cubicBezTo>
                    <a:pt x="6753" y="4127"/>
                    <a:pt x="6648" y="4190"/>
                    <a:pt x="6595" y="4292"/>
                  </a:cubicBezTo>
                  <a:cubicBezTo>
                    <a:pt x="6345" y="4774"/>
                    <a:pt x="5092" y="7202"/>
                    <a:pt x="4983" y="7639"/>
                  </a:cubicBezTo>
                  <a:cubicBezTo>
                    <a:pt x="4970" y="7689"/>
                    <a:pt x="4859" y="7756"/>
                    <a:pt x="4701" y="7816"/>
                  </a:cubicBezTo>
                  <a:lnTo>
                    <a:pt x="5462" y="5700"/>
                  </a:lnTo>
                  <a:cubicBezTo>
                    <a:pt x="5513" y="5558"/>
                    <a:pt x="5452" y="5400"/>
                    <a:pt x="5319" y="5328"/>
                  </a:cubicBezTo>
                  <a:cubicBezTo>
                    <a:pt x="5273" y="5303"/>
                    <a:pt x="5223" y="5291"/>
                    <a:pt x="5174" y="5291"/>
                  </a:cubicBezTo>
                  <a:cubicBezTo>
                    <a:pt x="5080" y="5291"/>
                    <a:pt x="4989" y="5334"/>
                    <a:pt x="4929" y="5413"/>
                  </a:cubicBezTo>
                  <a:cubicBezTo>
                    <a:pt x="3947" y="6723"/>
                    <a:pt x="2848" y="7831"/>
                    <a:pt x="2529" y="7831"/>
                  </a:cubicBezTo>
                  <a:cubicBezTo>
                    <a:pt x="1775" y="7831"/>
                    <a:pt x="649" y="7308"/>
                    <a:pt x="612" y="7087"/>
                  </a:cubicBezTo>
                  <a:cubicBezTo>
                    <a:pt x="668" y="6584"/>
                    <a:pt x="2985" y="2625"/>
                    <a:pt x="3974" y="1933"/>
                  </a:cubicBezTo>
                  <a:cubicBezTo>
                    <a:pt x="4776" y="1371"/>
                    <a:pt x="8066" y="807"/>
                    <a:pt x="9370" y="621"/>
                  </a:cubicBezTo>
                  <a:close/>
                  <a:moveTo>
                    <a:pt x="9409" y="1"/>
                  </a:moveTo>
                  <a:cubicBezTo>
                    <a:pt x="9394" y="1"/>
                    <a:pt x="9380" y="2"/>
                    <a:pt x="9365" y="4"/>
                  </a:cubicBezTo>
                  <a:cubicBezTo>
                    <a:pt x="8892" y="69"/>
                    <a:pt x="4711" y="670"/>
                    <a:pt x="3623" y="1431"/>
                  </a:cubicBezTo>
                  <a:cubicBezTo>
                    <a:pt x="2504" y="2214"/>
                    <a:pt x="1" y="6425"/>
                    <a:pt x="1" y="7078"/>
                  </a:cubicBezTo>
                  <a:cubicBezTo>
                    <a:pt x="1" y="7914"/>
                    <a:pt x="1779" y="8443"/>
                    <a:pt x="2529" y="8443"/>
                  </a:cubicBezTo>
                  <a:cubicBezTo>
                    <a:pt x="2988" y="8443"/>
                    <a:pt x="3682" y="7817"/>
                    <a:pt x="4289" y="7154"/>
                  </a:cubicBezTo>
                  <a:lnTo>
                    <a:pt x="4289" y="7154"/>
                  </a:lnTo>
                  <a:lnTo>
                    <a:pt x="3934" y="8138"/>
                  </a:lnTo>
                  <a:cubicBezTo>
                    <a:pt x="3862" y="8338"/>
                    <a:pt x="4010" y="8548"/>
                    <a:pt x="4222" y="8548"/>
                  </a:cubicBezTo>
                  <a:cubicBezTo>
                    <a:pt x="4233" y="8548"/>
                    <a:pt x="4245" y="8548"/>
                    <a:pt x="4256" y="8547"/>
                  </a:cubicBezTo>
                  <a:cubicBezTo>
                    <a:pt x="4451" y="8525"/>
                    <a:pt x="5428" y="8388"/>
                    <a:pt x="5577" y="7788"/>
                  </a:cubicBezTo>
                  <a:cubicBezTo>
                    <a:pt x="5644" y="7519"/>
                    <a:pt x="6483" y="5844"/>
                    <a:pt x="7053" y="4742"/>
                  </a:cubicBezTo>
                  <a:cubicBezTo>
                    <a:pt x="7728" y="4739"/>
                    <a:pt x="9920" y="4631"/>
                    <a:pt x="10652" y="3375"/>
                  </a:cubicBezTo>
                  <a:cubicBezTo>
                    <a:pt x="11089" y="2626"/>
                    <a:pt x="11467" y="1979"/>
                    <a:pt x="11237" y="1330"/>
                  </a:cubicBezTo>
                  <a:cubicBezTo>
                    <a:pt x="11055" y="815"/>
                    <a:pt x="10509" y="398"/>
                    <a:pt x="9516" y="21"/>
                  </a:cubicBezTo>
                  <a:cubicBezTo>
                    <a:pt x="9482" y="7"/>
                    <a:pt x="9446" y="1"/>
                    <a:pt x="94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39"/>
            <p:cNvSpPr/>
            <p:nvPr/>
          </p:nvSpPr>
          <p:spPr>
            <a:xfrm>
              <a:off x="3960075" y="1719450"/>
              <a:ext cx="202550" cy="700950"/>
            </a:xfrm>
            <a:custGeom>
              <a:avLst/>
              <a:gdLst/>
              <a:ahLst/>
              <a:cxnLst/>
              <a:rect l="l" t="t" r="r" b="b"/>
              <a:pathLst>
                <a:path w="8102" h="28038" extrusionOk="0">
                  <a:moveTo>
                    <a:pt x="2778" y="1"/>
                  </a:moveTo>
                  <a:cubicBezTo>
                    <a:pt x="2778" y="1"/>
                    <a:pt x="1504" y="4283"/>
                    <a:pt x="1504" y="6945"/>
                  </a:cubicBezTo>
                  <a:cubicBezTo>
                    <a:pt x="1504" y="9607"/>
                    <a:pt x="3357" y="18172"/>
                    <a:pt x="3357" y="18172"/>
                  </a:cubicBezTo>
                  <a:cubicBezTo>
                    <a:pt x="3357" y="18172"/>
                    <a:pt x="3010" y="20486"/>
                    <a:pt x="1504" y="22106"/>
                  </a:cubicBezTo>
                  <a:cubicBezTo>
                    <a:pt x="0" y="23727"/>
                    <a:pt x="463" y="25925"/>
                    <a:pt x="1158" y="26619"/>
                  </a:cubicBezTo>
                  <a:cubicBezTo>
                    <a:pt x="1694" y="27156"/>
                    <a:pt x="2645" y="28038"/>
                    <a:pt x="3263" y="28038"/>
                  </a:cubicBezTo>
                  <a:cubicBezTo>
                    <a:pt x="3445" y="28038"/>
                    <a:pt x="3598" y="27961"/>
                    <a:pt x="3703" y="27777"/>
                  </a:cubicBezTo>
                  <a:cubicBezTo>
                    <a:pt x="4166" y="26967"/>
                    <a:pt x="3820" y="25463"/>
                    <a:pt x="4283" y="24884"/>
                  </a:cubicBezTo>
                  <a:cubicBezTo>
                    <a:pt x="4746" y="24305"/>
                    <a:pt x="6482" y="23379"/>
                    <a:pt x="6713" y="21643"/>
                  </a:cubicBezTo>
                  <a:cubicBezTo>
                    <a:pt x="6945" y="19907"/>
                    <a:pt x="6597" y="14584"/>
                    <a:pt x="6597" y="11690"/>
                  </a:cubicBezTo>
                  <a:cubicBezTo>
                    <a:pt x="6597" y="8797"/>
                    <a:pt x="8101" y="4515"/>
                    <a:pt x="6482" y="1506"/>
                  </a:cubicBezTo>
                  <a:lnTo>
                    <a:pt x="27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39"/>
            <p:cNvSpPr/>
            <p:nvPr/>
          </p:nvSpPr>
          <p:spPr>
            <a:xfrm>
              <a:off x="3950375" y="1711825"/>
              <a:ext cx="207725" cy="716250"/>
            </a:xfrm>
            <a:custGeom>
              <a:avLst/>
              <a:gdLst/>
              <a:ahLst/>
              <a:cxnLst/>
              <a:rect l="l" t="t" r="r" b="b"/>
              <a:pathLst>
                <a:path w="8309" h="28650" extrusionOk="0">
                  <a:moveTo>
                    <a:pt x="3166" y="0"/>
                  </a:moveTo>
                  <a:cubicBezTo>
                    <a:pt x="3034" y="0"/>
                    <a:pt x="2912" y="87"/>
                    <a:pt x="2873" y="219"/>
                  </a:cubicBezTo>
                  <a:cubicBezTo>
                    <a:pt x="2820" y="397"/>
                    <a:pt x="1587" y="4575"/>
                    <a:pt x="1587" y="7250"/>
                  </a:cubicBezTo>
                  <a:cubicBezTo>
                    <a:pt x="1587" y="9829"/>
                    <a:pt x="3257" y="17665"/>
                    <a:pt x="3433" y="18483"/>
                  </a:cubicBezTo>
                  <a:cubicBezTo>
                    <a:pt x="3370" y="18829"/>
                    <a:pt x="2967" y="20806"/>
                    <a:pt x="1669" y="22203"/>
                  </a:cubicBezTo>
                  <a:cubicBezTo>
                    <a:pt x="0" y="24000"/>
                    <a:pt x="561" y="26374"/>
                    <a:pt x="1330" y="27142"/>
                  </a:cubicBezTo>
                  <a:cubicBezTo>
                    <a:pt x="2353" y="28166"/>
                    <a:pt x="3098" y="28649"/>
                    <a:pt x="3652" y="28649"/>
                  </a:cubicBezTo>
                  <a:cubicBezTo>
                    <a:pt x="3691" y="28649"/>
                    <a:pt x="3731" y="28646"/>
                    <a:pt x="3771" y="28642"/>
                  </a:cubicBezTo>
                  <a:cubicBezTo>
                    <a:pt x="4022" y="28607"/>
                    <a:pt x="4224" y="28467"/>
                    <a:pt x="4357" y="28234"/>
                  </a:cubicBezTo>
                  <a:cubicBezTo>
                    <a:pt x="4624" y="27769"/>
                    <a:pt x="4655" y="27163"/>
                    <a:pt x="4687" y="26576"/>
                  </a:cubicBezTo>
                  <a:cubicBezTo>
                    <a:pt x="4712" y="26094"/>
                    <a:pt x="4738" y="25594"/>
                    <a:pt x="4910" y="25380"/>
                  </a:cubicBezTo>
                  <a:cubicBezTo>
                    <a:pt x="5011" y="25254"/>
                    <a:pt x="5208" y="25088"/>
                    <a:pt x="5435" y="24895"/>
                  </a:cubicBezTo>
                  <a:cubicBezTo>
                    <a:pt x="6145" y="24297"/>
                    <a:pt x="7217" y="23392"/>
                    <a:pt x="7405" y="21988"/>
                  </a:cubicBezTo>
                  <a:cubicBezTo>
                    <a:pt x="7554" y="20864"/>
                    <a:pt x="7469" y="18317"/>
                    <a:pt x="7386" y="15853"/>
                  </a:cubicBezTo>
                  <a:cubicBezTo>
                    <a:pt x="7337" y="14412"/>
                    <a:pt x="7292" y="13052"/>
                    <a:pt x="7292" y="11995"/>
                  </a:cubicBezTo>
                  <a:cubicBezTo>
                    <a:pt x="7292" y="11125"/>
                    <a:pt x="7432" y="10116"/>
                    <a:pt x="7581" y="9048"/>
                  </a:cubicBezTo>
                  <a:cubicBezTo>
                    <a:pt x="7922" y="6606"/>
                    <a:pt x="8309" y="3836"/>
                    <a:pt x="7140" y="1666"/>
                  </a:cubicBezTo>
                  <a:cubicBezTo>
                    <a:pt x="7085" y="1560"/>
                    <a:pt x="6978" y="1500"/>
                    <a:pt x="6867" y="1500"/>
                  </a:cubicBezTo>
                  <a:cubicBezTo>
                    <a:pt x="6818" y="1500"/>
                    <a:pt x="6768" y="1512"/>
                    <a:pt x="6722" y="1537"/>
                  </a:cubicBezTo>
                  <a:cubicBezTo>
                    <a:pt x="6572" y="1617"/>
                    <a:pt x="6516" y="1806"/>
                    <a:pt x="6600" y="1955"/>
                  </a:cubicBezTo>
                  <a:cubicBezTo>
                    <a:pt x="7675" y="3950"/>
                    <a:pt x="7303" y="6615"/>
                    <a:pt x="6975" y="8964"/>
                  </a:cubicBezTo>
                  <a:cubicBezTo>
                    <a:pt x="6823" y="10054"/>
                    <a:pt x="6680" y="11083"/>
                    <a:pt x="6680" y="11995"/>
                  </a:cubicBezTo>
                  <a:cubicBezTo>
                    <a:pt x="6680" y="13062"/>
                    <a:pt x="6726" y="14428"/>
                    <a:pt x="6774" y="15873"/>
                  </a:cubicBezTo>
                  <a:cubicBezTo>
                    <a:pt x="6856" y="18313"/>
                    <a:pt x="6941" y="20834"/>
                    <a:pt x="6798" y="21907"/>
                  </a:cubicBezTo>
                  <a:cubicBezTo>
                    <a:pt x="6643" y="23077"/>
                    <a:pt x="5716" y="23858"/>
                    <a:pt x="5041" y="24428"/>
                  </a:cubicBezTo>
                  <a:cubicBezTo>
                    <a:pt x="4788" y="24641"/>
                    <a:pt x="4570" y="24825"/>
                    <a:pt x="4431" y="24998"/>
                  </a:cubicBezTo>
                  <a:cubicBezTo>
                    <a:pt x="4137" y="25366"/>
                    <a:pt x="4107" y="25939"/>
                    <a:pt x="4075" y="26545"/>
                  </a:cubicBezTo>
                  <a:cubicBezTo>
                    <a:pt x="4048" y="27059"/>
                    <a:pt x="4019" y="27591"/>
                    <a:pt x="3825" y="27930"/>
                  </a:cubicBezTo>
                  <a:cubicBezTo>
                    <a:pt x="3782" y="28007"/>
                    <a:pt x="3740" y="28028"/>
                    <a:pt x="3689" y="28034"/>
                  </a:cubicBezTo>
                  <a:cubicBezTo>
                    <a:pt x="3678" y="28036"/>
                    <a:pt x="3665" y="28037"/>
                    <a:pt x="3650" y="28037"/>
                  </a:cubicBezTo>
                  <a:cubicBezTo>
                    <a:pt x="3459" y="28037"/>
                    <a:pt x="2934" y="27879"/>
                    <a:pt x="1763" y="26708"/>
                  </a:cubicBezTo>
                  <a:cubicBezTo>
                    <a:pt x="1157" y="26104"/>
                    <a:pt x="733" y="24111"/>
                    <a:pt x="2117" y="22620"/>
                  </a:cubicBezTo>
                  <a:cubicBezTo>
                    <a:pt x="3669" y="20949"/>
                    <a:pt x="4034" y="18621"/>
                    <a:pt x="4048" y="18522"/>
                  </a:cubicBezTo>
                  <a:cubicBezTo>
                    <a:pt x="4054" y="18485"/>
                    <a:pt x="4053" y="18448"/>
                    <a:pt x="4044" y="18412"/>
                  </a:cubicBezTo>
                  <a:cubicBezTo>
                    <a:pt x="4026" y="18327"/>
                    <a:pt x="2199" y="9849"/>
                    <a:pt x="2199" y="7250"/>
                  </a:cubicBezTo>
                  <a:cubicBezTo>
                    <a:pt x="2199" y="4665"/>
                    <a:pt x="3448" y="436"/>
                    <a:pt x="3460" y="393"/>
                  </a:cubicBezTo>
                  <a:cubicBezTo>
                    <a:pt x="3508" y="232"/>
                    <a:pt x="3416" y="61"/>
                    <a:pt x="3254" y="13"/>
                  </a:cubicBezTo>
                  <a:cubicBezTo>
                    <a:pt x="3224" y="5"/>
                    <a:pt x="3195" y="0"/>
                    <a:pt x="3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39"/>
            <p:cNvSpPr/>
            <p:nvPr/>
          </p:nvSpPr>
          <p:spPr>
            <a:xfrm>
              <a:off x="3960075" y="2136825"/>
              <a:ext cx="170875" cy="283575"/>
            </a:xfrm>
            <a:custGeom>
              <a:avLst/>
              <a:gdLst/>
              <a:ahLst/>
              <a:cxnLst/>
              <a:rect l="l" t="t" r="r" b="b"/>
              <a:pathLst>
                <a:path w="6835" h="11343" extrusionOk="0">
                  <a:moveTo>
                    <a:pt x="5684" y="0"/>
                  </a:moveTo>
                  <a:cubicBezTo>
                    <a:pt x="4452" y="0"/>
                    <a:pt x="3707" y="513"/>
                    <a:pt x="3267" y="1057"/>
                  </a:cubicBezTo>
                  <a:cubicBezTo>
                    <a:pt x="3323" y="1323"/>
                    <a:pt x="3357" y="1477"/>
                    <a:pt x="3357" y="1477"/>
                  </a:cubicBezTo>
                  <a:cubicBezTo>
                    <a:pt x="3357" y="1477"/>
                    <a:pt x="3009" y="3791"/>
                    <a:pt x="1504" y="5411"/>
                  </a:cubicBezTo>
                  <a:cubicBezTo>
                    <a:pt x="0" y="7032"/>
                    <a:pt x="463" y="9230"/>
                    <a:pt x="1158" y="9924"/>
                  </a:cubicBezTo>
                  <a:cubicBezTo>
                    <a:pt x="1694" y="10461"/>
                    <a:pt x="2645" y="11343"/>
                    <a:pt x="3263" y="11343"/>
                  </a:cubicBezTo>
                  <a:cubicBezTo>
                    <a:pt x="3445" y="11343"/>
                    <a:pt x="3598" y="11266"/>
                    <a:pt x="3703" y="11082"/>
                  </a:cubicBezTo>
                  <a:cubicBezTo>
                    <a:pt x="4166" y="10272"/>
                    <a:pt x="3820" y="8768"/>
                    <a:pt x="4283" y="8189"/>
                  </a:cubicBezTo>
                  <a:cubicBezTo>
                    <a:pt x="4745" y="7610"/>
                    <a:pt x="6482" y="6684"/>
                    <a:pt x="6712" y="4948"/>
                  </a:cubicBezTo>
                  <a:cubicBezTo>
                    <a:pt x="6835" y="4036"/>
                    <a:pt x="6796" y="2130"/>
                    <a:pt x="6732" y="110"/>
                  </a:cubicBezTo>
                  <a:cubicBezTo>
                    <a:pt x="6349" y="34"/>
                    <a:pt x="6001" y="0"/>
                    <a:pt x="56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39"/>
            <p:cNvSpPr/>
            <p:nvPr/>
          </p:nvSpPr>
          <p:spPr>
            <a:xfrm>
              <a:off x="3950375" y="2129175"/>
              <a:ext cx="188075" cy="298900"/>
            </a:xfrm>
            <a:custGeom>
              <a:avLst/>
              <a:gdLst/>
              <a:ahLst/>
              <a:cxnLst/>
              <a:rect l="l" t="t" r="r" b="b"/>
              <a:pathLst>
                <a:path w="7523" h="11956" extrusionOk="0">
                  <a:moveTo>
                    <a:pt x="6084" y="614"/>
                  </a:moveTo>
                  <a:cubicBezTo>
                    <a:pt x="6318" y="614"/>
                    <a:pt x="6564" y="634"/>
                    <a:pt x="6822" y="674"/>
                  </a:cubicBezTo>
                  <a:cubicBezTo>
                    <a:pt x="6878" y="2547"/>
                    <a:pt x="6911" y="4360"/>
                    <a:pt x="6797" y="5213"/>
                  </a:cubicBezTo>
                  <a:cubicBezTo>
                    <a:pt x="6641" y="6383"/>
                    <a:pt x="5716" y="7164"/>
                    <a:pt x="5040" y="7734"/>
                  </a:cubicBezTo>
                  <a:cubicBezTo>
                    <a:pt x="4788" y="7947"/>
                    <a:pt x="4569" y="8131"/>
                    <a:pt x="4430" y="8304"/>
                  </a:cubicBezTo>
                  <a:cubicBezTo>
                    <a:pt x="4137" y="8672"/>
                    <a:pt x="4106" y="9245"/>
                    <a:pt x="4075" y="9851"/>
                  </a:cubicBezTo>
                  <a:cubicBezTo>
                    <a:pt x="4048" y="10365"/>
                    <a:pt x="4019" y="10897"/>
                    <a:pt x="3825" y="11236"/>
                  </a:cubicBezTo>
                  <a:cubicBezTo>
                    <a:pt x="3782" y="11313"/>
                    <a:pt x="3739" y="11334"/>
                    <a:pt x="3688" y="11340"/>
                  </a:cubicBezTo>
                  <a:cubicBezTo>
                    <a:pt x="3677" y="11342"/>
                    <a:pt x="3664" y="11343"/>
                    <a:pt x="3649" y="11343"/>
                  </a:cubicBezTo>
                  <a:cubicBezTo>
                    <a:pt x="3458" y="11343"/>
                    <a:pt x="2933" y="11185"/>
                    <a:pt x="1762" y="10014"/>
                  </a:cubicBezTo>
                  <a:cubicBezTo>
                    <a:pt x="1157" y="9410"/>
                    <a:pt x="733" y="7417"/>
                    <a:pt x="2117" y="5926"/>
                  </a:cubicBezTo>
                  <a:cubicBezTo>
                    <a:pt x="3668" y="4255"/>
                    <a:pt x="4034" y="1927"/>
                    <a:pt x="4047" y="1828"/>
                  </a:cubicBezTo>
                  <a:cubicBezTo>
                    <a:pt x="4053" y="1791"/>
                    <a:pt x="4051" y="1754"/>
                    <a:pt x="4044" y="1717"/>
                  </a:cubicBezTo>
                  <a:lnTo>
                    <a:pt x="3986" y="1447"/>
                  </a:lnTo>
                  <a:cubicBezTo>
                    <a:pt x="4487" y="895"/>
                    <a:pt x="5200" y="614"/>
                    <a:pt x="6084" y="614"/>
                  </a:cubicBezTo>
                  <a:close/>
                  <a:moveTo>
                    <a:pt x="6073" y="1"/>
                  </a:moveTo>
                  <a:cubicBezTo>
                    <a:pt x="4690" y="1"/>
                    <a:pt x="3877" y="602"/>
                    <a:pt x="3418" y="1170"/>
                  </a:cubicBezTo>
                  <a:cubicBezTo>
                    <a:pt x="3359" y="1242"/>
                    <a:pt x="3337" y="1336"/>
                    <a:pt x="3356" y="1426"/>
                  </a:cubicBezTo>
                  <a:lnTo>
                    <a:pt x="3433" y="1789"/>
                  </a:lnTo>
                  <a:cubicBezTo>
                    <a:pt x="3372" y="2134"/>
                    <a:pt x="2970" y="4107"/>
                    <a:pt x="1669" y="5509"/>
                  </a:cubicBezTo>
                  <a:cubicBezTo>
                    <a:pt x="0" y="7306"/>
                    <a:pt x="561" y="9680"/>
                    <a:pt x="1330" y="10448"/>
                  </a:cubicBezTo>
                  <a:cubicBezTo>
                    <a:pt x="2353" y="11472"/>
                    <a:pt x="3098" y="11955"/>
                    <a:pt x="3652" y="11955"/>
                  </a:cubicBezTo>
                  <a:cubicBezTo>
                    <a:pt x="3691" y="11955"/>
                    <a:pt x="3731" y="11953"/>
                    <a:pt x="3770" y="11948"/>
                  </a:cubicBezTo>
                  <a:cubicBezTo>
                    <a:pt x="4022" y="11914"/>
                    <a:pt x="4224" y="11774"/>
                    <a:pt x="4357" y="11540"/>
                  </a:cubicBezTo>
                  <a:cubicBezTo>
                    <a:pt x="4623" y="11075"/>
                    <a:pt x="4655" y="10469"/>
                    <a:pt x="4686" y="9883"/>
                  </a:cubicBezTo>
                  <a:cubicBezTo>
                    <a:pt x="4712" y="9400"/>
                    <a:pt x="4737" y="8901"/>
                    <a:pt x="4909" y="8686"/>
                  </a:cubicBezTo>
                  <a:cubicBezTo>
                    <a:pt x="5011" y="8560"/>
                    <a:pt x="5207" y="8394"/>
                    <a:pt x="5435" y="8202"/>
                  </a:cubicBezTo>
                  <a:cubicBezTo>
                    <a:pt x="6144" y="7604"/>
                    <a:pt x="7217" y="6699"/>
                    <a:pt x="7404" y="5295"/>
                  </a:cubicBezTo>
                  <a:cubicBezTo>
                    <a:pt x="7522" y="4412"/>
                    <a:pt x="7499" y="2702"/>
                    <a:pt x="7427" y="406"/>
                  </a:cubicBezTo>
                  <a:cubicBezTo>
                    <a:pt x="7422" y="264"/>
                    <a:pt x="7319" y="143"/>
                    <a:pt x="7180" y="115"/>
                  </a:cubicBezTo>
                  <a:cubicBezTo>
                    <a:pt x="6775" y="36"/>
                    <a:pt x="6407" y="1"/>
                    <a:pt x="6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5" name="Google Shape;2135;p39"/>
            <p:cNvSpPr/>
            <p:nvPr/>
          </p:nvSpPr>
          <p:spPr>
            <a:xfrm>
              <a:off x="3931150" y="2136125"/>
              <a:ext cx="549725" cy="515025"/>
            </a:xfrm>
            <a:custGeom>
              <a:avLst/>
              <a:gdLst/>
              <a:ahLst/>
              <a:cxnLst/>
              <a:rect l="l" t="t" r="r" b="b"/>
              <a:pathLst>
                <a:path w="21989" h="20601" extrusionOk="0">
                  <a:moveTo>
                    <a:pt x="11110" y="0"/>
                  </a:moveTo>
                  <a:lnTo>
                    <a:pt x="1" y="12614"/>
                  </a:lnTo>
                  <a:lnTo>
                    <a:pt x="11226" y="20600"/>
                  </a:lnTo>
                  <a:lnTo>
                    <a:pt x="21989" y="6944"/>
                  </a:lnTo>
                  <a:lnTo>
                    <a:pt x="111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6" name="Google Shape;2136;p39"/>
            <p:cNvSpPr/>
            <p:nvPr/>
          </p:nvSpPr>
          <p:spPr>
            <a:xfrm>
              <a:off x="3922400" y="2128475"/>
              <a:ext cx="567325" cy="530325"/>
            </a:xfrm>
            <a:custGeom>
              <a:avLst/>
              <a:gdLst/>
              <a:ahLst/>
              <a:cxnLst/>
              <a:rect l="l" t="t" r="r" b="b"/>
              <a:pathLst>
                <a:path w="22693" h="21213" extrusionOk="0">
                  <a:moveTo>
                    <a:pt x="11517" y="705"/>
                  </a:moveTo>
                  <a:lnTo>
                    <a:pt x="21890" y="7326"/>
                  </a:lnTo>
                  <a:lnTo>
                    <a:pt x="11517" y="20488"/>
                  </a:lnTo>
                  <a:lnTo>
                    <a:pt x="805" y="12868"/>
                  </a:lnTo>
                  <a:lnTo>
                    <a:pt x="11517" y="705"/>
                  </a:lnTo>
                  <a:close/>
                  <a:moveTo>
                    <a:pt x="11460" y="0"/>
                  </a:moveTo>
                  <a:cubicBezTo>
                    <a:pt x="11375" y="0"/>
                    <a:pt x="11291" y="36"/>
                    <a:pt x="11231" y="104"/>
                  </a:cubicBezTo>
                  <a:lnTo>
                    <a:pt x="120" y="12718"/>
                  </a:lnTo>
                  <a:cubicBezTo>
                    <a:pt x="0" y="12854"/>
                    <a:pt x="24" y="13064"/>
                    <a:pt x="172" y="13170"/>
                  </a:cubicBezTo>
                  <a:lnTo>
                    <a:pt x="11398" y="21156"/>
                  </a:lnTo>
                  <a:cubicBezTo>
                    <a:pt x="11450" y="21192"/>
                    <a:pt x="11512" y="21212"/>
                    <a:pt x="11577" y="21212"/>
                  </a:cubicBezTo>
                  <a:cubicBezTo>
                    <a:pt x="11670" y="21212"/>
                    <a:pt x="11758" y="21169"/>
                    <a:pt x="11817" y="21096"/>
                  </a:cubicBezTo>
                  <a:lnTo>
                    <a:pt x="22579" y="7439"/>
                  </a:lnTo>
                  <a:cubicBezTo>
                    <a:pt x="22692" y="7297"/>
                    <a:pt x="22657" y="7089"/>
                    <a:pt x="22504" y="6992"/>
                  </a:cubicBezTo>
                  <a:lnTo>
                    <a:pt x="11624" y="48"/>
                  </a:lnTo>
                  <a:cubicBezTo>
                    <a:pt x="11574" y="16"/>
                    <a:pt x="11517" y="0"/>
                    <a:pt x="11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7" name="Google Shape;2137;p39"/>
            <p:cNvSpPr/>
            <p:nvPr/>
          </p:nvSpPr>
          <p:spPr>
            <a:xfrm>
              <a:off x="4087375" y="2214250"/>
              <a:ext cx="63700" cy="182325"/>
            </a:xfrm>
            <a:custGeom>
              <a:avLst/>
              <a:gdLst/>
              <a:ahLst/>
              <a:cxnLst/>
              <a:rect l="l" t="t" r="r" b="b"/>
              <a:pathLst>
                <a:path w="2548" h="7293" extrusionOk="0">
                  <a:moveTo>
                    <a:pt x="1621" y="0"/>
                  </a:moveTo>
                  <a:lnTo>
                    <a:pt x="0" y="2083"/>
                  </a:lnTo>
                  <a:cubicBezTo>
                    <a:pt x="0" y="2083"/>
                    <a:pt x="117" y="6018"/>
                    <a:pt x="117" y="6597"/>
                  </a:cubicBezTo>
                  <a:cubicBezTo>
                    <a:pt x="117" y="6926"/>
                    <a:pt x="528" y="7292"/>
                    <a:pt x="904" y="7292"/>
                  </a:cubicBezTo>
                  <a:cubicBezTo>
                    <a:pt x="1189" y="7292"/>
                    <a:pt x="1455" y="7081"/>
                    <a:pt x="1505" y="6481"/>
                  </a:cubicBezTo>
                  <a:cubicBezTo>
                    <a:pt x="1621" y="5093"/>
                    <a:pt x="1621" y="4513"/>
                    <a:pt x="1736" y="4167"/>
                  </a:cubicBezTo>
                  <a:cubicBezTo>
                    <a:pt x="1853" y="3819"/>
                    <a:pt x="2547" y="162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8" name="Google Shape;2138;p39"/>
            <p:cNvSpPr/>
            <p:nvPr/>
          </p:nvSpPr>
          <p:spPr>
            <a:xfrm>
              <a:off x="4079625" y="2206625"/>
              <a:ext cx="78525" cy="197575"/>
            </a:xfrm>
            <a:custGeom>
              <a:avLst/>
              <a:gdLst/>
              <a:ahLst/>
              <a:cxnLst/>
              <a:rect l="l" t="t" r="r" b="b"/>
              <a:pathLst>
                <a:path w="3141" h="7903" extrusionOk="0">
                  <a:moveTo>
                    <a:pt x="1932" y="0"/>
                  </a:moveTo>
                  <a:cubicBezTo>
                    <a:pt x="1881" y="0"/>
                    <a:pt x="1828" y="13"/>
                    <a:pt x="1780" y="41"/>
                  </a:cubicBezTo>
                  <a:cubicBezTo>
                    <a:pt x="1635" y="124"/>
                    <a:pt x="1583" y="310"/>
                    <a:pt x="1665" y="456"/>
                  </a:cubicBezTo>
                  <a:cubicBezTo>
                    <a:pt x="2505" y="1924"/>
                    <a:pt x="1889" y="3978"/>
                    <a:pt x="1757" y="4374"/>
                  </a:cubicBezTo>
                  <a:cubicBezTo>
                    <a:pt x="1663" y="4651"/>
                    <a:pt x="1639" y="5001"/>
                    <a:pt x="1591" y="5698"/>
                  </a:cubicBezTo>
                  <a:cubicBezTo>
                    <a:pt x="1570" y="5987"/>
                    <a:pt x="1546" y="6335"/>
                    <a:pt x="1510" y="6760"/>
                  </a:cubicBezTo>
                  <a:cubicBezTo>
                    <a:pt x="1490" y="6996"/>
                    <a:pt x="1416" y="7291"/>
                    <a:pt x="1227" y="7291"/>
                  </a:cubicBezTo>
                  <a:cubicBezTo>
                    <a:pt x="1219" y="7291"/>
                    <a:pt x="1211" y="7291"/>
                    <a:pt x="1202" y="7290"/>
                  </a:cubicBezTo>
                  <a:cubicBezTo>
                    <a:pt x="968" y="7281"/>
                    <a:pt x="733" y="7034"/>
                    <a:pt x="733" y="6902"/>
                  </a:cubicBezTo>
                  <a:cubicBezTo>
                    <a:pt x="733" y="6325"/>
                    <a:pt x="622" y="2540"/>
                    <a:pt x="616" y="2379"/>
                  </a:cubicBezTo>
                  <a:cubicBezTo>
                    <a:pt x="610" y="2213"/>
                    <a:pt x="473" y="2082"/>
                    <a:pt x="308" y="2082"/>
                  </a:cubicBezTo>
                  <a:cubicBezTo>
                    <a:pt x="306" y="2082"/>
                    <a:pt x="304" y="2082"/>
                    <a:pt x="302" y="2082"/>
                  </a:cubicBezTo>
                  <a:cubicBezTo>
                    <a:pt x="133" y="2087"/>
                    <a:pt x="0" y="2227"/>
                    <a:pt x="5" y="2397"/>
                  </a:cubicBezTo>
                  <a:cubicBezTo>
                    <a:pt x="6" y="2437"/>
                    <a:pt x="120" y="6334"/>
                    <a:pt x="120" y="6902"/>
                  </a:cubicBezTo>
                  <a:cubicBezTo>
                    <a:pt x="120" y="7384"/>
                    <a:pt x="643" y="7879"/>
                    <a:pt x="1177" y="7902"/>
                  </a:cubicBezTo>
                  <a:lnTo>
                    <a:pt x="1209" y="7902"/>
                  </a:lnTo>
                  <a:cubicBezTo>
                    <a:pt x="1439" y="7902"/>
                    <a:pt x="2037" y="7805"/>
                    <a:pt x="2121" y="6811"/>
                  </a:cubicBezTo>
                  <a:cubicBezTo>
                    <a:pt x="2157" y="6383"/>
                    <a:pt x="2182" y="6031"/>
                    <a:pt x="2201" y="5740"/>
                  </a:cubicBezTo>
                  <a:cubicBezTo>
                    <a:pt x="2246" y="5115"/>
                    <a:pt x="2270" y="4772"/>
                    <a:pt x="2338" y="4568"/>
                  </a:cubicBezTo>
                  <a:cubicBezTo>
                    <a:pt x="2544" y="3950"/>
                    <a:pt x="3141" y="1804"/>
                    <a:pt x="2197" y="152"/>
                  </a:cubicBezTo>
                  <a:cubicBezTo>
                    <a:pt x="2140" y="55"/>
                    <a:pt x="2038" y="0"/>
                    <a:pt x="19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39"/>
            <p:cNvSpPr/>
            <p:nvPr/>
          </p:nvSpPr>
          <p:spPr>
            <a:xfrm>
              <a:off x="4280375" y="1456175"/>
              <a:ext cx="712625" cy="1035850"/>
            </a:xfrm>
            <a:custGeom>
              <a:avLst/>
              <a:gdLst/>
              <a:ahLst/>
              <a:cxnLst/>
              <a:rect l="l" t="t" r="r" b="b"/>
              <a:pathLst>
                <a:path w="28505" h="41434" extrusionOk="0">
                  <a:moveTo>
                    <a:pt x="27232" y="0"/>
                  </a:moveTo>
                  <a:lnTo>
                    <a:pt x="23529" y="1737"/>
                  </a:lnTo>
                  <a:cubicBezTo>
                    <a:pt x="23529" y="1737"/>
                    <a:pt x="20404" y="5209"/>
                    <a:pt x="18899" y="8450"/>
                  </a:cubicBezTo>
                  <a:cubicBezTo>
                    <a:pt x="17395" y="11691"/>
                    <a:pt x="16237" y="20023"/>
                    <a:pt x="16237" y="20023"/>
                  </a:cubicBezTo>
                  <a:cubicBezTo>
                    <a:pt x="16237" y="20023"/>
                    <a:pt x="10219" y="29860"/>
                    <a:pt x="9409" y="30670"/>
                  </a:cubicBezTo>
                  <a:cubicBezTo>
                    <a:pt x="8599" y="31481"/>
                    <a:pt x="9062" y="31365"/>
                    <a:pt x="7095" y="32291"/>
                  </a:cubicBezTo>
                  <a:cubicBezTo>
                    <a:pt x="5127" y="33216"/>
                    <a:pt x="2581" y="33680"/>
                    <a:pt x="2234" y="34258"/>
                  </a:cubicBezTo>
                  <a:cubicBezTo>
                    <a:pt x="1888" y="34836"/>
                    <a:pt x="614" y="37615"/>
                    <a:pt x="266" y="37961"/>
                  </a:cubicBezTo>
                  <a:cubicBezTo>
                    <a:pt x="1" y="38227"/>
                    <a:pt x="411" y="38694"/>
                    <a:pt x="826" y="38694"/>
                  </a:cubicBezTo>
                  <a:cubicBezTo>
                    <a:pt x="954" y="38694"/>
                    <a:pt x="1083" y="38649"/>
                    <a:pt x="1193" y="38540"/>
                  </a:cubicBezTo>
                  <a:cubicBezTo>
                    <a:pt x="1656" y="38078"/>
                    <a:pt x="3275" y="36226"/>
                    <a:pt x="3275" y="36225"/>
                  </a:cubicBezTo>
                  <a:lnTo>
                    <a:pt x="3275" y="36225"/>
                  </a:lnTo>
                  <a:lnTo>
                    <a:pt x="1308" y="40854"/>
                  </a:lnTo>
                  <a:cubicBezTo>
                    <a:pt x="1308" y="40854"/>
                    <a:pt x="1308" y="41433"/>
                    <a:pt x="2002" y="41433"/>
                  </a:cubicBezTo>
                  <a:cubicBezTo>
                    <a:pt x="2697" y="41433"/>
                    <a:pt x="4433" y="40622"/>
                    <a:pt x="4433" y="40622"/>
                  </a:cubicBezTo>
                  <a:cubicBezTo>
                    <a:pt x="4433" y="40622"/>
                    <a:pt x="6400" y="40159"/>
                    <a:pt x="7095" y="39234"/>
                  </a:cubicBezTo>
                  <a:cubicBezTo>
                    <a:pt x="7789" y="38308"/>
                    <a:pt x="10335" y="33332"/>
                    <a:pt x="10335" y="33332"/>
                  </a:cubicBezTo>
                  <a:cubicBezTo>
                    <a:pt x="10335" y="33332"/>
                    <a:pt x="17047" y="29049"/>
                    <a:pt x="19477" y="26156"/>
                  </a:cubicBezTo>
                  <a:cubicBezTo>
                    <a:pt x="21908" y="23262"/>
                    <a:pt x="23529" y="19675"/>
                    <a:pt x="23875" y="18518"/>
                  </a:cubicBezTo>
                  <a:cubicBezTo>
                    <a:pt x="24222" y="17360"/>
                    <a:pt x="28505" y="4514"/>
                    <a:pt x="28389" y="2431"/>
                  </a:cubicBezTo>
                  <a:cubicBezTo>
                    <a:pt x="28274" y="348"/>
                    <a:pt x="27232" y="0"/>
                    <a:pt x="272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39"/>
            <p:cNvSpPr/>
            <p:nvPr/>
          </p:nvSpPr>
          <p:spPr>
            <a:xfrm>
              <a:off x="4275250" y="1448525"/>
              <a:ext cx="724750" cy="1051125"/>
            </a:xfrm>
            <a:custGeom>
              <a:avLst/>
              <a:gdLst/>
              <a:ahLst/>
              <a:cxnLst/>
              <a:rect l="l" t="t" r="r" b="b"/>
              <a:pathLst>
                <a:path w="28990" h="42045" extrusionOk="0">
                  <a:moveTo>
                    <a:pt x="27439" y="1"/>
                  </a:moveTo>
                  <a:cubicBezTo>
                    <a:pt x="27313" y="1"/>
                    <a:pt x="27196" y="79"/>
                    <a:pt x="27153" y="204"/>
                  </a:cubicBezTo>
                  <a:cubicBezTo>
                    <a:pt x="27098" y="363"/>
                    <a:pt x="27179" y="535"/>
                    <a:pt x="27336" y="594"/>
                  </a:cubicBezTo>
                  <a:cubicBezTo>
                    <a:pt x="27370" y="607"/>
                    <a:pt x="28189" y="939"/>
                    <a:pt x="28290" y="2754"/>
                  </a:cubicBezTo>
                  <a:cubicBezTo>
                    <a:pt x="28384" y="4461"/>
                    <a:pt x="25231" y="14244"/>
                    <a:pt x="24196" y="17459"/>
                  </a:cubicBezTo>
                  <a:cubicBezTo>
                    <a:pt x="23987" y="18105"/>
                    <a:pt x="23842" y="18558"/>
                    <a:pt x="23789" y="18735"/>
                  </a:cubicBezTo>
                  <a:cubicBezTo>
                    <a:pt x="23494" y="19718"/>
                    <a:pt x="21918" y="23327"/>
                    <a:pt x="19450" y="26265"/>
                  </a:cubicBezTo>
                  <a:cubicBezTo>
                    <a:pt x="17077" y="29089"/>
                    <a:pt x="10442" y="33337"/>
                    <a:pt x="10376" y="33380"/>
                  </a:cubicBezTo>
                  <a:cubicBezTo>
                    <a:pt x="10331" y="33409"/>
                    <a:pt x="10293" y="33450"/>
                    <a:pt x="10269" y="33498"/>
                  </a:cubicBezTo>
                  <a:cubicBezTo>
                    <a:pt x="10243" y="33547"/>
                    <a:pt x="7727" y="38461"/>
                    <a:pt x="7056" y="39356"/>
                  </a:cubicBezTo>
                  <a:cubicBezTo>
                    <a:pt x="6542" y="40041"/>
                    <a:pt x="5086" y="40507"/>
                    <a:pt x="4569" y="40630"/>
                  </a:cubicBezTo>
                  <a:cubicBezTo>
                    <a:pt x="4548" y="40635"/>
                    <a:pt x="4528" y="40642"/>
                    <a:pt x="4509" y="40650"/>
                  </a:cubicBezTo>
                  <a:cubicBezTo>
                    <a:pt x="4043" y="40868"/>
                    <a:pt x="2721" y="41432"/>
                    <a:pt x="2208" y="41432"/>
                  </a:cubicBezTo>
                  <a:cubicBezTo>
                    <a:pt x="1929" y="41432"/>
                    <a:pt x="1847" y="41306"/>
                    <a:pt x="1826" y="41207"/>
                  </a:cubicBezTo>
                  <a:lnTo>
                    <a:pt x="3763" y="36650"/>
                  </a:lnTo>
                  <a:cubicBezTo>
                    <a:pt x="3822" y="36512"/>
                    <a:pt x="3773" y="36350"/>
                    <a:pt x="3644" y="36270"/>
                  </a:cubicBezTo>
                  <a:cubicBezTo>
                    <a:pt x="3594" y="36238"/>
                    <a:pt x="3538" y="36223"/>
                    <a:pt x="3482" y="36223"/>
                  </a:cubicBezTo>
                  <a:cubicBezTo>
                    <a:pt x="3396" y="36223"/>
                    <a:pt x="3311" y="36260"/>
                    <a:pt x="3251" y="36329"/>
                  </a:cubicBezTo>
                  <a:cubicBezTo>
                    <a:pt x="3234" y="36348"/>
                    <a:pt x="1632" y="38179"/>
                    <a:pt x="1182" y="38629"/>
                  </a:cubicBezTo>
                  <a:cubicBezTo>
                    <a:pt x="1162" y="38648"/>
                    <a:pt x="1116" y="38694"/>
                    <a:pt x="1030" y="38694"/>
                  </a:cubicBezTo>
                  <a:cubicBezTo>
                    <a:pt x="997" y="38694"/>
                    <a:pt x="960" y="38687"/>
                    <a:pt x="916" y="38671"/>
                  </a:cubicBezTo>
                  <a:cubicBezTo>
                    <a:pt x="774" y="38615"/>
                    <a:pt x="695" y="38501"/>
                    <a:pt x="687" y="38483"/>
                  </a:cubicBezTo>
                  <a:cubicBezTo>
                    <a:pt x="924" y="38246"/>
                    <a:pt x="1376" y="37351"/>
                    <a:pt x="2041" y="36011"/>
                  </a:cubicBezTo>
                  <a:cubicBezTo>
                    <a:pt x="2318" y="35453"/>
                    <a:pt x="2580" y="34924"/>
                    <a:pt x="2701" y="34721"/>
                  </a:cubicBezTo>
                  <a:cubicBezTo>
                    <a:pt x="2838" y="34494"/>
                    <a:pt x="3870" y="34159"/>
                    <a:pt x="4701" y="33888"/>
                  </a:cubicBezTo>
                  <a:cubicBezTo>
                    <a:pt x="5567" y="33607"/>
                    <a:pt x="6549" y="33288"/>
                    <a:pt x="7430" y="32873"/>
                  </a:cubicBezTo>
                  <a:cubicBezTo>
                    <a:pt x="8934" y="32166"/>
                    <a:pt x="9077" y="32039"/>
                    <a:pt x="9437" y="31621"/>
                  </a:cubicBezTo>
                  <a:cubicBezTo>
                    <a:pt x="9531" y="31511"/>
                    <a:pt x="9646" y="31376"/>
                    <a:pt x="9831" y="31192"/>
                  </a:cubicBezTo>
                  <a:cubicBezTo>
                    <a:pt x="10657" y="30366"/>
                    <a:pt x="16458" y="20891"/>
                    <a:pt x="16704" y="20488"/>
                  </a:cubicBezTo>
                  <a:cubicBezTo>
                    <a:pt x="16726" y="20452"/>
                    <a:pt x="16740" y="20412"/>
                    <a:pt x="16746" y="20370"/>
                  </a:cubicBezTo>
                  <a:cubicBezTo>
                    <a:pt x="16757" y="20287"/>
                    <a:pt x="17914" y="12046"/>
                    <a:pt x="19382" y="8884"/>
                  </a:cubicBezTo>
                  <a:cubicBezTo>
                    <a:pt x="20849" y="5723"/>
                    <a:pt x="23931" y="2281"/>
                    <a:pt x="23962" y="2247"/>
                  </a:cubicBezTo>
                  <a:cubicBezTo>
                    <a:pt x="24075" y="2122"/>
                    <a:pt x="24064" y="1928"/>
                    <a:pt x="23939" y="1815"/>
                  </a:cubicBezTo>
                  <a:cubicBezTo>
                    <a:pt x="23880" y="1762"/>
                    <a:pt x="23806" y="1736"/>
                    <a:pt x="23733" y="1736"/>
                  </a:cubicBezTo>
                  <a:cubicBezTo>
                    <a:pt x="23650" y="1736"/>
                    <a:pt x="23567" y="1770"/>
                    <a:pt x="23506" y="1837"/>
                  </a:cubicBezTo>
                  <a:cubicBezTo>
                    <a:pt x="23377" y="1981"/>
                    <a:pt x="20334" y="5381"/>
                    <a:pt x="18827" y="8627"/>
                  </a:cubicBezTo>
                  <a:cubicBezTo>
                    <a:pt x="17373" y="11757"/>
                    <a:pt x="16266" y="19388"/>
                    <a:pt x="16149" y="20223"/>
                  </a:cubicBezTo>
                  <a:cubicBezTo>
                    <a:pt x="14455" y="22991"/>
                    <a:pt x="10037" y="30120"/>
                    <a:pt x="9398" y="30759"/>
                  </a:cubicBezTo>
                  <a:cubicBezTo>
                    <a:pt x="9198" y="30958"/>
                    <a:pt x="9074" y="31103"/>
                    <a:pt x="8972" y="31222"/>
                  </a:cubicBezTo>
                  <a:cubicBezTo>
                    <a:pt x="8688" y="31551"/>
                    <a:pt x="8611" y="31641"/>
                    <a:pt x="7169" y="32319"/>
                  </a:cubicBezTo>
                  <a:cubicBezTo>
                    <a:pt x="6323" y="32717"/>
                    <a:pt x="5360" y="33030"/>
                    <a:pt x="4513" y="33307"/>
                  </a:cubicBezTo>
                  <a:cubicBezTo>
                    <a:pt x="3144" y="33751"/>
                    <a:pt x="2419" y="34002"/>
                    <a:pt x="2176" y="34406"/>
                  </a:cubicBezTo>
                  <a:cubicBezTo>
                    <a:pt x="2041" y="34631"/>
                    <a:pt x="1787" y="35143"/>
                    <a:pt x="1493" y="35739"/>
                  </a:cubicBezTo>
                  <a:cubicBezTo>
                    <a:pt x="1098" y="36535"/>
                    <a:pt x="438" y="37867"/>
                    <a:pt x="255" y="38050"/>
                  </a:cubicBezTo>
                  <a:cubicBezTo>
                    <a:pt x="1" y="38305"/>
                    <a:pt x="32" y="38706"/>
                    <a:pt x="329" y="39003"/>
                  </a:cubicBezTo>
                  <a:cubicBezTo>
                    <a:pt x="513" y="39187"/>
                    <a:pt x="773" y="39304"/>
                    <a:pt x="1033" y="39304"/>
                  </a:cubicBezTo>
                  <a:cubicBezTo>
                    <a:pt x="1239" y="39304"/>
                    <a:pt x="1445" y="39231"/>
                    <a:pt x="1614" y="39062"/>
                  </a:cubicBezTo>
                  <a:cubicBezTo>
                    <a:pt x="1789" y="38888"/>
                    <a:pt x="2118" y="38528"/>
                    <a:pt x="2463" y="38141"/>
                  </a:cubicBezTo>
                  <a:lnTo>
                    <a:pt x="2463" y="38141"/>
                  </a:lnTo>
                  <a:lnTo>
                    <a:pt x="1231" y="41040"/>
                  </a:lnTo>
                  <a:cubicBezTo>
                    <a:pt x="1215" y="41078"/>
                    <a:pt x="1207" y="41119"/>
                    <a:pt x="1207" y="41160"/>
                  </a:cubicBezTo>
                  <a:cubicBezTo>
                    <a:pt x="1207" y="41515"/>
                    <a:pt x="1473" y="42045"/>
                    <a:pt x="2207" y="42045"/>
                  </a:cubicBezTo>
                  <a:cubicBezTo>
                    <a:pt x="2920" y="42045"/>
                    <a:pt x="4457" y="41349"/>
                    <a:pt x="4740" y="41218"/>
                  </a:cubicBezTo>
                  <a:cubicBezTo>
                    <a:pt x="5011" y="41152"/>
                    <a:pt x="6834" y="40670"/>
                    <a:pt x="7546" y="39723"/>
                  </a:cubicBezTo>
                  <a:cubicBezTo>
                    <a:pt x="8209" y="38839"/>
                    <a:pt x="10444" y="34497"/>
                    <a:pt x="10776" y="33851"/>
                  </a:cubicBezTo>
                  <a:cubicBezTo>
                    <a:pt x="11537" y="33361"/>
                    <a:pt x="17591" y="29430"/>
                    <a:pt x="19918" y="26659"/>
                  </a:cubicBezTo>
                  <a:cubicBezTo>
                    <a:pt x="22400" y="23706"/>
                    <a:pt x="24017" y="20102"/>
                    <a:pt x="24374" y="18911"/>
                  </a:cubicBezTo>
                  <a:cubicBezTo>
                    <a:pt x="24427" y="18735"/>
                    <a:pt x="24572" y="18288"/>
                    <a:pt x="24778" y="17647"/>
                  </a:cubicBezTo>
                  <a:cubicBezTo>
                    <a:pt x="26745" y="11545"/>
                    <a:pt x="28990" y="4334"/>
                    <a:pt x="28900" y="2720"/>
                  </a:cubicBezTo>
                  <a:cubicBezTo>
                    <a:pt x="28775" y="455"/>
                    <a:pt x="27585" y="33"/>
                    <a:pt x="27534" y="16"/>
                  </a:cubicBezTo>
                  <a:cubicBezTo>
                    <a:pt x="27503" y="5"/>
                    <a:pt x="27471" y="1"/>
                    <a:pt x="27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39"/>
            <p:cNvSpPr/>
            <p:nvPr/>
          </p:nvSpPr>
          <p:spPr>
            <a:xfrm>
              <a:off x="4280375" y="2232175"/>
              <a:ext cx="285600" cy="259850"/>
            </a:xfrm>
            <a:custGeom>
              <a:avLst/>
              <a:gdLst/>
              <a:ahLst/>
              <a:cxnLst/>
              <a:rect l="l" t="t" r="r" b="b"/>
              <a:pathLst>
                <a:path w="11424" h="10394" extrusionOk="0">
                  <a:moveTo>
                    <a:pt x="9064" y="0"/>
                  </a:moveTo>
                  <a:cubicBezTo>
                    <a:pt x="8687" y="433"/>
                    <a:pt x="8694" y="497"/>
                    <a:pt x="7095" y="1250"/>
                  </a:cubicBezTo>
                  <a:cubicBezTo>
                    <a:pt x="5127" y="2176"/>
                    <a:pt x="2581" y="2639"/>
                    <a:pt x="2234" y="3217"/>
                  </a:cubicBezTo>
                  <a:cubicBezTo>
                    <a:pt x="1888" y="3796"/>
                    <a:pt x="614" y="6574"/>
                    <a:pt x="266" y="6921"/>
                  </a:cubicBezTo>
                  <a:cubicBezTo>
                    <a:pt x="1" y="7186"/>
                    <a:pt x="411" y="7654"/>
                    <a:pt x="826" y="7654"/>
                  </a:cubicBezTo>
                  <a:cubicBezTo>
                    <a:pt x="954" y="7654"/>
                    <a:pt x="1083" y="7609"/>
                    <a:pt x="1193" y="7500"/>
                  </a:cubicBezTo>
                  <a:cubicBezTo>
                    <a:pt x="1656" y="7037"/>
                    <a:pt x="3275" y="5185"/>
                    <a:pt x="3275" y="5184"/>
                  </a:cubicBezTo>
                  <a:lnTo>
                    <a:pt x="3275" y="5184"/>
                  </a:lnTo>
                  <a:lnTo>
                    <a:pt x="1308" y="9814"/>
                  </a:lnTo>
                  <a:cubicBezTo>
                    <a:pt x="1308" y="9814"/>
                    <a:pt x="1308" y="10393"/>
                    <a:pt x="2002" y="10393"/>
                  </a:cubicBezTo>
                  <a:cubicBezTo>
                    <a:pt x="2697" y="10393"/>
                    <a:pt x="4433" y="9582"/>
                    <a:pt x="4433" y="9582"/>
                  </a:cubicBezTo>
                  <a:cubicBezTo>
                    <a:pt x="4433" y="9582"/>
                    <a:pt x="6400" y="9119"/>
                    <a:pt x="7095" y="8194"/>
                  </a:cubicBezTo>
                  <a:cubicBezTo>
                    <a:pt x="7789" y="7268"/>
                    <a:pt x="10335" y="2292"/>
                    <a:pt x="10335" y="2292"/>
                  </a:cubicBezTo>
                  <a:cubicBezTo>
                    <a:pt x="10335" y="2292"/>
                    <a:pt x="10755" y="2023"/>
                    <a:pt x="11424" y="1575"/>
                  </a:cubicBezTo>
                  <a:cubicBezTo>
                    <a:pt x="10749" y="696"/>
                    <a:pt x="9818" y="236"/>
                    <a:pt x="9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39"/>
            <p:cNvSpPr/>
            <p:nvPr/>
          </p:nvSpPr>
          <p:spPr>
            <a:xfrm>
              <a:off x="4275250" y="2224500"/>
              <a:ext cx="299525" cy="275150"/>
            </a:xfrm>
            <a:custGeom>
              <a:avLst/>
              <a:gdLst/>
              <a:ahLst/>
              <a:cxnLst/>
              <a:rect l="l" t="t" r="r" b="b"/>
              <a:pathLst>
                <a:path w="11981" h="11006" extrusionOk="0">
                  <a:moveTo>
                    <a:pt x="9366" y="661"/>
                  </a:moveTo>
                  <a:cubicBezTo>
                    <a:pt x="9922" y="860"/>
                    <a:pt x="10615" y="1210"/>
                    <a:pt x="11175" y="1818"/>
                  </a:cubicBezTo>
                  <a:cubicBezTo>
                    <a:pt x="10677" y="2147"/>
                    <a:pt x="10376" y="2340"/>
                    <a:pt x="10375" y="2341"/>
                  </a:cubicBezTo>
                  <a:cubicBezTo>
                    <a:pt x="10328" y="2370"/>
                    <a:pt x="10292" y="2411"/>
                    <a:pt x="10266" y="2459"/>
                  </a:cubicBezTo>
                  <a:cubicBezTo>
                    <a:pt x="10242" y="2509"/>
                    <a:pt x="7725" y="7423"/>
                    <a:pt x="7054" y="8317"/>
                  </a:cubicBezTo>
                  <a:cubicBezTo>
                    <a:pt x="6541" y="9002"/>
                    <a:pt x="5085" y="9469"/>
                    <a:pt x="4567" y="9591"/>
                  </a:cubicBezTo>
                  <a:cubicBezTo>
                    <a:pt x="4547" y="9597"/>
                    <a:pt x="4527" y="9603"/>
                    <a:pt x="4507" y="9612"/>
                  </a:cubicBezTo>
                  <a:cubicBezTo>
                    <a:pt x="4042" y="9829"/>
                    <a:pt x="2720" y="10393"/>
                    <a:pt x="2207" y="10393"/>
                  </a:cubicBezTo>
                  <a:cubicBezTo>
                    <a:pt x="1928" y="10393"/>
                    <a:pt x="1846" y="10267"/>
                    <a:pt x="1825" y="10170"/>
                  </a:cubicBezTo>
                  <a:lnTo>
                    <a:pt x="3762" y="5611"/>
                  </a:lnTo>
                  <a:cubicBezTo>
                    <a:pt x="3821" y="5473"/>
                    <a:pt x="3771" y="5311"/>
                    <a:pt x="3643" y="5231"/>
                  </a:cubicBezTo>
                  <a:cubicBezTo>
                    <a:pt x="3593" y="5200"/>
                    <a:pt x="3536" y="5184"/>
                    <a:pt x="3481" y="5184"/>
                  </a:cubicBezTo>
                  <a:cubicBezTo>
                    <a:pt x="3395" y="5184"/>
                    <a:pt x="3309" y="5221"/>
                    <a:pt x="3250" y="5290"/>
                  </a:cubicBezTo>
                  <a:cubicBezTo>
                    <a:pt x="3233" y="5309"/>
                    <a:pt x="1630" y="7140"/>
                    <a:pt x="1180" y="7590"/>
                  </a:cubicBezTo>
                  <a:cubicBezTo>
                    <a:pt x="1161" y="7609"/>
                    <a:pt x="1115" y="7655"/>
                    <a:pt x="1029" y="7655"/>
                  </a:cubicBezTo>
                  <a:cubicBezTo>
                    <a:pt x="997" y="7655"/>
                    <a:pt x="959" y="7649"/>
                    <a:pt x="915" y="7632"/>
                  </a:cubicBezTo>
                  <a:cubicBezTo>
                    <a:pt x="772" y="7576"/>
                    <a:pt x="694" y="7462"/>
                    <a:pt x="686" y="7444"/>
                  </a:cubicBezTo>
                  <a:cubicBezTo>
                    <a:pt x="923" y="7208"/>
                    <a:pt x="1375" y="6312"/>
                    <a:pt x="2040" y="4972"/>
                  </a:cubicBezTo>
                  <a:cubicBezTo>
                    <a:pt x="2317" y="4414"/>
                    <a:pt x="2578" y="3886"/>
                    <a:pt x="2700" y="3682"/>
                  </a:cubicBezTo>
                  <a:cubicBezTo>
                    <a:pt x="2837" y="3456"/>
                    <a:pt x="3869" y="3120"/>
                    <a:pt x="4700" y="2849"/>
                  </a:cubicBezTo>
                  <a:cubicBezTo>
                    <a:pt x="5566" y="2568"/>
                    <a:pt x="6548" y="2250"/>
                    <a:pt x="7429" y="1835"/>
                  </a:cubicBezTo>
                  <a:cubicBezTo>
                    <a:pt x="8833" y="1174"/>
                    <a:pt x="9050" y="1020"/>
                    <a:pt x="9366" y="661"/>
                  </a:cubicBezTo>
                  <a:close/>
                  <a:moveTo>
                    <a:pt x="9269" y="0"/>
                  </a:moveTo>
                  <a:cubicBezTo>
                    <a:pt x="9182" y="0"/>
                    <a:pt x="9098" y="37"/>
                    <a:pt x="9039" y="105"/>
                  </a:cubicBezTo>
                  <a:lnTo>
                    <a:pt x="8971" y="183"/>
                  </a:lnTo>
                  <a:cubicBezTo>
                    <a:pt x="8688" y="512"/>
                    <a:pt x="8612" y="602"/>
                    <a:pt x="7169" y="1280"/>
                  </a:cubicBezTo>
                  <a:cubicBezTo>
                    <a:pt x="6323" y="1678"/>
                    <a:pt x="5360" y="1991"/>
                    <a:pt x="4513" y="2268"/>
                  </a:cubicBezTo>
                  <a:cubicBezTo>
                    <a:pt x="3144" y="2712"/>
                    <a:pt x="2419" y="2963"/>
                    <a:pt x="2176" y="3367"/>
                  </a:cubicBezTo>
                  <a:cubicBezTo>
                    <a:pt x="2041" y="3592"/>
                    <a:pt x="1787" y="4104"/>
                    <a:pt x="1493" y="4700"/>
                  </a:cubicBezTo>
                  <a:cubicBezTo>
                    <a:pt x="1098" y="5496"/>
                    <a:pt x="438" y="6828"/>
                    <a:pt x="255" y="7011"/>
                  </a:cubicBezTo>
                  <a:cubicBezTo>
                    <a:pt x="1" y="7266"/>
                    <a:pt x="32" y="7667"/>
                    <a:pt x="329" y="7964"/>
                  </a:cubicBezTo>
                  <a:cubicBezTo>
                    <a:pt x="513" y="8148"/>
                    <a:pt x="773" y="8265"/>
                    <a:pt x="1033" y="8265"/>
                  </a:cubicBezTo>
                  <a:cubicBezTo>
                    <a:pt x="1239" y="8265"/>
                    <a:pt x="1445" y="8192"/>
                    <a:pt x="1614" y="8023"/>
                  </a:cubicBezTo>
                  <a:cubicBezTo>
                    <a:pt x="1789" y="7849"/>
                    <a:pt x="2118" y="7489"/>
                    <a:pt x="2463" y="7102"/>
                  </a:cubicBezTo>
                  <a:lnTo>
                    <a:pt x="2463" y="7102"/>
                  </a:lnTo>
                  <a:lnTo>
                    <a:pt x="1231" y="10001"/>
                  </a:lnTo>
                  <a:cubicBezTo>
                    <a:pt x="1215" y="10039"/>
                    <a:pt x="1207" y="10080"/>
                    <a:pt x="1207" y="10121"/>
                  </a:cubicBezTo>
                  <a:cubicBezTo>
                    <a:pt x="1207" y="10476"/>
                    <a:pt x="1473" y="11006"/>
                    <a:pt x="2207" y="11006"/>
                  </a:cubicBezTo>
                  <a:cubicBezTo>
                    <a:pt x="2920" y="11006"/>
                    <a:pt x="4457" y="10310"/>
                    <a:pt x="4740" y="10179"/>
                  </a:cubicBezTo>
                  <a:cubicBezTo>
                    <a:pt x="5011" y="10112"/>
                    <a:pt x="6834" y="9631"/>
                    <a:pt x="7545" y="8684"/>
                  </a:cubicBezTo>
                  <a:cubicBezTo>
                    <a:pt x="8208" y="7800"/>
                    <a:pt x="10444" y="3458"/>
                    <a:pt x="10775" y="2812"/>
                  </a:cubicBezTo>
                  <a:cubicBezTo>
                    <a:pt x="10921" y="2718"/>
                    <a:pt x="11289" y="2479"/>
                    <a:pt x="11800" y="2137"/>
                  </a:cubicBezTo>
                  <a:cubicBezTo>
                    <a:pt x="11947" y="2038"/>
                    <a:pt x="11980" y="1837"/>
                    <a:pt x="11872" y="1696"/>
                  </a:cubicBezTo>
                  <a:cubicBezTo>
                    <a:pt x="11128" y="725"/>
                    <a:pt x="10095" y="245"/>
                    <a:pt x="9361" y="15"/>
                  </a:cubicBezTo>
                  <a:cubicBezTo>
                    <a:pt x="9331" y="5"/>
                    <a:pt x="9300" y="0"/>
                    <a:pt x="92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39"/>
            <p:cNvSpPr/>
            <p:nvPr/>
          </p:nvSpPr>
          <p:spPr>
            <a:xfrm>
              <a:off x="4847400" y="2242575"/>
              <a:ext cx="1032450" cy="480900"/>
            </a:xfrm>
            <a:custGeom>
              <a:avLst/>
              <a:gdLst/>
              <a:ahLst/>
              <a:cxnLst/>
              <a:rect l="l" t="t" r="r" b="b"/>
              <a:pathLst>
                <a:path w="41298" h="19236" extrusionOk="0">
                  <a:moveTo>
                    <a:pt x="39308" y="1"/>
                  </a:moveTo>
                  <a:lnTo>
                    <a:pt x="32300" y="3221"/>
                  </a:lnTo>
                  <a:cubicBezTo>
                    <a:pt x="32300" y="3221"/>
                    <a:pt x="29742" y="8052"/>
                    <a:pt x="29269" y="9946"/>
                  </a:cubicBezTo>
                  <a:cubicBezTo>
                    <a:pt x="28795" y="11840"/>
                    <a:pt x="28037" y="13924"/>
                    <a:pt x="28037" y="13924"/>
                  </a:cubicBezTo>
                  <a:cubicBezTo>
                    <a:pt x="28037" y="13924"/>
                    <a:pt x="23301" y="13166"/>
                    <a:pt x="19228" y="12692"/>
                  </a:cubicBezTo>
                  <a:cubicBezTo>
                    <a:pt x="15154" y="12219"/>
                    <a:pt x="9377" y="11177"/>
                    <a:pt x="7956" y="10892"/>
                  </a:cubicBezTo>
                  <a:cubicBezTo>
                    <a:pt x="6861" y="10673"/>
                    <a:pt x="5033" y="10172"/>
                    <a:pt x="3993" y="10172"/>
                  </a:cubicBezTo>
                  <a:cubicBezTo>
                    <a:pt x="3685" y="10172"/>
                    <a:pt x="3446" y="10216"/>
                    <a:pt x="3316" y="10325"/>
                  </a:cubicBezTo>
                  <a:cubicBezTo>
                    <a:pt x="2747" y="10799"/>
                    <a:pt x="3126" y="10704"/>
                    <a:pt x="3789" y="10987"/>
                  </a:cubicBezTo>
                  <a:cubicBezTo>
                    <a:pt x="4073" y="11110"/>
                    <a:pt x="4428" y="11144"/>
                    <a:pt x="4739" y="11144"/>
                  </a:cubicBezTo>
                  <a:cubicBezTo>
                    <a:pt x="5154" y="11144"/>
                    <a:pt x="5493" y="11083"/>
                    <a:pt x="5494" y="11083"/>
                  </a:cubicBezTo>
                  <a:lnTo>
                    <a:pt x="5494" y="11083"/>
                  </a:lnTo>
                  <a:cubicBezTo>
                    <a:pt x="5493" y="11083"/>
                    <a:pt x="4546" y="11366"/>
                    <a:pt x="3505" y="11745"/>
                  </a:cubicBezTo>
                  <a:cubicBezTo>
                    <a:pt x="2463" y="12124"/>
                    <a:pt x="568" y="12788"/>
                    <a:pt x="285" y="13166"/>
                  </a:cubicBezTo>
                  <a:cubicBezTo>
                    <a:pt x="0" y="13545"/>
                    <a:pt x="664" y="14871"/>
                    <a:pt x="1705" y="14871"/>
                  </a:cubicBezTo>
                  <a:cubicBezTo>
                    <a:pt x="2400" y="14871"/>
                    <a:pt x="2968" y="14829"/>
                    <a:pt x="3438" y="14829"/>
                  </a:cubicBezTo>
                  <a:cubicBezTo>
                    <a:pt x="3674" y="14829"/>
                    <a:pt x="3884" y="14840"/>
                    <a:pt x="4073" y="14871"/>
                  </a:cubicBezTo>
                  <a:cubicBezTo>
                    <a:pt x="4641" y="14967"/>
                    <a:pt x="4925" y="15535"/>
                    <a:pt x="6820" y="15535"/>
                  </a:cubicBezTo>
                  <a:cubicBezTo>
                    <a:pt x="8714" y="15535"/>
                    <a:pt x="11366" y="14018"/>
                    <a:pt x="11366" y="14018"/>
                  </a:cubicBezTo>
                  <a:cubicBezTo>
                    <a:pt x="11366" y="14018"/>
                    <a:pt x="20270" y="18092"/>
                    <a:pt x="25291" y="18945"/>
                  </a:cubicBezTo>
                  <a:cubicBezTo>
                    <a:pt x="26472" y="19145"/>
                    <a:pt x="27417" y="19235"/>
                    <a:pt x="28199" y="19235"/>
                  </a:cubicBezTo>
                  <a:cubicBezTo>
                    <a:pt x="30741" y="19235"/>
                    <a:pt x="31558" y="18281"/>
                    <a:pt x="33152" y="17050"/>
                  </a:cubicBezTo>
                  <a:cubicBezTo>
                    <a:pt x="35236" y="15440"/>
                    <a:pt x="41298" y="5494"/>
                    <a:pt x="40824" y="3504"/>
                  </a:cubicBezTo>
                  <a:cubicBezTo>
                    <a:pt x="40351" y="1516"/>
                    <a:pt x="39308" y="1"/>
                    <a:pt x="393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4" name="Google Shape;2144;p39"/>
            <p:cNvSpPr/>
            <p:nvPr/>
          </p:nvSpPr>
          <p:spPr>
            <a:xfrm>
              <a:off x="4843725" y="2234750"/>
              <a:ext cx="1044575" cy="496350"/>
            </a:xfrm>
            <a:custGeom>
              <a:avLst/>
              <a:gdLst/>
              <a:ahLst/>
              <a:cxnLst/>
              <a:rect l="l" t="t" r="r" b="b"/>
              <a:pathLst>
                <a:path w="41783" h="19854" extrusionOk="0">
                  <a:moveTo>
                    <a:pt x="39449" y="0"/>
                  </a:moveTo>
                  <a:cubicBezTo>
                    <a:pt x="39389" y="0"/>
                    <a:pt x="39329" y="18"/>
                    <a:pt x="39276" y="54"/>
                  </a:cubicBezTo>
                  <a:cubicBezTo>
                    <a:pt x="39134" y="152"/>
                    <a:pt x="39100" y="347"/>
                    <a:pt x="39202" y="486"/>
                  </a:cubicBezTo>
                  <a:cubicBezTo>
                    <a:pt x="39212" y="501"/>
                    <a:pt x="40219" y="1982"/>
                    <a:pt x="40672" y="3888"/>
                  </a:cubicBezTo>
                  <a:cubicBezTo>
                    <a:pt x="41096" y="5672"/>
                    <a:pt x="35249" y="15467"/>
                    <a:pt x="33110" y="17120"/>
                  </a:cubicBezTo>
                  <a:cubicBezTo>
                    <a:pt x="32904" y="17279"/>
                    <a:pt x="32711" y="17434"/>
                    <a:pt x="32525" y="17583"/>
                  </a:cubicBezTo>
                  <a:cubicBezTo>
                    <a:pt x="31312" y="18553"/>
                    <a:pt x="30453" y="19242"/>
                    <a:pt x="28337" y="19242"/>
                  </a:cubicBezTo>
                  <a:cubicBezTo>
                    <a:pt x="27575" y="19242"/>
                    <a:pt x="26650" y="19153"/>
                    <a:pt x="25486" y="18955"/>
                  </a:cubicBezTo>
                  <a:cubicBezTo>
                    <a:pt x="20565" y="18119"/>
                    <a:pt x="11727" y="14094"/>
                    <a:pt x="11639" y="14053"/>
                  </a:cubicBezTo>
                  <a:cubicBezTo>
                    <a:pt x="11598" y="14035"/>
                    <a:pt x="11555" y="14025"/>
                    <a:pt x="11511" y="14025"/>
                  </a:cubicBezTo>
                  <a:cubicBezTo>
                    <a:pt x="11459" y="14025"/>
                    <a:pt x="11407" y="14039"/>
                    <a:pt x="11360" y="14065"/>
                  </a:cubicBezTo>
                  <a:cubicBezTo>
                    <a:pt x="11333" y="14080"/>
                    <a:pt x="8755" y="15541"/>
                    <a:pt x="6964" y="15541"/>
                  </a:cubicBezTo>
                  <a:cubicBezTo>
                    <a:pt x="5728" y="15541"/>
                    <a:pt x="5245" y="15298"/>
                    <a:pt x="4857" y="15103"/>
                  </a:cubicBezTo>
                  <a:cubicBezTo>
                    <a:pt x="4668" y="15008"/>
                    <a:pt x="4490" y="14918"/>
                    <a:pt x="4268" y="14882"/>
                  </a:cubicBezTo>
                  <a:cubicBezTo>
                    <a:pt x="4060" y="14847"/>
                    <a:pt x="3836" y="14835"/>
                    <a:pt x="3588" y="14835"/>
                  </a:cubicBezTo>
                  <a:cubicBezTo>
                    <a:pt x="3371" y="14835"/>
                    <a:pt x="3135" y="14844"/>
                    <a:pt x="2873" y="14854"/>
                  </a:cubicBezTo>
                  <a:cubicBezTo>
                    <a:pt x="2567" y="14865"/>
                    <a:pt x="2228" y="14877"/>
                    <a:pt x="1850" y="14877"/>
                  </a:cubicBezTo>
                  <a:cubicBezTo>
                    <a:pt x="1301" y="14877"/>
                    <a:pt x="954" y="14396"/>
                    <a:pt x="861" y="14248"/>
                  </a:cubicBezTo>
                  <a:cubicBezTo>
                    <a:pt x="660" y="13933"/>
                    <a:pt x="657" y="13702"/>
                    <a:pt x="674" y="13662"/>
                  </a:cubicBezTo>
                  <a:cubicBezTo>
                    <a:pt x="885" y="13385"/>
                    <a:pt x="2716" y="12722"/>
                    <a:pt x="3498" y="12439"/>
                  </a:cubicBezTo>
                  <a:lnTo>
                    <a:pt x="3754" y="12346"/>
                  </a:lnTo>
                  <a:cubicBezTo>
                    <a:pt x="4775" y="11975"/>
                    <a:pt x="5718" y="11691"/>
                    <a:pt x="5727" y="11688"/>
                  </a:cubicBezTo>
                  <a:cubicBezTo>
                    <a:pt x="5882" y="11642"/>
                    <a:pt x="5974" y="11482"/>
                    <a:pt x="5936" y="11324"/>
                  </a:cubicBezTo>
                  <a:cubicBezTo>
                    <a:pt x="5903" y="11184"/>
                    <a:pt x="5778" y="11089"/>
                    <a:pt x="5639" y="11089"/>
                  </a:cubicBezTo>
                  <a:cubicBezTo>
                    <a:pt x="5621" y="11089"/>
                    <a:pt x="5602" y="11091"/>
                    <a:pt x="5584" y="11094"/>
                  </a:cubicBezTo>
                  <a:cubicBezTo>
                    <a:pt x="5451" y="11118"/>
                    <a:pt x="5183" y="11151"/>
                    <a:pt x="4889" y="11151"/>
                  </a:cubicBezTo>
                  <a:cubicBezTo>
                    <a:pt x="4601" y="11151"/>
                    <a:pt x="4289" y="11120"/>
                    <a:pt x="4054" y="11019"/>
                  </a:cubicBezTo>
                  <a:cubicBezTo>
                    <a:pt x="3906" y="10956"/>
                    <a:pt x="3772" y="10909"/>
                    <a:pt x="3657" y="10873"/>
                  </a:cubicBezTo>
                  <a:cubicBezTo>
                    <a:pt x="3732" y="10810"/>
                    <a:pt x="3890" y="10784"/>
                    <a:pt x="4102" y="10784"/>
                  </a:cubicBezTo>
                  <a:cubicBezTo>
                    <a:pt x="4836" y="10784"/>
                    <a:pt x="6216" y="11098"/>
                    <a:pt x="7042" y="11286"/>
                  </a:cubicBezTo>
                  <a:cubicBezTo>
                    <a:pt x="7409" y="11370"/>
                    <a:pt x="7751" y="11448"/>
                    <a:pt x="8042" y="11506"/>
                  </a:cubicBezTo>
                  <a:cubicBezTo>
                    <a:pt x="9333" y="11765"/>
                    <a:pt x="15197" y="12828"/>
                    <a:pt x="19338" y="13310"/>
                  </a:cubicBezTo>
                  <a:cubicBezTo>
                    <a:pt x="23357" y="13777"/>
                    <a:pt x="28086" y="14532"/>
                    <a:pt x="28134" y="14540"/>
                  </a:cubicBezTo>
                  <a:cubicBezTo>
                    <a:pt x="28150" y="14542"/>
                    <a:pt x="28165" y="14543"/>
                    <a:pt x="28181" y="14543"/>
                  </a:cubicBezTo>
                  <a:cubicBezTo>
                    <a:pt x="28308" y="14543"/>
                    <a:pt x="28424" y="14464"/>
                    <a:pt x="28470" y="14341"/>
                  </a:cubicBezTo>
                  <a:cubicBezTo>
                    <a:pt x="28477" y="14320"/>
                    <a:pt x="29238" y="12221"/>
                    <a:pt x="29710" y="10332"/>
                  </a:cubicBezTo>
                  <a:cubicBezTo>
                    <a:pt x="30170" y="8496"/>
                    <a:pt x="32690" y="3725"/>
                    <a:pt x="32716" y="3677"/>
                  </a:cubicBezTo>
                  <a:cubicBezTo>
                    <a:pt x="32801" y="3527"/>
                    <a:pt x="32746" y="3336"/>
                    <a:pt x="32593" y="3256"/>
                  </a:cubicBezTo>
                  <a:cubicBezTo>
                    <a:pt x="32547" y="3231"/>
                    <a:pt x="32498" y="3220"/>
                    <a:pt x="32450" y="3220"/>
                  </a:cubicBezTo>
                  <a:cubicBezTo>
                    <a:pt x="32337" y="3220"/>
                    <a:pt x="32229" y="3282"/>
                    <a:pt x="32175" y="3391"/>
                  </a:cubicBezTo>
                  <a:cubicBezTo>
                    <a:pt x="32070" y="3589"/>
                    <a:pt x="29594" y="8276"/>
                    <a:pt x="29118" y="10185"/>
                  </a:cubicBezTo>
                  <a:cubicBezTo>
                    <a:pt x="28745" y="11673"/>
                    <a:pt x="28189" y="13297"/>
                    <a:pt x="27980" y="13895"/>
                  </a:cubicBezTo>
                  <a:cubicBezTo>
                    <a:pt x="26945" y="13732"/>
                    <a:pt x="22911" y="13108"/>
                    <a:pt x="19409" y="12702"/>
                  </a:cubicBezTo>
                  <a:cubicBezTo>
                    <a:pt x="15288" y="12222"/>
                    <a:pt x="9448" y="11163"/>
                    <a:pt x="8162" y="10906"/>
                  </a:cubicBezTo>
                  <a:cubicBezTo>
                    <a:pt x="7876" y="10848"/>
                    <a:pt x="7539" y="10772"/>
                    <a:pt x="7179" y="10690"/>
                  </a:cubicBezTo>
                  <a:cubicBezTo>
                    <a:pt x="5912" y="10401"/>
                    <a:pt x="4867" y="10181"/>
                    <a:pt x="4145" y="10181"/>
                  </a:cubicBezTo>
                  <a:cubicBezTo>
                    <a:pt x="3750" y="10181"/>
                    <a:pt x="3452" y="10247"/>
                    <a:pt x="3266" y="10402"/>
                  </a:cubicBezTo>
                  <a:cubicBezTo>
                    <a:pt x="3028" y="10599"/>
                    <a:pt x="2836" y="10784"/>
                    <a:pt x="2886" y="11033"/>
                  </a:cubicBezTo>
                  <a:cubicBezTo>
                    <a:pt x="2934" y="11283"/>
                    <a:pt x="3166" y="11357"/>
                    <a:pt x="3412" y="11436"/>
                  </a:cubicBezTo>
                  <a:cubicBezTo>
                    <a:pt x="3524" y="11472"/>
                    <a:pt x="3661" y="11515"/>
                    <a:pt x="3815" y="11582"/>
                  </a:cubicBezTo>
                  <a:cubicBezTo>
                    <a:pt x="3856" y="11600"/>
                    <a:pt x="3898" y="11615"/>
                    <a:pt x="3941" y="11631"/>
                  </a:cubicBezTo>
                  <a:cubicBezTo>
                    <a:pt x="3812" y="11675"/>
                    <a:pt x="3680" y="11722"/>
                    <a:pt x="3547" y="11771"/>
                  </a:cubicBezTo>
                  <a:lnTo>
                    <a:pt x="3291" y="11863"/>
                  </a:lnTo>
                  <a:cubicBezTo>
                    <a:pt x="1442" y="12533"/>
                    <a:pt x="454" y="12938"/>
                    <a:pt x="186" y="13296"/>
                  </a:cubicBezTo>
                  <a:cubicBezTo>
                    <a:pt x="1" y="13544"/>
                    <a:pt x="21" y="13951"/>
                    <a:pt x="238" y="14387"/>
                  </a:cubicBezTo>
                  <a:cubicBezTo>
                    <a:pt x="493" y="14895"/>
                    <a:pt x="1069" y="15490"/>
                    <a:pt x="1852" y="15490"/>
                  </a:cubicBezTo>
                  <a:cubicBezTo>
                    <a:pt x="2237" y="15490"/>
                    <a:pt x="2584" y="15477"/>
                    <a:pt x="2897" y="15466"/>
                  </a:cubicBezTo>
                  <a:cubicBezTo>
                    <a:pt x="3152" y="15457"/>
                    <a:pt x="3381" y="15448"/>
                    <a:pt x="3587" y="15448"/>
                  </a:cubicBezTo>
                  <a:cubicBezTo>
                    <a:pt x="3807" y="15448"/>
                    <a:pt x="3999" y="15458"/>
                    <a:pt x="4169" y="15486"/>
                  </a:cubicBezTo>
                  <a:cubicBezTo>
                    <a:pt x="4300" y="15508"/>
                    <a:pt x="4419" y="15568"/>
                    <a:pt x="4585" y="15651"/>
                  </a:cubicBezTo>
                  <a:cubicBezTo>
                    <a:pt x="5007" y="15862"/>
                    <a:pt x="5586" y="16154"/>
                    <a:pt x="6967" y="16154"/>
                  </a:cubicBezTo>
                  <a:cubicBezTo>
                    <a:pt x="8691" y="16154"/>
                    <a:pt x="10946" y="14990"/>
                    <a:pt x="11527" y="14675"/>
                  </a:cubicBezTo>
                  <a:cubicBezTo>
                    <a:pt x="12725" y="15215"/>
                    <a:pt x="20670" y="18758"/>
                    <a:pt x="25386" y="19559"/>
                  </a:cubicBezTo>
                  <a:cubicBezTo>
                    <a:pt x="26582" y="19762"/>
                    <a:pt x="27545" y="19854"/>
                    <a:pt x="28346" y="19854"/>
                  </a:cubicBezTo>
                  <a:cubicBezTo>
                    <a:pt x="30670" y="19854"/>
                    <a:pt x="31629" y="19086"/>
                    <a:pt x="32908" y="18061"/>
                  </a:cubicBezTo>
                  <a:cubicBezTo>
                    <a:pt x="33091" y="17914"/>
                    <a:pt x="33281" y="17762"/>
                    <a:pt x="33484" y="17605"/>
                  </a:cubicBezTo>
                  <a:cubicBezTo>
                    <a:pt x="35632" y="15945"/>
                    <a:pt x="41783" y="5913"/>
                    <a:pt x="41268" y="3747"/>
                  </a:cubicBezTo>
                  <a:cubicBezTo>
                    <a:pt x="40786" y="1726"/>
                    <a:pt x="39750" y="204"/>
                    <a:pt x="39706" y="140"/>
                  </a:cubicBezTo>
                  <a:cubicBezTo>
                    <a:pt x="39647" y="49"/>
                    <a:pt x="39549" y="0"/>
                    <a:pt x="394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5" name="Google Shape;2145;p39"/>
            <p:cNvSpPr/>
            <p:nvPr/>
          </p:nvSpPr>
          <p:spPr>
            <a:xfrm>
              <a:off x="4847400" y="2496875"/>
              <a:ext cx="335200" cy="134075"/>
            </a:xfrm>
            <a:custGeom>
              <a:avLst/>
              <a:gdLst/>
              <a:ahLst/>
              <a:cxnLst/>
              <a:rect l="l" t="t" r="r" b="b"/>
              <a:pathLst>
                <a:path w="13408" h="5363" extrusionOk="0">
                  <a:moveTo>
                    <a:pt x="3993" y="1"/>
                  </a:moveTo>
                  <a:cubicBezTo>
                    <a:pt x="3684" y="1"/>
                    <a:pt x="3446" y="45"/>
                    <a:pt x="3316" y="153"/>
                  </a:cubicBezTo>
                  <a:cubicBezTo>
                    <a:pt x="2747" y="627"/>
                    <a:pt x="3126" y="532"/>
                    <a:pt x="3789" y="817"/>
                  </a:cubicBezTo>
                  <a:cubicBezTo>
                    <a:pt x="4073" y="938"/>
                    <a:pt x="4426" y="973"/>
                    <a:pt x="4737" y="973"/>
                  </a:cubicBezTo>
                  <a:cubicBezTo>
                    <a:pt x="5153" y="973"/>
                    <a:pt x="5493" y="911"/>
                    <a:pt x="5494" y="911"/>
                  </a:cubicBezTo>
                  <a:lnTo>
                    <a:pt x="5494" y="911"/>
                  </a:lnTo>
                  <a:cubicBezTo>
                    <a:pt x="5493" y="911"/>
                    <a:pt x="4546" y="1195"/>
                    <a:pt x="3505" y="1574"/>
                  </a:cubicBezTo>
                  <a:cubicBezTo>
                    <a:pt x="2463" y="1953"/>
                    <a:pt x="568" y="2616"/>
                    <a:pt x="284" y="2994"/>
                  </a:cubicBezTo>
                  <a:cubicBezTo>
                    <a:pt x="0" y="3374"/>
                    <a:pt x="663" y="4699"/>
                    <a:pt x="1705" y="4699"/>
                  </a:cubicBezTo>
                  <a:cubicBezTo>
                    <a:pt x="2399" y="4699"/>
                    <a:pt x="2968" y="4657"/>
                    <a:pt x="3438" y="4657"/>
                  </a:cubicBezTo>
                  <a:cubicBezTo>
                    <a:pt x="3673" y="4657"/>
                    <a:pt x="3883" y="4668"/>
                    <a:pt x="4072" y="4699"/>
                  </a:cubicBezTo>
                  <a:cubicBezTo>
                    <a:pt x="4641" y="4795"/>
                    <a:pt x="4925" y="5363"/>
                    <a:pt x="6820" y="5363"/>
                  </a:cubicBezTo>
                  <a:cubicBezTo>
                    <a:pt x="8714" y="5363"/>
                    <a:pt x="11366" y="3847"/>
                    <a:pt x="11366" y="3847"/>
                  </a:cubicBezTo>
                  <a:cubicBezTo>
                    <a:pt x="11366" y="3847"/>
                    <a:pt x="12062" y="4165"/>
                    <a:pt x="13170" y="4642"/>
                  </a:cubicBezTo>
                  <a:lnTo>
                    <a:pt x="13408" y="1683"/>
                  </a:lnTo>
                  <a:cubicBezTo>
                    <a:pt x="10932" y="1280"/>
                    <a:pt x="8755" y="881"/>
                    <a:pt x="7956" y="721"/>
                  </a:cubicBezTo>
                  <a:cubicBezTo>
                    <a:pt x="6861" y="502"/>
                    <a:pt x="5032" y="1"/>
                    <a:pt x="39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39"/>
            <p:cNvSpPr/>
            <p:nvPr/>
          </p:nvSpPr>
          <p:spPr>
            <a:xfrm>
              <a:off x="4843725" y="2489275"/>
              <a:ext cx="346800" cy="149325"/>
            </a:xfrm>
            <a:custGeom>
              <a:avLst/>
              <a:gdLst/>
              <a:ahLst/>
              <a:cxnLst/>
              <a:rect l="l" t="t" r="r" b="b"/>
              <a:pathLst>
                <a:path w="13872" h="5973" extrusionOk="0">
                  <a:moveTo>
                    <a:pt x="4104" y="603"/>
                  </a:moveTo>
                  <a:cubicBezTo>
                    <a:pt x="4839" y="603"/>
                    <a:pt x="6218" y="917"/>
                    <a:pt x="7045" y="1106"/>
                  </a:cubicBezTo>
                  <a:cubicBezTo>
                    <a:pt x="7411" y="1189"/>
                    <a:pt x="7753" y="1267"/>
                    <a:pt x="8043" y="1325"/>
                  </a:cubicBezTo>
                  <a:cubicBezTo>
                    <a:pt x="8793" y="1475"/>
                    <a:pt x="10833" y="1851"/>
                    <a:pt x="13228" y="2244"/>
                  </a:cubicBezTo>
                  <a:lnTo>
                    <a:pt x="13047" y="4495"/>
                  </a:lnTo>
                  <a:cubicBezTo>
                    <a:pt x="12173" y="4116"/>
                    <a:pt x="11642" y="3872"/>
                    <a:pt x="11641" y="3872"/>
                  </a:cubicBezTo>
                  <a:cubicBezTo>
                    <a:pt x="11601" y="3854"/>
                    <a:pt x="11557" y="3845"/>
                    <a:pt x="11514" y="3845"/>
                  </a:cubicBezTo>
                  <a:cubicBezTo>
                    <a:pt x="11462" y="3845"/>
                    <a:pt x="11409" y="3858"/>
                    <a:pt x="11362" y="3886"/>
                  </a:cubicBezTo>
                  <a:cubicBezTo>
                    <a:pt x="11337" y="3900"/>
                    <a:pt x="8758" y="5360"/>
                    <a:pt x="6968" y="5360"/>
                  </a:cubicBezTo>
                  <a:cubicBezTo>
                    <a:pt x="5731" y="5360"/>
                    <a:pt x="5248" y="5117"/>
                    <a:pt x="4860" y="4922"/>
                  </a:cubicBezTo>
                  <a:cubicBezTo>
                    <a:pt x="4670" y="4828"/>
                    <a:pt x="4492" y="4739"/>
                    <a:pt x="4270" y="4701"/>
                  </a:cubicBezTo>
                  <a:cubicBezTo>
                    <a:pt x="4061" y="4667"/>
                    <a:pt x="3837" y="4655"/>
                    <a:pt x="3588" y="4655"/>
                  </a:cubicBezTo>
                  <a:cubicBezTo>
                    <a:pt x="3371" y="4655"/>
                    <a:pt x="3136" y="4663"/>
                    <a:pt x="2876" y="4673"/>
                  </a:cubicBezTo>
                  <a:cubicBezTo>
                    <a:pt x="2569" y="4684"/>
                    <a:pt x="2230" y="4696"/>
                    <a:pt x="1853" y="4696"/>
                  </a:cubicBezTo>
                  <a:cubicBezTo>
                    <a:pt x="1304" y="4696"/>
                    <a:pt x="956" y="4215"/>
                    <a:pt x="863" y="4067"/>
                  </a:cubicBezTo>
                  <a:cubicBezTo>
                    <a:pt x="663" y="3752"/>
                    <a:pt x="659" y="3521"/>
                    <a:pt x="677" y="3482"/>
                  </a:cubicBezTo>
                  <a:cubicBezTo>
                    <a:pt x="887" y="3204"/>
                    <a:pt x="2718" y="2541"/>
                    <a:pt x="3500" y="2258"/>
                  </a:cubicBezTo>
                  <a:lnTo>
                    <a:pt x="3756" y="2165"/>
                  </a:lnTo>
                  <a:cubicBezTo>
                    <a:pt x="4778" y="1794"/>
                    <a:pt x="5720" y="1510"/>
                    <a:pt x="5729" y="1507"/>
                  </a:cubicBezTo>
                  <a:cubicBezTo>
                    <a:pt x="5884" y="1461"/>
                    <a:pt x="5976" y="1301"/>
                    <a:pt x="5939" y="1143"/>
                  </a:cubicBezTo>
                  <a:cubicBezTo>
                    <a:pt x="5905" y="1003"/>
                    <a:pt x="5780" y="908"/>
                    <a:pt x="5641" y="908"/>
                  </a:cubicBezTo>
                  <a:cubicBezTo>
                    <a:pt x="5623" y="908"/>
                    <a:pt x="5605" y="910"/>
                    <a:pt x="5586" y="913"/>
                  </a:cubicBezTo>
                  <a:cubicBezTo>
                    <a:pt x="5453" y="937"/>
                    <a:pt x="5185" y="970"/>
                    <a:pt x="4891" y="970"/>
                  </a:cubicBezTo>
                  <a:cubicBezTo>
                    <a:pt x="4604" y="970"/>
                    <a:pt x="4292" y="939"/>
                    <a:pt x="4058" y="838"/>
                  </a:cubicBezTo>
                  <a:cubicBezTo>
                    <a:pt x="3908" y="775"/>
                    <a:pt x="3774" y="730"/>
                    <a:pt x="3659" y="692"/>
                  </a:cubicBezTo>
                  <a:cubicBezTo>
                    <a:pt x="3734" y="629"/>
                    <a:pt x="3892" y="603"/>
                    <a:pt x="4104" y="603"/>
                  </a:cubicBezTo>
                  <a:close/>
                  <a:moveTo>
                    <a:pt x="4145" y="1"/>
                  </a:moveTo>
                  <a:cubicBezTo>
                    <a:pt x="3750" y="1"/>
                    <a:pt x="3452" y="66"/>
                    <a:pt x="3266" y="221"/>
                  </a:cubicBezTo>
                  <a:cubicBezTo>
                    <a:pt x="3028" y="419"/>
                    <a:pt x="2836" y="604"/>
                    <a:pt x="2886" y="852"/>
                  </a:cubicBezTo>
                  <a:cubicBezTo>
                    <a:pt x="2934" y="1102"/>
                    <a:pt x="3166" y="1176"/>
                    <a:pt x="3412" y="1255"/>
                  </a:cubicBezTo>
                  <a:cubicBezTo>
                    <a:pt x="3524" y="1291"/>
                    <a:pt x="3661" y="1335"/>
                    <a:pt x="3815" y="1401"/>
                  </a:cubicBezTo>
                  <a:cubicBezTo>
                    <a:pt x="3856" y="1419"/>
                    <a:pt x="3898" y="1434"/>
                    <a:pt x="3941" y="1450"/>
                  </a:cubicBezTo>
                  <a:cubicBezTo>
                    <a:pt x="3812" y="1494"/>
                    <a:pt x="3680" y="1541"/>
                    <a:pt x="3547" y="1590"/>
                  </a:cubicBezTo>
                  <a:lnTo>
                    <a:pt x="3291" y="1682"/>
                  </a:lnTo>
                  <a:cubicBezTo>
                    <a:pt x="1442" y="2352"/>
                    <a:pt x="454" y="2758"/>
                    <a:pt x="186" y="3115"/>
                  </a:cubicBezTo>
                  <a:cubicBezTo>
                    <a:pt x="1" y="3363"/>
                    <a:pt x="21" y="3770"/>
                    <a:pt x="238" y="4206"/>
                  </a:cubicBezTo>
                  <a:cubicBezTo>
                    <a:pt x="493" y="4715"/>
                    <a:pt x="1069" y="5309"/>
                    <a:pt x="1852" y="5309"/>
                  </a:cubicBezTo>
                  <a:cubicBezTo>
                    <a:pt x="2237" y="5309"/>
                    <a:pt x="2584" y="5297"/>
                    <a:pt x="2897" y="5285"/>
                  </a:cubicBezTo>
                  <a:cubicBezTo>
                    <a:pt x="3152" y="5276"/>
                    <a:pt x="3381" y="5267"/>
                    <a:pt x="3587" y="5267"/>
                  </a:cubicBezTo>
                  <a:cubicBezTo>
                    <a:pt x="3807" y="5267"/>
                    <a:pt x="3999" y="5277"/>
                    <a:pt x="4169" y="5305"/>
                  </a:cubicBezTo>
                  <a:cubicBezTo>
                    <a:pt x="4300" y="5327"/>
                    <a:pt x="4419" y="5387"/>
                    <a:pt x="4585" y="5470"/>
                  </a:cubicBezTo>
                  <a:cubicBezTo>
                    <a:pt x="5007" y="5681"/>
                    <a:pt x="5586" y="5973"/>
                    <a:pt x="6967" y="5973"/>
                  </a:cubicBezTo>
                  <a:cubicBezTo>
                    <a:pt x="8691" y="5973"/>
                    <a:pt x="10946" y="4809"/>
                    <a:pt x="11526" y="4493"/>
                  </a:cubicBezTo>
                  <a:cubicBezTo>
                    <a:pt x="11783" y="4609"/>
                    <a:pt x="12377" y="4875"/>
                    <a:pt x="13196" y="5226"/>
                  </a:cubicBezTo>
                  <a:cubicBezTo>
                    <a:pt x="13236" y="5243"/>
                    <a:pt x="13277" y="5251"/>
                    <a:pt x="13317" y="5251"/>
                  </a:cubicBezTo>
                  <a:cubicBezTo>
                    <a:pt x="13470" y="5251"/>
                    <a:pt x="13609" y="5135"/>
                    <a:pt x="13622" y="4969"/>
                  </a:cubicBezTo>
                  <a:lnTo>
                    <a:pt x="13858" y="2011"/>
                  </a:lnTo>
                  <a:cubicBezTo>
                    <a:pt x="13871" y="1853"/>
                    <a:pt x="13761" y="1711"/>
                    <a:pt x="13602" y="1684"/>
                  </a:cubicBezTo>
                  <a:cubicBezTo>
                    <a:pt x="11096" y="1277"/>
                    <a:pt x="8936" y="880"/>
                    <a:pt x="8162" y="725"/>
                  </a:cubicBezTo>
                  <a:cubicBezTo>
                    <a:pt x="7876" y="667"/>
                    <a:pt x="7539" y="591"/>
                    <a:pt x="7179" y="509"/>
                  </a:cubicBezTo>
                  <a:cubicBezTo>
                    <a:pt x="5912" y="220"/>
                    <a:pt x="4867" y="1"/>
                    <a:pt x="4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39"/>
            <p:cNvSpPr/>
            <p:nvPr/>
          </p:nvSpPr>
          <p:spPr>
            <a:xfrm>
              <a:off x="4722300" y="1958400"/>
              <a:ext cx="354800" cy="408550"/>
            </a:xfrm>
            <a:custGeom>
              <a:avLst/>
              <a:gdLst/>
              <a:ahLst/>
              <a:cxnLst/>
              <a:rect l="l" t="t" r="r" b="b"/>
              <a:pathLst>
                <a:path w="14192" h="16342" extrusionOk="0">
                  <a:moveTo>
                    <a:pt x="12298" y="1"/>
                  </a:moveTo>
                  <a:cubicBezTo>
                    <a:pt x="12298" y="1"/>
                    <a:pt x="7846" y="2180"/>
                    <a:pt x="6141" y="3695"/>
                  </a:cubicBezTo>
                  <a:cubicBezTo>
                    <a:pt x="4436" y="5211"/>
                    <a:pt x="173" y="14777"/>
                    <a:pt x="79" y="15440"/>
                  </a:cubicBezTo>
                  <a:cubicBezTo>
                    <a:pt x="0" y="15988"/>
                    <a:pt x="2247" y="16341"/>
                    <a:pt x="3246" y="16341"/>
                  </a:cubicBezTo>
                  <a:cubicBezTo>
                    <a:pt x="3457" y="16341"/>
                    <a:pt x="3612" y="16326"/>
                    <a:pt x="3678" y="16293"/>
                  </a:cubicBezTo>
                  <a:cubicBezTo>
                    <a:pt x="4057" y="16103"/>
                    <a:pt x="10781" y="8337"/>
                    <a:pt x="12487" y="7010"/>
                  </a:cubicBezTo>
                  <a:cubicBezTo>
                    <a:pt x="14192" y="5684"/>
                    <a:pt x="13434" y="4074"/>
                    <a:pt x="13434" y="4074"/>
                  </a:cubicBezTo>
                  <a:lnTo>
                    <a:pt x="122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39"/>
            <p:cNvSpPr/>
            <p:nvPr/>
          </p:nvSpPr>
          <p:spPr>
            <a:xfrm>
              <a:off x="4716150" y="1950750"/>
              <a:ext cx="369975" cy="423750"/>
            </a:xfrm>
            <a:custGeom>
              <a:avLst/>
              <a:gdLst/>
              <a:ahLst/>
              <a:cxnLst/>
              <a:rect l="l" t="t" r="r" b="b"/>
              <a:pathLst>
                <a:path w="14799" h="16950" extrusionOk="0">
                  <a:moveTo>
                    <a:pt x="12544" y="1"/>
                  </a:moveTo>
                  <a:cubicBezTo>
                    <a:pt x="12499" y="1"/>
                    <a:pt x="12453" y="11"/>
                    <a:pt x="12410" y="32"/>
                  </a:cubicBezTo>
                  <a:cubicBezTo>
                    <a:pt x="12226" y="122"/>
                    <a:pt x="7900" y="2246"/>
                    <a:pt x="6183" y="3772"/>
                  </a:cubicBezTo>
                  <a:cubicBezTo>
                    <a:pt x="4436" y="5325"/>
                    <a:pt x="121" y="15003"/>
                    <a:pt x="21" y="15704"/>
                  </a:cubicBezTo>
                  <a:cubicBezTo>
                    <a:pt x="0" y="15852"/>
                    <a:pt x="34" y="16073"/>
                    <a:pt x="315" y="16275"/>
                  </a:cubicBezTo>
                  <a:cubicBezTo>
                    <a:pt x="885" y="16687"/>
                    <a:pt x="2512" y="16950"/>
                    <a:pt x="3447" y="16950"/>
                  </a:cubicBezTo>
                  <a:cubicBezTo>
                    <a:pt x="3734" y="16950"/>
                    <a:pt x="3955" y="16925"/>
                    <a:pt x="4061" y="16872"/>
                  </a:cubicBezTo>
                  <a:cubicBezTo>
                    <a:pt x="4242" y="16783"/>
                    <a:pt x="4780" y="16200"/>
                    <a:pt x="6828" y="13946"/>
                  </a:cubicBezTo>
                  <a:cubicBezTo>
                    <a:pt x="8970" y="11584"/>
                    <a:pt x="11905" y="8349"/>
                    <a:pt x="12921" y="7558"/>
                  </a:cubicBezTo>
                  <a:cubicBezTo>
                    <a:pt x="14798" y="6098"/>
                    <a:pt x="13967" y="4267"/>
                    <a:pt x="13958" y="4249"/>
                  </a:cubicBezTo>
                  <a:cubicBezTo>
                    <a:pt x="13906" y="4139"/>
                    <a:pt x="13796" y="4074"/>
                    <a:pt x="13681" y="4074"/>
                  </a:cubicBezTo>
                  <a:cubicBezTo>
                    <a:pt x="13637" y="4074"/>
                    <a:pt x="13593" y="4083"/>
                    <a:pt x="13551" y="4103"/>
                  </a:cubicBezTo>
                  <a:cubicBezTo>
                    <a:pt x="13398" y="4175"/>
                    <a:pt x="13332" y="4357"/>
                    <a:pt x="13404" y="4510"/>
                  </a:cubicBezTo>
                  <a:cubicBezTo>
                    <a:pt x="13410" y="4524"/>
                    <a:pt x="14039" y="5912"/>
                    <a:pt x="12546" y="7075"/>
                  </a:cubicBezTo>
                  <a:cubicBezTo>
                    <a:pt x="11486" y="7898"/>
                    <a:pt x="8650" y="11023"/>
                    <a:pt x="6372" y="13533"/>
                  </a:cubicBezTo>
                  <a:cubicBezTo>
                    <a:pt x="5181" y="14846"/>
                    <a:pt x="3950" y="16204"/>
                    <a:pt x="3800" y="16320"/>
                  </a:cubicBezTo>
                  <a:cubicBezTo>
                    <a:pt x="3735" y="16341"/>
                    <a:pt x="3620" y="16350"/>
                    <a:pt x="3472" y="16350"/>
                  </a:cubicBezTo>
                  <a:cubicBezTo>
                    <a:pt x="2655" y="16350"/>
                    <a:pt x="822" y="16056"/>
                    <a:pt x="627" y="15790"/>
                  </a:cubicBezTo>
                  <a:cubicBezTo>
                    <a:pt x="745" y="15093"/>
                    <a:pt x="4975" y="5665"/>
                    <a:pt x="6589" y="4229"/>
                  </a:cubicBezTo>
                  <a:cubicBezTo>
                    <a:pt x="8244" y="2759"/>
                    <a:pt x="12635" y="604"/>
                    <a:pt x="12679" y="581"/>
                  </a:cubicBezTo>
                  <a:cubicBezTo>
                    <a:pt x="12831" y="507"/>
                    <a:pt x="12893" y="324"/>
                    <a:pt x="12818" y="173"/>
                  </a:cubicBezTo>
                  <a:cubicBezTo>
                    <a:pt x="12765" y="63"/>
                    <a:pt x="12657" y="1"/>
                    <a:pt x="125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39"/>
            <p:cNvSpPr/>
            <p:nvPr/>
          </p:nvSpPr>
          <p:spPr>
            <a:xfrm>
              <a:off x="4565600" y="2266675"/>
              <a:ext cx="284175" cy="234825"/>
            </a:xfrm>
            <a:custGeom>
              <a:avLst/>
              <a:gdLst/>
              <a:ahLst/>
              <a:cxnLst/>
              <a:rect l="l" t="t" r="r" b="b"/>
              <a:pathLst>
                <a:path w="11367" h="9393" extrusionOk="0">
                  <a:moveTo>
                    <a:pt x="10235" y="1"/>
                  </a:moveTo>
                  <a:cubicBezTo>
                    <a:pt x="9342" y="1"/>
                    <a:pt x="7957" y="1120"/>
                    <a:pt x="7957" y="1120"/>
                  </a:cubicBezTo>
                  <a:cubicBezTo>
                    <a:pt x="7957" y="1120"/>
                    <a:pt x="4926" y="1783"/>
                    <a:pt x="3789" y="2257"/>
                  </a:cubicBezTo>
                  <a:cubicBezTo>
                    <a:pt x="2651" y="2730"/>
                    <a:pt x="1" y="6141"/>
                    <a:pt x="663" y="6330"/>
                  </a:cubicBezTo>
                  <a:cubicBezTo>
                    <a:pt x="691" y="6338"/>
                    <a:pt x="720" y="6342"/>
                    <a:pt x="752" y="6342"/>
                  </a:cubicBezTo>
                  <a:cubicBezTo>
                    <a:pt x="1473" y="6342"/>
                    <a:pt x="3125" y="4341"/>
                    <a:pt x="3126" y="4341"/>
                  </a:cubicBezTo>
                  <a:lnTo>
                    <a:pt x="3126" y="4341"/>
                  </a:lnTo>
                  <a:cubicBezTo>
                    <a:pt x="3125" y="4341"/>
                    <a:pt x="1705" y="6424"/>
                    <a:pt x="1516" y="7182"/>
                  </a:cubicBezTo>
                  <a:cubicBezTo>
                    <a:pt x="1341" y="7882"/>
                    <a:pt x="1166" y="9392"/>
                    <a:pt x="1739" y="9392"/>
                  </a:cubicBezTo>
                  <a:cubicBezTo>
                    <a:pt x="1786" y="9392"/>
                    <a:pt x="1838" y="9382"/>
                    <a:pt x="1895" y="9361"/>
                  </a:cubicBezTo>
                  <a:cubicBezTo>
                    <a:pt x="2653" y="9076"/>
                    <a:pt x="4168" y="6993"/>
                    <a:pt x="4168" y="6993"/>
                  </a:cubicBezTo>
                  <a:cubicBezTo>
                    <a:pt x="4168" y="6993"/>
                    <a:pt x="6062" y="5856"/>
                    <a:pt x="7578" y="5856"/>
                  </a:cubicBezTo>
                  <a:cubicBezTo>
                    <a:pt x="9093" y="5856"/>
                    <a:pt x="10136" y="3015"/>
                    <a:pt x="10136" y="3015"/>
                  </a:cubicBezTo>
                  <a:cubicBezTo>
                    <a:pt x="10136" y="3015"/>
                    <a:pt x="11366" y="1783"/>
                    <a:pt x="10893" y="457"/>
                  </a:cubicBezTo>
                  <a:cubicBezTo>
                    <a:pt x="10775" y="125"/>
                    <a:pt x="10532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39"/>
            <p:cNvSpPr/>
            <p:nvPr/>
          </p:nvSpPr>
          <p:spPr>
            <a:xfrm>
              <a:off x="4570625" y="2259075"/>
              <a:ext cx="286550" cy="250075"/>
            </a:xfrm>
            <a:custGeom>
              <a:avLst/>
              <a:gdLst/>
              <a:ahLst/>
              <a:cxnLst/>
              <a:rect l="l" t="t" r="r" b="b"/>
              <a:pathLst>
                <a:path w="11462" h="10003" extrusionOk="0">
                  <a:moveTo>
                    <a:pt x="10030" y="610"/>
                  </a:moveTo>
                  <a:cubicBezTo>
                    <a:pt x="10085" y="610"/>
                    <a:pt x="10135" y="616"/>
                    <a:pt x="10180" y="629"/>
                  </a:cubicBezTo>
                  <a:cubicBezTo>
                    <a:pt x="10252" y="649"/>
                    <a:pt x="10343" y="694"/>
                    <a:pt x="10404" y="864"/>
                  </a:cubicBezTo>
                  <a:cubicBezTo>
                    <a:pt x="10805" y="1988"/>
                    <a:pt x="9729" y="3091"/>
                    <a:pt x="9717" y="3103"/>
                  </a:cubicBezTo>
                  <a:cubicBezTo>
                    <a:pt x="9686" y="3134"/>
                    <a:pt x="9662" y="3171"/>
                    <a:pt x="9647" y="3213"/>
                  </a:cubicBezTo>
                  <a:cubicBezTo>
                    <a:pt x="9377" y="3948"/>
                    <a:pt x="8445" y="5854"/>
                    <a:pt x="7377" y="5854"/>
                  </a:cubicBezTo>
                  <a:cubicBezTo>
                    <a:pt x="5795" y="5854"/>
                    <a:pt x="3891" y="6986"/>
                    <a:pt x="3810" y="7034"/>
                  </a:cubicBezTo>
                  <a:cubicBezTo>
                    <a:pt x="3774" y="7055"/>
                    <a:pt x="3744" y="7084"/>
                    <a:pt x="3720" y="7117"/>
                  </a:cubicBezTo>
                  <a:cubicBezTo>
                    <a:pt x="3154" y="7894"/>
                    <a:pt x="2075" y="9195"/>
                    <a:pt x="1555" y="9398"/>
                  </a:cubicBezTo>
                  <a:cubicBezTo>
                    <a:pt x="1409" y="9272"/>
                    <a:pt x="1407" y="8381"/>
                    <a:pt x="1612" y="7560"/>
                  </a:cubicBezTo>
                  <a:cubicBezTo>
                    <a:pt x="1756" y="6983"/>
                    <a:pt x="2791" y="5385"/>
                    <a:pt x="3177" y="4817"/>
                  </a:cubicBezTo>
                  <a:cubicBezTo>
                    <a:pt x="3317" y="4615"/>
                    <a:pt x="3170" y="4339"/>
                    <a:pt x="2925" y="4339"/>
                  </a:cubicBezTo>
                  <a:cubicBezTo>
                    <a:pt x="2834" y="4339"/>
                    <a:pt x="2747" y="4379"/>
                    <a:pt x="2689" y="4450"/>
                  </a:cubicBezTo>
                  <a:cubicBezTo>
                    <a:pt x="1953" y="5340"/>
                    <a:pt x="1092" y="6132"/>
                    <a:pt x="698" y="6306"/>
                  </a:cubicBezTo>
                  <a:cubicBezTo>
                    <a:pt x="972" y="5552"/>
                    <a:pt x="2807" y="3218"/>
                    <a:pt x="3706" y="2843"/>
                  </a:cubicBezTo>
                  <a:cubicBezTo>
                    <a:pt x="4804" y="2386"/>
                    <a:pt x="7791" y="1729"/>
                    <a:pt x="7821" y="1722"/>
                  </a:cubicBezTo>
                  <a:cubicBezTo>
                    <a:pt x="7867" y="1712"/>
                    <a:pt x="7912" y="1691"/>
                    <a:pt x="7948" y="1662"/>
                  </a:cubicBezTo>
                  <a:cubicBezTo>
                    <a:pt x="8523" y="1198"/>
                    <a:pt x="9491" y="610"/>
                    <a:pt x="10030" y="610"/>
                  </a:cubicBezTo>
                  <a:close/>
                  <a:moveTo>
                    <a:pt x="10043" y="1"/>
                  </a:moveTo>
                  <a:cubicBezTo>
                    <a:pt x="9135" y="1"/>
                    <a:pt x="7929" y="898"/>
                    <a:pt x="7620" y="1140"/>
                  </a:cubicBezTo>
                  <a:cubicBezTo>
                    <a:pt x="7150" y="1245"/>
                    <a:pt x="4536" y="1833"/>
                    <a:pt x="3471" y="2277"/>
                  </a:cubicBezTo>
                  <a:cubicBezTo>
                    <a:pt x="2460" y="2698"/>
                    <a:pt x="0" y="5591"/>
                    <a:pt x="52" y="6502"/>
                  </a:cubicBezTo>
                  <a:cubicBezTo>
                    <a:pt x="65" y="6714"/>
                    <a:pt x="187" y="6872"/>
                    <a:pt x="378" y="6928"/>
                  </a:cubicBezTo>
                  <a:cubicBezTo>
                    <a:pt x="427" y="6941"/>
                    <a:pt x="478" y="6948"/>
                    <a:pt x="532" y="6948"/>
                  </a:cubicBezTo>
                  <a:cubicBezTo>
                    <a:pt x="774" y="6948"/>
                    <a:pt x="1062" y="6815"/>
                    <a:pt x="1360" y="6609"/>
                  </a:cubicBezTo>
                  <a:lnTo>
                    <a:pt x="1360" y="6609"/>
                  </a:lnTo>
                  <a:cubicBezTo>
                    <a:pt x="1198" y="6921"/>
                    <a:pt x="1070" y="7206"/>
                    <a:pt x="1018" y="7412"/>
                  </a:cubicBezTo>
                  <a:cubicBezTo>
                    <a:pt x="999" y="7489"/>
                    <a:pt x="549" y="9319"/>
                    <a:pt x="1148" y="9854"/>
                  </a:cubicBezTo>
                  <a:cubicBezTo>
                    <a:pt x="1255" y="9950"/>
                    <a:pt x="1394" y="10003"/>
                    <a:pt x="1538" y="10003"/>
                  </a:cubicBezTo>
                  <a:cubicBezTo>
                    <a:pt x="1627" y="10001"/>
                    <a:pt x="1717" y="9984"/>
                    <a:pt x="1801" y="9951"/>
                  </a:cubicBezTo>
                  <a:cubicBezTo>
                    <a:pt x="2576" y="9661"/>
                    <a:pt x="3897" y="7908"/>
                    <a:pt x="4176" y="7528"/>
                  </a:cubicBezTo>
                  <a:cubicBezTo>
                    <a:pt x="4483" y="7352"/>
                    <a:pt x="6096" y="6466"/>
                    <a:pt x="7377" y="6466"/>
                  </a:cubicBezTo>
                  <a:cubicBezTo>
                    <a:pt x="8972" y="6466"/>
                    <a:pt x="10028" y="3926"/>
                    <a:pt x="10198" y="3484"/>
                  </a:cubicBezTo>
                  <a:cubicBezTo>
                    <a:pt x="10440" y="3221"/>
                    <a:pt x="11461" y="2006"/>
                    <a:pt x="10980" y="658"/>
                  </a:cubicBezTo>
                  <a:cubicBezTo>
                    <a:pt x="10866" y="338"/>
                    <a:pt x="10647" y="124"/>
                    <a:pt x="10346" y="40"/>
                  </a:cubicBezTo>
                  <a:cubicBezTo>
                    <a:pt x="10250" y="13"/>
                    <a:pt x="10148" y="1"/>
                    <a:pt x="100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1" name="Google Shape;2151;p39"/>
            <p:cNvSpPr/>
            <p:nvPr/>
          </p:nvSpPr>
          <p:spPr>
            <a:xfrm>
              <a:off x="4731350" y="2244600"/>
              <a:ext cx="97125" cy="117925"/>
            </a:xfrm>
            <a:custGeom>
              <a:avLst/>
              <a:gdLst/>
              <a:ahLst/>
              <a:cxnLst/>
              <a:rect l="l" t="t" r="r" b="b"/>
              <a:pathLst>
                <a:path w="3885" h="4717" extrusionOk="0">
                  <a:moveTo>
                    <a:pt x="1307" y="0"/>
                  </a:moveTo>
                  <a:cubicBezTo>
                    <a:pt x="901" y="0"/>
                    <a:pt x="664" y="670"/>
                    <a:pt x="664" y="1341"/>
                  </a:cubicBezTo>
                  <a:cubicBezTo>
                    <a:pt x="664" y="2288"/>
                    <a:pt x="1611" y="2572"/>
                    <a:pt x="1611" y="2572"/>
                  </a:cubicBezTo>
                  <a:cubicBezTo>
                    <a:pt x="1611" y="2572"/>
                    <a:pt x="1" y="4087"/>
                    <a:pt x="948" y="4561"/>
                  </a:cubicBezTo>
                  <a:cubicBezTo>
                    <a:pt x="1173" y="4674"/>
                    <a:pt x="1398" y="4717"/>
                    <a:pt x="1611" y="4717"/>
                  </a:cubicBezTo>
                  <a:cubicBezTo>
                    <a:pt x="2292" y="4717"/>
                    <a:pt x="2842" y="4276"/>
                    <a:pt x="2842" y="4276"/>
                  </a:cubicBezTo>
                  <a:lnTo>
                    <a:pt x="3884" y="1246"/>
                  </a:lnTo>
                  <a:lnTo>
                    <a:pt x="3884" y="1246"/>
                  </a:lnTo>
                  <a:cubicBezTo>
                    <a:pt x="3884" y="1246"/>
                    <a:pt x="3850" y="1248"/>
                    <a:pt x="3789" y="1248"/>
                  </a:cubicBezTo>
                  <a:cubicBezTo>
                    <a:pt x="3485" y="1248"/>
                    <a:pt x="2526" y="1182"/>
                    <a:pt x="1895" y="393"/>
                  </a:cubicBezTo>
                  <a:cubicBezTo>
                    <a:pt x="1673" y="115"/>
                    <a:pt x="1475" y="0"/>
                    <a:pt x="13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2" name="Google Shape;2152;p39"/>
            <p:cNvSpPr/>
            <p:nvPr/>
          </p:nvSpPr>
          <p:spPr>
            <a:xfrm>
              <a:off x="4738175" y="2236950"/>
              <a:ext cx="98250" cy="133250"/>
            </a:xfrm>
            <a:custGeom>
              <a:avLst/>
              <a:gdLst/>
              <a:ahLst/>
              <a:cxnLst/>
              <a:rect l="l" t="t" r="r" b="b"/>
              <a:pathLst>
                <a:path w="3930" h="5330" extrusionOk="0">
                  <a:moveTo>
                    <a:pt x="1036" y="0"/>
                  </a:moveTo>
                  <a:cubicBezTo>
                    <a:pt x="953" y="0"/>
                    <a:pt x="878" y="16"/>
                    <a:pt x="813" y="38"/>
                  </a:cubicBezTo>
                  <a:cubicBezTo>
                    <a:pt x="275" y="227"/>
                    <a:pt x="84" y="1023"/>
                    <a:pt x="84" y="1646"/>
                  </a:cubicBezTo>
                  <a:cubicBezTo>
                    <a:pt x="84" y="2299"/>
                    <a:pt x="461" y="2728"/>
                    <a:pt x="825" y="2967"/>
                  </a:cubicBezTo>
                  <a:cubicBezTo>
                    <a:pt x="479" y="3353"/>
                    <a:pt x="0" y="3999"/>
                    <a:pt x="80" y="4538"/>
                  </a:cubicBezTo>
                  <a:cubicBezTo>
                    <a:pt x="106" y="4722"/>
                    <a:pt x="207" y="4976"/>
                    <a:pt x="538" y="5141"/>
                  </a:cubicBezTo>
                  <a:cubicBezTo>
                    <a:pt x="785" y="5264"/>
                    <a:pt x="1057" y="5329"/>
                    <a:pt x="1332" y="5329"/>
                  </a:cubicBezTo>
                  <a:cubicBezTo>
                    <a:pt x="1335" y="5329"/>
                    <a:pt x="1337" y="5329"/>
                    <a:pt x="1339" y="5329"/>
                  </a:cubicBezTo>
                  <a:cubicBezTo>
                    <a:pt x="2114" y="5329"/>
                    <a:pt x="2726" y="4848"/>
                    <a:pt x="2761" y="4822"/>
                  </a:cubicBezTo>
                  <a:cubicBezTo>
                    <a:pt x="2892" y="4716"/>
                    <a:pt x="2915" y="4524"/>
                    <a:pt x="2808" y="4391"/>
                  </a:cubicBezTo>
                  <a:cubicBezTo>
                    <a:pt x="2748" y="4315"/>
                    <a:pt x="2659" y="4276"/>
                    <a:pt x="2570" y="4276"/>
                  </a:cubicBezTo>
                  <a:cubicBezTo>
                    <a:pt x="2502" y="4276"/>
                    <a:pt x="2435" y="4298"/>
                    <a:pt x="2378" y="4343"/>
                  </a:cubicBezTo>
                  <a:cubicBezTo>
                    <a:pt x="2373" y="4348"/>
                    <a:pt x="1903" y="4716"/>
                    <a:pt x="1341" y="4716"/>
                  </a:cubicBezTo>
                  <a:cubicBezTo>
                    <a:pt x="1170" y="4716"/>
                    <a:pt x="990" y="4681"/>
                    <a:pt x="812" y="4592"/>
                  </a:cubicBezTo>
                  <a:cubicBezTo>
                    <a:pt x="698" y="4536"/>
                    <a:pt x="689" y="4479"/>
                    <a:pt x="685" y="4449"/>
                  </a:cubicBezTo>
                  <a:cubicBezTo>
                    <a:pt x="638" y="4128"/>
                    <a:pt x="1172" y="3455"/>
                    <a:pt x="1548" y="3100"/>
                  </a:cubicBezTo>
                  <a:cubicBezTo>
                    <a:pt x="1717" y="2938"/>
                    <a:pt x="1651" y="2655"/>
                    <a:pt x="1428" y="2585"/>
                  </a:cubicBezTo>
                  <a:cubicBezTo>
                    <a:pt x="1398" y="2575"/>
                    <a:pt x="697" y="2348"/>
                    <a:pt x="697" y="1646"/>
                  </a:cubicBezTo>
                  <a:cubicBezTo>
                    <a:pt x="697" y="1076"/>
                    <a:pt x="883" y="662"/>
                    <a:pt x="1016" y="615"/>
                  </a:cubicBezTo>
                  <a:cubicBezTo>
                    <a:pt x="1020" y="614"/>
                    <a:pt x="1026" y="613"/>
                    <a:pt x="1032" y="613"/>
                  </a:cubicBezTo>
                  <a:cubicBezTo>
                    <a:pt x="1087" y="613"/>
                    <a:pt x="1206" y="668"/>
                    <a:pt x="1383" y="890"/>
                  </a:cubicBezTo>
                  <a:cubicBezTo>
                    <a:pt x="2096" y="1780"/>
                    <a:pt x="3158" y="1860"/>
                    <a:pt x="3515" y="1860"/>
                  </a:cubicBezTo>
                  <a:cubicBezTo>
                    <a:pt x="3583" y="1860"/>
                    <a:pt x="3626" y="1857"/>
                    <a:pt x="3635" y="1856"/>
                  </a:cubicBezTo>
                  <a:cubicBezTo>
                    <a:pt x="3803" y="1843"/>
                    <a:pt x="3929" y="1696"/>
                    <a:pt x="3916" y="1527"/>
                  </a:cubicBezTo>
                  <a:cubicBezTo>
                    <a:pt x="3904" y="1367"/>
                    <a:pt x="3760" y="1245"/>
                    <a:pt x="3611" y="1245"/>
                  </a:cubicBezTo>
                  <a:cubicBezTo>
                    <a:pt x="3603" y="1245"/>
                    <a:pt x="3596" y="1245"/>
                    <a:pt x="3588" y="1246"/>
                  </a:cubicBezTo>
                  <a:cubicBezTo>
                    <a:pt x="3586" y="1246"/>
                    <a:pt x="3557" y="1248"/>
                    <a:pt x="3507" y="1248"/>
                  </a:cubicBezTo>
                  <a:cubicBezTo>
                    <a:pt x="3244" y="1248"/>
                    <a:pt x="2407" y="1189"/>
                    <a:pt x="1861" y="508"/>
                  </a:cubicBezTo>
                  <a:cubicBezTo>
                    <a:pt x="1545" y="113"/>
                    <a:pt x="1261" y="0"/>
                    <a:pt x="10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3" name="Google Shape;2153;p39"/>
            <p:cNvSpPr/>
            <p:nvPr/>
          </p:nvSpPr>
          <p:spPr>
            <a:xfrm>
              <a:off x="5244575" y="2861075"/>
              <a:ext cx="586850" cy="176925"/>
            </a:xfrm>
            <a:custGeom>
              <a:avLst/>
              <a:gdLst/>
              <a:ahLst/>
              <a:cxnLst/>
              <a:rect l="l" t="t" r="r" b="b"/>
              <a:pathLst>
                <a:path w="23474" h="7077" extrusionOk="0">
                  <a:moveTo>
                    <a:pt x="9885" y="1"/>
                  </a:moveTo>
                  <a:cubicBezTo>
                    <a:pt x="7870" y="1"/>
                    <a:pt x="3022" y="1974"/>
                    <a:pt x="1566" y="2494"/>
                  </a:cubicBezTo>
                  <a:cubicBezTo>
                    <a:pt x="1" y="3053"/>
                    <a:pt x="1566" y="3500"/>
                    <a:pt x="3242" y="3836"/>
                  </a:cubicBezTo>
                  <a:cubicBezTo>
                    <a:pt x="3578" y="3903"/>
                    <a:pt x="3980" y="3930"/>
                    <a:pt x="4409" y="3930"/>
                  </a:cubicBezTo>
                  <a:cubicBezTo>
                    <a:pt x="6126" y="3930"/>
                    <a:pt x="8272" y="3500"/>
                    <a:pt x="8273" y="3500"/>
                  </a:cubicBezTo>
                  <a:lnTo>
                    <a:pt x="8273" y="3500"/>
                  </a:lnTo>
                  <a:cubicBezTo>
                    <a:pt x="8272" y="3500"/>
                    <a:pt x="4584" y="5065"/>
                    <a:pt x="5478" y="5288"/>
                  </a:cubicBezTo>
                  <a:cubicBezTo>
                    <a:pt x="5653" y="5332"/>
                    <a:pt x="5862" y="5350"/>
                    <a:pt x="6097" y="5350"/>
                  </a:cubicBezTo>
                  <a:cubicBezTo>
                    <a:pt x="7063" y="5350"/>
                    <a:pt x="8467" y="5043"/>
                    <a:pt x="9725" y="4953"/>
                  </a:cubicBezTo>
                  <a:cubicBezTo>
                    <a:pt x="11290" y="4841"/>
                    <a:pt x="12854" y="3388"/>
                    <a:pt x="12854" y="3388"/>
                  </a:cubicBezTo>
                  <a:cubicBezTo>
                    <a:pt x="12854" y="3388"/>
                    <a:pt x="20344" y="7077"/>
                    <a:pt x="21238" y="7077"/>
                  </a:cubicBezTo>
                  <a:cubicBezTo>
                    <a:pt x="22132" y="7077"/>
                    <a:pt x="23473" y="4394"/>
                    <a:pt x="21574" y="3277"/>
                  </a:cubicBezTo>
                  <a:cubicBezTo>
                    <a:pt x="19673" y="2160"/>
                    <a:pt x="16655" y="1264"/>
                    <a:pt x="16655" y="1264"/>
                  </a:cubicBezTo>
                  <a:cubicBezTo>
                    <a:pt x="16655" y="1264"/>
                    <a:pt x="11961" y="370"/>
                    <a:pt x="10284" y="35"/>
                  </a:cubicBezTo>
                  <a:cubicBezTo>
                    <a:pt x="10169" y="12"/>
                    <a:pt x="10035" y="1"/>
                    <a:pt x="98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4" name="Google Shape;2154;p39"/>
            <p:cNvSpPr/>
            <p:nvPr/>
          </p:nvSpPr>
          <p:spPr>
            <a:xfrm>
              <a:off x="5259200" y="2853425"/>
              <a:ext cx="561600" cy="192225"/>
            </a:xfrm>
            <a:custGeom>
              <a:avLst/>
              <a:gdLst/>
              <a:ahLst/>
              <a:cxnLst/>
              <a:rect l="l" t="t" r="r" b="b"/>
              <a:pathLst>
                <a:path w="22464" h="7689" extrusionOk="0">
                  <a:moveTo>
                    <a:pt x="9288" y="611"/>
                  </a:moveTo>
                  <a:cubicBezTo>
                    <a:pt x="9420" y="611"/>
                    <a:pt x="9538" y="621"/>
                    <a:pt x="9639" y="641"/>
                  </a:cubicBezTo>
                  <a:cubicBezTo>
                    <a:pt x="11261" y="966"/>
                    <a:pt x="15702" y="1812"/>
                    <a:pt x="15997" y="1868"/>
                  </a:cubicBezTo>
                  <a:cubicBezTo>
                    <a:pt x="16224" y="1936"/>
                    <a:pt x="19052" y="2799"/>
                    <a:pt x="20834" y="3846"/>
                  </a:cubicBezTo>
                  <a:cubicBezTo>
                    <a:pt x="21827" y="4431"/>
                    <a:pt x="21675" y="5447"/>
                    <a:pt x="21564" y="5856"/>
                  </a:cubicBezTo>
                  <a:cubicBezTo>
                    <a:pt x="21364" y="6590"/>
                    <a:pt x="20883" y="7076"/>
                    <a:pt x="20653" y="7076"/>
                  </a:cubicBezTo>
                  <a:cubicBezTo>
                    <a:pt x="20118" y="7076"/>
                    <a:pt x="16005" y="5193"/>
                    <a:pt x="12406" y="3420"/>
                  </a:cubicBezTo>
                  <a:cubicBezTo>
                    <a:pt x="12363" y="3399"/>
                    <a:pt x="12317" y="3388"/>
                    <a:pt x="12270" y="3388"/>
                  </a:cubicBezTo>
                  <a:cubicBezTo>
                    <a:pt x="12193" y="3388"/>
                    <a:pt x="12119" y="3417"/>
                    <a:pt x="12062" y="3470"/>
                  </a:cubicBezTo>
                  <a:cubicBezTo>
                    <a:pt x="12048" y="3484"/>
                    <a:pt x="10559" y="4851"/>
                    <a:pt x="9119" y="4954"/>
                  </a:cubicBezTo>
                  <a:cubicBezTo>
                    <a:pt x="8547" y="4995"/>
                    <a:pt x="7955" y="5078"/>
                    <a:pt x="7382" y="5159"/>
                  </a:cubicBezTo>
                  <a:cubicBezTo>
                    <a:pt x="6702" y="5255"/>
                    <a:pt x="6047" y="5350"/>
                    <a:pt x="5536" y="5350"/>
                  </a:cubicBezTo>
                  <a:cubicBezTo>
                    <a:pt x="5453" y="5350"/>
                    <a:pt x="5374" y="5348"/>
                    <a:pt x="5299" y="5342"/>
                  </a:cubicBezTo>
                  <a:cubicBezTo>
                    <a:pt x="5788" y="5018"/>
                    <a:pt x="6856" y="4492"/>
                    <a:pt x="7807" y="4087"/>
                  </a:cubicBezTo>
                  <a:cubicBezTo>
                    <a:pt x="7951" y="4026"/>
                    <a:pt x="8027" y="3866"/>
                    <a:pt x="7980" y="3716"/>
                  </a:cubicBezTo>
                  <a:cubicBezTo>
                    <a:pt x="7940" y="3587"/>
                    <a:pt x="7818" y="3499"/>
                    <a:pt x="7688" y="3499"/>
                  </a:cubicBezTo>
                  <a:cubicBezTo>
                    <a:pt x="7668" y="3499"/>
                    <a:pt x="7648" y="3501"/>
                    <a:pt x="7628" y="3506"/>
                  </a:cubicBezTo>
                  <a:cubicBezTo>
                    <a:pt x="7601" y="3511"/>
                    <a:pt x="5487" y="3930"/>
                    <a:pt x="3826" y="3930"/>
                  </a:cubicBezTo>
                  <a:cubicBezTo>
                    <a:pt x="3416" y="3930"/>
                    <a:pt x="3034" y="3905"/>
                    <a:pt x="2717" y="3841"/>
                  </a:cubicBezTo>
                  <a:cubicBezTo>
                    <a:pt x="1337" y="3566"/>
                    <a:pt x="864" y="3365"/>
                    <a:pt x="702" y="3261"/>
                  </a:cubicBezTo>
                  <a:cubicBezTo>
                    <a:pt x="765" y="3220"/>
                    <a:pt x="881" y="3160"/>
                    <a:pt x="1084" y="3088"/>
                  </a:cubicBezTo>
                  <a:cubicBezTo>
                    <a:pt x="1321" y="3004"/>
                    <a:pt x="1649" y="2880"/>
                    <a:pt x="2040" y="2732"/>
                  </a:cubicBezTo>
                  <a:cubicBezTo>
                    <a:pt x="3919" y="2025"/>
                    <a:pt x="7673" y="611"/>
                    <a:pt x="9288" y="611"/>
                  </a:cubicBezTo>
                  <a:close/>
                  <a:moveTo>
                    <a:pt x="9293" y="0"/>
                  </a:moveTo>
                  <a:cubicBezTo>
                    <a:pt x="7695" y="0"/>
                    <a:pt x="4628" y="1103"/>
                    <a:pt x="1824" y="2160"/>
                  </a:cubicBezTo>
                  <a:cubicBezTo>
                    <a:pt x="1438" y="2305"/>
                    <a:pt x="1113" y="2427"/>
                    <a:pt x="878" y="2511"/>
                  </a:cubicBezTo>
                  <a:cubicBezTo>
                    <a:pt x="467" y="2658"/>
                    <a:pt x="1" y="2879"/>
                    <a:pt x="31" y="3293"/>
                  </a:cubicBezTo>
                  <a:cubicBezTo>
                    <a:pt x="65" y="3768"/>
                    <a:pt x="737" y="4070"/>
                    <a:pt x="2597" y="4441"/>
                  </a:cubicBezTo>
                  <a:cubicBezTo>
                    <a:pt x="2956" y="4512"/>
                    <a:pt x="3382" y="4541"/>
                    <a:pt x="3834" y="4541"/>
                  </a:cubicBezTo>
                  <a:cubicBezTo>
                    <a:pt x="4426" y="4541"/>
                    <a:pt x="5061" y="4492"/>
                    <a:pt x="5644" y="4427"/>
                  </a:cubicBezTo>
                  <a:lnTo>
                    <a:pt x="5644" y="4427"/>
                  </a:lnTo>
                  <a:cubicBezTo>
                    <a:pt x="4416" y="5091"/>
                    <a:pt x="4437" y="5369"/>
                    <a:pt x="4448" y="5510"/>
                  </a:cubicBezTo>
                  <a:cubicBezTo>
                    <a:pt x="4456" y="5598"/>
                    <a:pt x="4505" y="5813"/>
                    <a:pt x="4820" y="5891"/>
                  </a:cubicBezTo>
                  <a:cubicBezTo>
                    <a:pt x="5019" y="5940"/>
                    <a:pt x="5253" y="5961"/>
                    <a:pt x="5512" y="5961"/>
                  </a:cubicBezTo>
                  <a:cubicBezTo>
                    <a:pt x="6075" y="5961"/>
                    <a:pt x="6757" y="5865"/>
                    <a:pt x="7467" y="5764"/>
                  </a:cubicBezTo>
                  <a:cubicBezTo>
                    <a:pt x="8030" y="5686"/>
                    <a:pt x="8613" y="5603"/>
                    <a:pt x="9162" y="5564"/>
                  </a:cubicBezTo>
                  <a:cubicBezTo>
                    <a:pt x="10533" y="5466"/>
                    <a:pt x="11866" y="4441"/>
                    <a:pt x="12318" y="4060"/>
                  </a:cubicBezTo>
                  <a:cubicBezTo>
                    <a:pt x="13914" y="4844"/>
                    <a:pt x="19772" y="7689"/>
                    <a:pt x="20653" y="7689"/>
                  </a:cubicBezTo>
                  <a:cubicBezTo>
                    <a:pt x="21308" y="7689"/>
                    <a:pt x="21931" y="6839"/>
                    <a:pt x="22154" y="6017"/>
                  </a:cubicBezTo>
                  <a:cubicBezTo>
                    <a:pt x="22463" y="4882"/>
                    <a:pt x="22085" y="3873"/>
                    <a:pt x="21144" y="3320"/>
                  </a:cubicBezTo>
                  <a:cubicBezTo>
                    <a:pt x="19233" y="2195"/>
                    <a:pt x="16282" y="1315"/>
                    <a:pt x="16157" y="1277"/>
                  </a:cubicBezTo>
                  <a:cubicBezTo>
                    <a:pt x="16147" y="1274"/>
                    <a:pt x="16138" y="1271"/>
                    <a:pt x="16128" y="1270"/>
                  </a:cubicBezTo>
                  <a:cubicBezTo>
                    <a:pt x="16128" y="1270"/>
                    <a:pt x="11434" y="376"/>
                    <a:pt x="9759" y="41"/>
                  </a:cubicBezTo>
                  <a:cubicBezTo>
                    <a:pt x="9622" y="13"/>
                    <a:pt x="9466" y="0"/>
                    <a:pt x="92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5" name="Google Shape;2155;p39"/>
            <p:cNvSpPr/>
            <p:nvPr/>
          </p:nvSpPr>
          <p:spPr>
            <a:xfrm>
              <a:off x="5415050" y="2937650"/>
              <a:ext cx="617575" cy="914575"/>
            </a:xfrm>
            <a:custGeom>
              <a:avLst/>
              <a:gdLst/>
              <a:ahLst/>
              <a:cxnLst/>
              <a:rect l="l" t="t" r="r" b="b"/>
              <a:pathLst>
                <a:path w="24703" h="36583" extrusionOk="0">
                  <a:moveTo>
                    <a:pt x="15671" y="1"/>
                  </a:moveTo>
                  <a:cubicBezTo>
                    <a:pt x="13489" y="1"/>
                    <a:pt x="11513" y="2337"/>
                    <a:pt x="11513" y="2337"/>
                  </a:cubicBezTo>
                  <a:cubicBezTo>
                    <a:pt x="11513" y="2337"/>
                    <a:pt x="7042" y="5579"/>
                    <a:pt x="3800" y="10161"/>
                  </a:cubicBezTo>
                  <a:cubicBezTo>
                    <a:pt x="558" y="14743"/>
                    <a:pt x="0" y="24021"/>
                    <a:pt x="670" y="26703"/>
                  </a:cubicBezTo>
                  <a:cubicBezTo>
                    <a:pt x="1342" y="29386"/>
                    <a:pt x="1788" y="32516"/>
                    <a:pt x="5029" y="34639"/>
                  </a:cubicBezTo>
                  <a:cubicBezTo>
                    <a:pt x="6789" y="35792"/>
                    <a:pt x="8284" y="36582"/>
                    <a:pt x="10177" y="36582"/>
                  </a:cubicBezTo>
                  <a:cubicBezTo>
                    <a:pt x="11772" y="36582"/>
                    <a:pt x="13650" y="36020"/>
                    <a:pt x="16207" y="34639"/>
                  </a:cubicBezTo>
                  <a:cubicBezTo>
                    <a:pt x="21796" y="31621"/>
                    <a:pt x="24702" y="21562"/>
                    <a:pt x="24143" y="13850"/>
                  </a:cubicBezTo>
                  <a:cubicBezTo>
                    <a:pt x="23585" y="6138"/>
                    <a:pt x="18890" y="771"/>
                    <a:pt x="16431" y="101"/>
                  </a:cubicBezTo>
                  <a:cubicBezTo>
                    <a:pt x="16176" y="32"/>
                    <a:pt x="15922" y="1"/>
                    <a:pt x="15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6" name="Google Shape;2156;p39"/>
            <p:cNvSpPr/>
            <p:nvPr/>
          </p:nvSpPr>
          <p:spPr>
            <a:xfrm>
              <a:off x="5407500" y="2929975"/>
              <a:ext cx="632800" cy="929725"/>
            </a:xfrm>
            <a:custGeom>
              <a:avLst/>
              <a:gdLst/>
              <a:ahLst/>
              <a:cxnLst/>
              <a:rect l="l" t="t" r="r" b="b"/>
              <a:pathLst>
                <a:path w="25312" h="37189" extrusionOk="0">
                  <a:moveTo>
                    <a:pt x="15972" y="614"/>
                  </a:moveTo>
                  <a:cubicBezTo>
                    <a:pt x="16202" y="614"/>
                    <a:pt x="16430" y="644"/>
                    <a:pt x="16652" y="704"/>
                  </a:cubicBezTo>
                  <a:cubicBezTo>
                    <a:pt x="18970" y="1337"/>
                    <a:pt x="23585" y="6522"/>
                    <a:pt x="24139" y="14179"/>
                  </a:cubicBezTo>
                  <a:cubicBezTo>
                    <a:pt x="24687" y="21723"/>
                    <a:pt x="21868" y="31705"/>
                    <a:pt x="16364" y="34677"/>
                  </a:cubicBezTo>
                  <a:cubicBezTo>
                    <a:pt x="13846" y="36037"/>
                    <a:pt x="12007" y="36578"/>
                    <a:pt x="10465" y="36578"/>
                  </a:cubicBezTo>
                  <a:cubicBezTo>
                    <a:pt x="8598" y="36578"/>
                    <a:pt x="7168" y="35785"/>
                    <a:pt x="5500" y="34692"/>
                  </a:cubicBezTo>
                  <a:cubicBezTo>
                    <a:pt x="2678" y="32843"/>
                    <a:pt x="2061" y="30250"/>
                    <a:pt x="1464" y="27742"/>
                  </a:cubicBezTo>
                  <a:cubicBezTo>
                    <a:pt x="1400" y="27470"/>
                    <a:pt x="1336" y="27201"/>
                    <a:pt x="1270" y="26937"/>
                  </a:cubicBezTo>
                  <a:cubicBezTo>
                    <a:pt x="633" y="24394"/>
                    <a:pt x="1173" y="15142"/>
                    <a:pt x="4352" y="10645"/>
                  </a:cubicBezTo>
                  <a:cubicBezTo>
                    <a:pt x="7526" y="6160"/>
                    <a:pt x="11950" y="2924"/>
                    <a:pt x="11995" y="2892"/>
                  </a:cubicBezTo>
                  <a:cubicBezTo>
                    <a:pt x="12015" y="2877"/>
                    <a:pt x="12032" y="2861"/>
                    <a:pt x="12049" y="2842"/>
                  </a:cubicBezTo>
                  <a:cubicBezTo>
                    <a:pt x="12070" y="2817"/>
                    <a:pt x="13960" y="614"/>
                    <a:pt x="15972" y="614"/>
                  </a:cubicBezTo>
                  <a:close/>
                  <a:moveTo>
                    <a:pt x="15964" y="1"/>
                  </a:moveTo>
                  <a:cubicBezTo>
                    <a:pt x="13779" y="1"/>
                    <a:pt x="11856" y="2129"/>
                    <a:pt x="11606" y="2418"/>
                  </a:cubicBezTo>
                  <a:cubicBezTo>
                    <a:pt x="11208" y="2712"/>
                    <a:pt x="6948" y="5916"/>
                    <a:pt x="3853" y="10292"/>
                  </a:cubicBezTo>
                  <a:cubicBezTo>
                    <a:pt x="518" y="15007"/>
                    <a:pt x="1" y="24387"/>
                    <a:pt x="675" y="27086"/>
                  </a:cubicBezTo>
                  <a:cubicBezTo>
                    <a:pt x="742" y="27348"/>
                    <a:pt x="805" y="27614"/>
                    <a:pt x="868" y="27883"/>
                  </a:cubicBezTo>
                  <a:cubicBezTo>
                    <a:pt x="1464" y="30385"/>
                    <a:pt x="2139" y="33221"/>
                    <a:pt x="5164" y="35203"/>
                  </a:cubicBezTo>
                  <a:cubicBezTo>
                    <a:pt x="6900" y="36340"/>
                    <a:pt x="8439" y="37189"/>
                    <a:pt x="10454" y="37189"/>
                  </a:cubicBezTo>
                  <a:cubicBezTo>
                    <a:pt x="12089" y="37189"/>
                    <a:pt x="14035" y="36630"/>
                    <a:pt x="16655" y="35217"/>
                  </a:cubicBezTo>
                  <a:cubicBezTo>
                    <a:pt x="22376" y="32127"/>
                    <a:pt x="25311" y="21868"/>
                    <a:pt x="24751" y="14135"/>
                  </a:cubicBezTo>
                  <a:cubicBezTo>
                    <a:pt x="24176" y="6194"/>
                    <a:pt x="19278" y="786"/>
                    <a:pt x="16814" y="114"/>
                  </a:cubicBezTo>
                  <a:cubicBezTo>
                    <a:pt x="16528" y="36"/>
                    <a:pt x="16244" y="1"/>
                    <a:pt x="159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7" name="Google Shape;2157;p39"/>
            <p:cNvSpPr/>
            <p:nvPr/>
          </p:nvSpPr>
          <p:spPr>
            <a:xfrm>
              <a:off x="5596700" y="3020350"/>
              <a:ext cx="271050" cy="253200"/>
            </a:xfrm>
            <a:custGeom>
              <a:avLst/>
              <a:gdLst/>
              <a:ahLst/>
              <a:cxnLst/>
              <a:rect l="l" t="t" r="r" b="b"/>
              <a:pathLst>
                <a:path w="10842" h="10128" extrusionOk="0">
                  <a:moveTo>
                    <a:pt x="7822" y="0"/>
                  </a:moveTo>
                  <a:cubicBezTo>
                    <a:pt x="6404" y="0"/>
                    <a:pt x="4583" y="482"/>
                    <a:pt x="4583" y="482"/>
                  </a:cubicBezTo>
                  <a:cubicBezTo>
                    <a:pt x="4583" y="482"/>
                    <a:pt x="2570" y="706"/>
                    <a:pt x="1564" y="2047"/>
                  </a:cubicBezTo>
                  <a:cubicBezTo>
                    <a:pt x="558" y="3388"/>
                    <a:pt x="894" y="3835"/>
                    <a:pt x="1564" y="4171"/>
                  </a:cubicBezTo>
                  <a:cubicBezTo>
                    <a:pt x="2236" y="4507"/>
                    <a:pt x="2347" y="5401"/>
                    <a:pt x="2347" y="5401"/>
                  </a:cubicBezTo>
                  <a:cubicBezTo>
                    <a:pt x="2347" y="5401"/>
                    <a:pt x="0" y="9200"/>
                    <a:pt x="1230" y="9984"/>
                  </a:cubicBezTo>
                  <a:cubicBezTo>
                    <a:pt x="1385" y="10082"/>
                    <a:pt x="1607" y="10128"/>
                    <a:pt x="1881" y="10128"/>
                  </a:cubicBezTo>
                  <a:cubicBezTo>
                    <a:pt x="3776" y="10128"/>
                    <a:pt x="8119" y="7955"/>
                    <a:pt x="9388" y="6295"/>
                  </a:cubicBezTo>
                  <a:cubicBezTo>
                    <a:pt x="10842" y="4394"/>
                    <a:pt x="10172" y="1264"/>
                    <a:pt x="9277" y="370"/>
                  </a:cubicBezTo>
                  <a:cubicBezTo>
                    <a:pt x="9002" y="95"/>
                    <a:pt x="8451" y="0"/>
                    <a:pt x="7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39"/>
            <p:cNvSpPr/>
            <p:nvPr/>
          </p:nvSpPr>
          <p:spPr>
            <a:xfrm>
              <a:off x="5589500" y="3012625"/>
              <a:ext cx="287400" cy="268300"/>
            </a:xfrm>
            <a:custGeom>
              <a:avLst/>
              <a:gdLst/>
              <a:ahLst/>
              <a:cxnLst/>
              <a:rect l="l" t="t" r="r" b="b"/>
              <a:pathLst>
                <a:path w="11496" h="10732" extrusionOk="0">
                  <a:moveTo>
                    <a:pt x="8126" y="612"/>
                  </a:moveTo>
                  <a:cubicBezTo>
                    <a:pt x="8688" y="612"/>
                    <a:pt x="9144" y="690"/>
                    <a:pt x="9349" y="896"/>
                  </a:cubicBezTo>
                  <a:cubicBezTo>
                    <a:pt x="10163" y="1710"/>
                    <a:pt x="10771" y="4669"/>
                    <a:pt x="9434" y="6418"/>
                  </a:cubicBezTo>
                  <a:cubicBezTo>
                    <a:pt x="8096" y="8167"/>
                    <a:pt x="3819" y="10139"/>
                    <a:pt x="2176" y="10139"/>
                  </a:cubicBezTo>
                  <a:cubicBezTo>
                    <a:pt x="1963" y="10139"/>
                    <a:pt x="1794" y="10106"/>
                    <a:pt x="1682" y="10034"/>
                  </a:cubicBezTo>
                  <a:cubicBezTo>
                    <a:pt x="1017" y="9611"/>
                    <a:pt x="2013" y="7299"/>
                    <a:pt x="2896" y="5870"/>
                  </a:cubicBezTo>
                  <a:cubicBezTo>
                    <a:pt x="2932" y="5810"/>
                    <a:pt x="2948" y="5741"/>
                    <a:pt x="2939" y="5671"/>
                  </a:cubicBezTo>
                  <a:cubicBezTo>
                    <a:pt x="2933" y="5628"/>
                    <a:pt x="2797" y="4611"/>
                    <a:pt x="1990" y="4206"/>
                  </a:cubicBezTo>
                  <a:cubicBezTo>
                    <a:pt x="1705" y="4064"/>
                    <a:pt x="1569" y="3941"/>
                    <a:pt x="1534" y="3793"/>
                  </a:cubicBezTo>
                  <a:cubicBezTo>
                    <a:pt x="1492" y="3618"/>
                    <a:pt x="1558" y="3259"/>
                    <a:pt x="2097" y="2539"/>
                  </a:cubicBezTo>
                  <a:cubicBezTo>
                    <a:pt x="3010" y="1323"/>
                    <a:pt x="4886" y="1097"/>
                    <a:pt x="4904" y="1096"/>
                  </a:cubicBezTo>
                  <a:cubicBezTo>
                    <a:pt x="4920" y="1094"/>
                    <a:pt x="4934" y="1091"/>
                    <a:pt x="4948" y="1087"/>
                  </a:cubicBezTo>
                  <a:cubicBezTo>
                    <a:pt x="5839" y="851"/>
                    <a:pt x="7146" y="612"/>
                    <a:pt x="8126" y="612"/>
                  </a:cubicBezTo>
                  <a:close/>
                  <a:moveTo>
                    <a:pt x="8064" y="0"/>
                  </a:moveTo>
                  <a:cubicBezTo>
                    <a:pt x="6781" y="0"/>
                    <a:pt x="5267" y="371"/>
                    <a:pt x="4813" y="490"/>
                  </a:cubicBezTo>
                  <a:cubicBezTo>
                    <a:pt x="4564" y="522"/>
                    <a:pt x="2632" y="807"/>
                    <a:pt x="1607" y="2173"/>
                  </a:cubicBezTo>
                  <a:cubicBezTo>
                    <a:pt x="1045" y="2923"/>
                    <a:pt x="832" y="3483"/>
                    <a:pt x="938" y="3934"/>
                  </a:cubicBezTo>
                  <a:cubicBezTo>
                    <a:pt x="1040" y="4367"/>
                    <a:pt x="1407" y="4600"/>
                    <a:pt x="1716" y="4754"/>
                  </a:cubicBezTo>
                  <a:cubicBezTo>
                    <a:pt x="2115" y="4953"/>
                    <a:pt x="2264" y="5440"/>
                    <a:pt x="2313" y="5650"/>
                  </a:cubicBezTo>
                  <a:cubicBezTo>
                    <a:pt x="1789" y="6514"/>
                    <a:pt x="0" y="9690"/>
                    <a:pt x="1353" y="10551"/>
                  </a:cubicBezTo>
                  <a:cubicBezTo>
                    <a:pt x="1548" y="10675"/>
                    <a:pt x="1822" y="10731"/>
                    <a:pt x="2155" y="10731"/>
                  </a:cubicBezTo>
                  <a:cubicBezTo>
                    <a:pt x="4245" y="10731"/>
                    <a:pt x="8619" y="8491"/>
                    <a:pt x="9920" y="6790"/>
                  </a:cubicBezTo>
                  <a:cubicBezTo>
                    <a:pt x="11495" y="4729"/>
                    <a:pt x="10772" y="1454"/>
                    <a:pt x="9782" y="463"/>
                  </a:cubicBezTo>
                  <a:cubicBezTo>
                    <a:pt x="9436" y="118"/>
                    <a:pt x="8787" y="0"/>
                    <a:pt x="8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39"/>
            <p:cNvSpPr/>
            <p:nvPr/>
          </p:nvSpPr>
          <p:spPr>
            <a:xfrm>
              <a:off x="5571550" y="2661300"/>
              <a:ext cx="349300" cy="526375"/>
            </a:xfrm>
            <a:custGeom>
              <a:avLst/>
              <a:gdLst/>
              <a:ahLst/>
              <a:cxnLst/>
              <a:rect l="l" t="t" r="r" b="b"/>
              <a:pathLst>
                <a:path w="13972" h="21055" extrusionOk="0">
                  <a:moveTo>
                    <a:pt x="6374" y="0"/>
                  </a:moveTo>
                  <a:cubicBezTo>
                    <a:pt x="5139" y="0"/>
                    <a:pt x="4247" y="313"/>
                    <a:pt x="4247" y="313"/>
                  </a:cubicBezTo>
                  <a:cubicBezTo>
                    <a:pt x="4247" y="313"/>
                    <a:pt x="2906" y="1879"/>
                    <a:pt x="2012" y="2325"/>
                  </a:cubicBezTo>
                  <a:cubicBezTo>
                    <a:pt x="1118" y="2773"/>
                    <a:pt x="0" y="3220"/>
                    <a:pt x="894" y="3890"/>
                  </a:cubicBezTo>
                  <a:cubicBezTo>
                    <a:pt x="1788" y="4561"/>
                    <a:pt x="2346" y="5120"/>
                    <a:pt x="2346" y="5120"/>
                  </a:cubicBezTo>
                  <a:cubicBezTo>
                    <a:pt x="2346" y="5120"/>
                    <a:pt x="1229" y="8808"/>
                    <a:pt x="1676" y="10933"/>
                  </a:cubicBezTo>
                  <a:cubicBezTo>
                    <a:pt x="1969" y="12323"/>
                    <a:pt x="2933" y="12563"/>
                    <a:pt x="3564" y="12563"/>
                  </a:cubicBezTo>
                  <a:cubicBezTo>
                    <a:pt x="3896" y="12563"/>
                    <a:pt x="4135" y="12497"/>
                    <a:pt x="4136" y="12497"/>
                  </a:cubicBezTo>
                  <a:lnTo>
                    <a:pt x="4136" y="12497"/>
                  </a:lnTo>
                  <a:cubicBezTo>
                    <a:pt x="4136" y="12497"/>
                    <a:pt x="3800" y="18086"/>
                    <a:pt x="3353" y="19763"/>
                  </a:cubicBezTo>
                  <a:cubicBezTo>
                    <a:pt x="3111" y="20671"/>
                    <a:pt x="3624" y="21055"/>
                    <a:pt x="4412" y="21055"/>
                  </a:cubicBezTo>
                  <a:cubicBezTo>
                    <a:pt x="5078" y="21055"/>
                    <a:pt x="5939" y="20781"/>
                    <a:pt x="6707" y="20321"/>
                  </a:cubicBezTo>
                  <a:cubicBezTo>
                    <a:pt x="8383" y="19315"/>
                    <a:pt x="8607" y="15180"/>
                    <a:pt x="9277" y="12161"/>
                  </a:cubicBezTo>
                  <a:cubicBezTo>
                    <a:pt x="9948" y="9142"/>
                    <a:pt x="13971" y="5567"/>
                    <a:pt x="11178" y="2213"/>
                  </a:cubicBezTo>
                  <a:cubicBezTo>
                    <a:pt x="9681" y="417"/>
                    <a:pt x="7799" y="0"/>
                    <a:pt x="63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39"/>
            <p:cNvSpPr/>
            <p:nvPr/>
          </p:nvSpPr>
          <p:spPr>
            <a:xfrm>
              <a:off x="5577425" y="2653900"/>
              <a:ext cx="330750" cy="541375"/>
            </a:xfrm>
            <a:custGeom>
              <a:avLst/>
              <a:gdLst/>
              <a:ahLst/>
              <a:cxnLst/>
              <a:rect l="l" t="t" r="r" b="b"/>
              <a:pathLst>
                <a:path w="13230" h="21655" extrusionOk="0">
                  <a:moveTo>
                    <a:pt x="6126" y="607"/>
                  </a:moveTo>
                  <a:cubicBezTo>
                    <a:pt x="7486" y="607"/>
                    <a:pt x="9286" y="1001"/>
                    <a:pt x="10707" y="2705"/>
                  </a:cubicBezTo>
                  <a:cubicBezTo>
                    <a:pt x="12495" y="4850"/>
                    <a:pt x="11265" y="7131"/>
                    <a:pt x="10076" y="9338"/>
                  </a:cubicBezTo>
                  <a:cubicBezTo>
                    <a:pt x="9504" y="10401"/>
                    <a:pt x="8962" y="11405"/>
                    <a:pt x="8743" y="12391"/>
                  </a:cubicBezTo>
                  <a:cubicBezTo>
                    <a:pt x="8579" y="13132"/>
                    <a:pt x="8439" y="13952"/>
                    <a:pt x="8303" y="14744"/>
                  </a:cubicBezTo>
                  <a:cubicBezTo>
                    <a:pt x="7890" y="17163"/>
                    <a:pt x="7462" y="19665"/>
                    <a:pt x="6314" y="20354"/>
                  </a:cubicBezTo>
                  <a:cubicBezTo>
                    <a:pt x="5578" y="20796"/>
                    <a:pt x="4759" y="21047"/>
                    <a:pt x="4171" y="21047"/>
                  </a:cubicBezTo>
                  <a:cubicBezTo>
                    <a:pt x="3905" y="21047"/>
                    <a:pt x="3685" y="20996"/>
                    <a:pt x="3542" y="20887"/>
                  </a:cubicBezTo>
                  <a:cubicBezTo>
                    <a:pt x="3474" y="20836"/>
                    <a:pt x="3268" y="20681"/>
                    <a:pt x="3413" y="20136"/>
                  </a:cubicBezTo>
                  <a:cubicBezTo>
                    <a:pt x="3863" y="18451"/>
                    <a:pt x="4192" y="13041"/>
                    <a:pt x="4206" y="12812"/>
                  </a:cubicBezTo>
                  <a:cubicBezTo>
                    <a:pt x="4216" y="12635"/>
                    <a:pt x="4076" y="12487"/>
                    <a:pt x="3899" y="12487"/>
                  </a:cubicBezTo>
                  <a:cubicBezTo>
                    <a:pt x="3896" y="12487"/>
                    <a:pt x="3893" y="12487"/>
                    <a:pt x="3889" y="12487"/>
                  </a:cubicBezTo>
                  <a:cubicBezTo>
                    <a:pt x="3866" y="12487"/>
                    <a:pt x="3842" y="12490"/>
                    <a:pt x="3819" y="12496"/>
                  </a:cubicBezTo>
                  <a:cubicBezTo>
                    <a:pt x="3815" y="12497"/>
                    <a:pt x="3608" y="12551"/>
                    <a:pt x="3327" y="12551"/>
                  </a:cubicBezTo>
                  <a:cubicBezTo>
                    <a:pt x="3068" y="12551"/>
                    <a:pt x="2746" y="12505"/>
                    <a:pt x="2460" y="12330"/>
                  </a:cubicBezTo>
                  <a:cubicBezTo>
                    <a:pt x="2098" y="12108"/>
                    <a:pt x="1857" y="11716"/>
                    <a:pt x="1740" y="11164"/>
                  </a:cubicBezTo>
                  <a:cubicBezTo>
                    <a:pt x="1315" y="9142"/>
                    <a:pt x="2394" y="5539"/>
                    <a:pt x="2405" y="5504"/>
                  </a:cubicBezTo>
                  <a:cubicBezTo>
                    <a:pt x="2437" y="5395"/>
                    <a:pt x="2408" y="5278"/>
                    <a:pt x="2329" y="5199"/>
                  </a:cubicBezTo>
                  <a:cubicBezTo>
                    <a:pt x="2305" y="5175"/>
                    <a:pt x="1744" y="4616"/>
                    <a:pt x="842" y="3941"/>
                  </a:cubicBezTo>
                  <a:cubicBezTo>
                    <a:pt x="674" y="3814"/>
                    <a:pt x="634" y="3729"/>
                    <a:pt x="636" y="3701"/>
                  </a:cubicBezTo>
                  <a:cubicBezTo>
                    <a:pt x="655" y="3512"/>
                    <a:pt x="1325" y="3184"/>
                    <a:pt x="1685" y="3007"/>
                  </a:cubicBezTo>
                  <a:lnTo>
                    <a:pt x="1913" y="2895"/>
                  </a:lnTo>
                  <a:cubicBezTo>
                    <a:pt x="2754" y="2474"/>
                    <a:pt x="3914" y="1186"/>
                    <a:pt x="4186" y="874"/>
                  </a:cubicBezTo>
                  <a:cubicBezTo>
                    <a:pt x="4416" y="805"/>
                    <a:pt x="5160" y="607"/>
                    <a:pt x="6126" y="607"/>
                  </a:cubicBezTo>
                  <a:close/>
                  <a:moveTo>
                    <a:pt x="6128" y="0"/>
                  </a:moveTo>
                  <a:cubicBezTo>
                    <a:pt x="4854" y="0"/>
                    <a:pt x="3930" y="314"/>
                    <a:pt x="3910" y="320"/>
                  </a:cubicBezTo>
                  <a:cubicBezTo>
                    <a:pt x="3860" y="338"/>
                    <a:pt x="3814" y="369"/>
                    <a:pt x="3779" y="410"/>
                  </a:cubicBezTo>
                  <a:cubicBezTo>
                    <a:pt x="3766" y="426"/>
                    <a:pt x="2467" y="1933"/>
                    <a:pt x="1640" y="2348"/>
                  </a:cubicBezTo>
                  <a:lnTo>
                    <a:pt x="1416" y="2458"/>
                  </a:lnTo>
                  <a:cubicBezTo>
                    <a:pt x="727" y="2796"/>
                    <a:pt x="76" y="3114"/>
                    <a:pt x="27" y="3645"/>
                  </a:cubicBezTo>
                  <a:cubicBezTo>
                    <a:pt x="0" y="3924"/>
                    <a:pt x="151" y="4189"/>
                    <a:pt x="474" y="4431"/>
                  </a:cubicBezTo>
                  <a:cubicBezTo>
                    <a:pt x="924" y="4767"/>
                    <a:pt x="1355" y="5127"/>
                    <a:pt x="1766" y="5509"/>
                  </a:cubicBezTo>
                  <a:cubicBezTo>
                    <a:pt x="1543" y="6292"/>
                    <a:pt x="736" y="9364"/>
                    <a:pt x="1141" y="11292"/>
                  </a:cubicBezTo>
                  <a:cubicBezTo>
                    <a:pt x="1294" y="12017"/>
                    <a:pt x="1632" y="12545"/>
                    <a:pt x="2146" y="12857"/>
                  </a:cubicBezTo>
                  <a:cubicBezTo>
                    <a:pt x="2549" y="13102"/>
                    <a:pt x="2984" y="13165"/>
                    <a:pt x="3330" y="13165"/>
                  </a:cubicBezTo>
                  <a:cubicBezTo>
                    <a:pt x="3416" y="13165"/>
                    <a:pt x="3496" y="13161"/>
                    <a:pt x="3569" y="13155"/>
                  </a:cubicBezTo>
                  <a:lnTo>
                    <a:pt x="3569" y="13155"/>
                  </a:lnTo>
                  <a:cubicBezTo>
                    <a:pt x="3486" y="14439"/>
                    <a:pt x="3189" y="18603"/>
                    <a:pt x="2822" y="19979"/>
                  </a:cubicBezTo>
                  <a:cubicBezTo>
                    <a:pt x="2614" y="20759"/>
                    <a:pt x="2898" y="21169"/>
                    <a:pt x="3174" y="21376"/>
                  </a:cubicBezTo>
                  <a:cubicBezTo>
                    <a:pt x="3432" y="21571"/>
                    <a:pt x="3780" y="21655"/>
                    <a:pt x="4172" y="21655"/>
                  </a:cubicBezTo>
                  <a:cubicBezTo>
                    <a:pt x="4941" y="21655"/>
                    <a:pt x="5876" y="21332"/>
                    <a:pt x="6629" y="20880"/>
                  </a:cubicBezTo>
                  <a:cubicBezTo>
                    <a:pt x="8018" y="20045"/>
                    <a:pt x="8470" y="17402"/>
                    <a:pt x="8907" y="14848"/>
                  </a:cubicBezTo>
                  <a:cubicBezTo>
                    <a:pt x="9041" y="14061"/>
                    <a:pt x="9179" y="13250"/>
                    <a:pt x="9341" y="12525"/>
                  </a:cubicBezTo>
                  <a:cubicBezTo>
                    <a:pt x="9541" y="11621"/>
                    <a:pt x="10062" y="10653"/>
                    <a:pt x="10615" y="9628"/>
                  </a:cubicBezTo>
                  <a:cubicBezTo>
                    <a:pt x="11840" y="7354"/>
                    <a:pt x="13229" y="4776"/>
                    <a:pt x="11176" y="2313"/>
                  </a:cubicBezTo>
                  <a:cubicBezTo>
                    <a:pt x="9611" y="434"/>
                    <a:pt x="7627" y="0"/>
                    <a:pt x="61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39"/>
            <p:cNvSpPr/>
            <p:nvPr/>
          </p:nvSpPr>
          <p:spPr>
            <a:xfrm>
              <a:off x="5616225" y="2483950"/>
              <a:ext cx="609175" cy="718300"/>
            </a:xfrm>
            <a:custGeom>
              <a:avLst/>
              <a:gdLst/>
              <a:ahLst/>
              <a:cxnLst/>
              <a:rect l="l" t="t" r="r" b="b"/>
              <a:pathLst>
                <a:path w="24367" h="28732" extrusionOk="0">
                  <a:moveTo>
                    <a:pt x="0" y="25370"/>
                  </a:moveTo>
                  <a:lnTo>
                    <a:pt x="0" y="25370"/>
                  </a:lnTo>
                  <a:cubicBezTo>
                    <a:pt x="0" y="25370"/>
                    <a:pt x="0" y="25370"/>
                    <a:pt x="1" y="25370"/>
                  </a:cubicBezTo>
                  <a:lnTo>
                    <a:pt x="1" y="25370"/>
                  </a:lnTo>
                  <a:cubicBezTo>
                    <a:pt x="0" y="25370"/>
                    <a:pt x="0" y="25370"/>
                    <a:pt x="0" y="25370"/>
                  </a:cubicBezTo>
                  <a:close/>
                  <a:moveTo>
                    <a:pt x="4983" y="0"/>
                  </a:moveTo>
                  <a:cubicBezTo>
                    <a:pt x="4593" y="0"/>
                    <a:pt x="4221" y="23"/>
                    <a:pt x="3888" y="78"/>
                  </a:cubicBezTo>
                  <a:cubicBezTo>
                    <a:pt x="1877" y="414"/>
                    <a:pt x="1119" y="6179"/>
                    <a:pt x="2349" y="9420"/>
                  </a:cubicBezTo>
                  <a:cubicBezTo>
                    <a:pt x="2864" y="10777"/>
                    <a:pt x="3789" y="11620"/>
                    <a:pt x="4691" y="12148"/>
                  </a:cubicBezTo>
                  <a:cubicBezTo>
                    <a:pt x="4490" y="11969"/>
                    <a:pt x="3295" y="10844"/>
                    <a:pt x="4444" y="9950"/>
                  </a:cubicBezTo>
                  <a:cubicBezTo>
                    <a:pt x="5696" y="8976"/>
                    <a:pt x="6808" y="8838"/>
                    <a:pt x="6808" y="8838"/>
                  </a:cubicBezTo>
                  <a:lnTo>
                    <a:pt x="6808" y="8838"/>
                  </a:lnTo>
                  <a:cubicBezTo>
                    <a:pt x="6808" y="8838"/>
                    <a:pt x="5835" y="12035"/>
                    <a:pt x="6255" y="12595"/>
                  </a:cubicBezTo>
                  <a:cubicBezTo>
                    <a:pt x="7943" y="14844"/>
                    <a:pt x="421" y="25372"/>
                    <a:pt x="9" y="25372"/>
                  </a:cubicBezTo>
                  <a:cubicBezTo>
                    <a:pt x="5" y="25372"/>
                    <a:pt x="3" y="25371"/>
                    <a:pt x="1" y="25370"/>
                  </a:cubicBezTo>
                  <a:lnTo>
                    <a:pt x="1" y="25370"/>
                  </a:lnTo>
                  <a:cubicBezTo>
                    <a:pt x="40" y="25392"/>
                    <a:pt x="2261" y="26646"/>
                    <a:pt x="5030" y="27974"/>
                  </a:cubicBezTo>
                  <a:cubicBezTo>
                    <a:pt x="6122" y="28498"/>
                    <a:pt x="7247" y="28732"/>
                    <a:pt x="8374" y="28732"/>
                  </a:cubicBezTo>
                  <a:cubicBezTo>
                    <a:pt x="13626" y="28732"/>
                    <a:pt x="18899" y="23658"/>
                    <a:pt x="20793" y="19258"/>
                  </a:cubicBezTo>
                  <a:cubicBezTo>
                    <a:pt x="22611" y="15035"/>
                    <a:pt x="24367" y="7394"/>
                    <a:pt x="20679" y="3608"/>
                  </a:cubicBezTo>
                  <a:cubicBezTo>
                    <a:pt x="18039" y="897"/>
                    <a:pt x="14534" y="326"/>
                    <a:pt x="12112" y="326"/>
                  </a:cubicBezTo>
                  <a:cubicBezTo>
                    <a:pt x="10739" y="326"/>
                    <a:pt x="9714" y="509"/>
                    <a:pt x="9391" y="590"/>
                  </a:cubicBezTo>
                  <a:cubicBezTo>
                    <a:pt x="9391" y="590"/>
                    <a:pt x="6958" y="0"/>
                    <a:pt x="4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39"/>
            <p:cNvSpPr/>
            <p:nvPr/>
          </p:nvSpPr>
          <p:spPr>
            <a:xfrm>
              <a:off x="5606625" y="2476275"/>
              <a:ext cx="628650" cy="733500"/>
            </a:xfrm>
            <a:custGeom>
              <a:avLst/>
              <a:gdLst/>
              <a:ahLst/>
              <a:cxnLst/>
              <a:rect l="l" t="t" r="r" b="b"/>
              <a:pathLst>
                <a:path w="25146" h="29340" extrusionOk="0">
                  <a:moveTo>
                    <a:pt x="5370" y="612"/>
                  </a:moveTo>
                  <a:cubicBezTo>
                    <a:pt x="7281" y="612"/>
                    <a:pt x="9673" y="1187"/>
                    <a:pt x="9702" y="1193"/>
                  </a:cubicBezTo>
                  <a:cubicBezTo>
                    <a:pt x="9725" y="1199"/>
                    <a:pt x="9750" y="1201"/>
                    <a:pt x="9775" y="1201"/>
                  </a:cubicBezTo>
                  <a:cubicBezTo>
                    <a:pt x="9799" y="1201"/>
                    <a:pt x="9824" y="1199"/>
                    <a:pt x="9848" y="1193"/>
                  </a:cubicBezTo>
                  <a:cubicBezTo>
                    <a:pt x="9874" y="1187"/>
                    <a:pt x="10968" y="939"/>
                    <a:pt x="12548" y="939"/>
                  </a:cubicBezTo>
                  <a:cubicBezTo>
                    <a:pt x="14878" y="939"/>
                    <a:pt x="18264" y="1478"/>
                    <a:pt x="20844" y="4127"/>
                  </a:cubicBezTo>
                  <a:cubicBezTo>
                    <a:pt x="24481" y="7863"/>
                    <a:pt x="22588" y="15513"/>
                    <a:pt x="20896" y="19444"/>
                  </a:cubicBezTo>
                  <a:cubicBezTo>
                    <a:pt x="19578" y="22505"/>
                    <a:pt x="16232" y="26522"/>
                    <a:pt x="12000" y="28109"/>
                  </a:cubicBezTo>
                  <a:cubicBezTo>
                    <a:pt x="10881" y="28527"/>
                    <a:pt x="9798" y="28736"/>
                    <a:pt x="8758" y="28736"/>
                  </a:cubicBezTo>
                  <a:cubicBezTo>
                    <a:pt x="7635" y="28736"/>
                    <a:pt x="6562" y="28493"/>
                    <a:pt x="5547" y="28004"/>
                  </a:cubicBezTo>
                  <a:cubicBezTo>
                    <a:pt x="3457" y="27002"/>
                    <a:pt x="1695" y="26050"/>
                    <a:pt x="911" y="25619"/>
                  </a:cubicBezTo>
                  <a:lnTo>
                    <a:pt x="912" y="25619"/>
                  </a:lnTo>
                  <a:cubicBezTo>
                    <a:pt x="918" y="25614"/>
                    <a:pt x="925" y="25606"/>
                    <a:pt x="930" y="25599"/>
                  </a:cubicBezTo>
                  <a:cubicBezTo>
                    <a:pt x="2131" y="24231"/>
                    <a:pt x="8641" y="15058"/>
                    <a:pt x="6884" y="12717"/>
                  </a:cubicBezTo>
                  <a:cubicBezTo>
                    <a:pt x="6715" y="12458"/>
                    <a:pt x="6990" y="10862"/>
                    <a:pt x="7485" y="9232"/>
                  </a:cubicBezTo>
                  <a:cubicBezTo>
                    <a:pt x="7546" y="9034"/>
                    <a:pt x="7395" y="8837"/>
                    <a:pt x="7194" y="8837"/>
                  </a:cubicBezTo>
                  <a:cubicBezTo>
                    <a:pt x="7181" y="8837"/>
                    <a:pt x="7167" y="8838"/>
                    <a:pt x="7154" y="8840"/>
                  </a:cubicBezTo>
                  <a:cubicBezTo>
                    <a:pt x="7106" y="8846"/>
                    <a:pt x="5944" y="9001"/>
                    <a:pt x="4641" y="10014"/>
                  </a:cubicBezTo>
                  <a:cubicBezTo>
                    <a:pt x="4249" y="10319"/>
                    <a:pt x="4044" y="10683"/>
                    <a:pt x="4031" y="11098"/>
                  </a:cubicBezTo>
                  <a:cubicBezTo>
                    <a:pt x="4029" y="11147"/>
                    <a:pt x="4031" y="11198"/>
                    <a:pt x="4035" y="11248"/>
                  </a:cubicBezTo>
                  <a:cubicBezTo>
                    <a:pt x="3591" y="10777"/>
                    <a:pt x="3247" y="10224"/>
                    <a:pt x="3019" y="9618"/>
                  </a:cubicBezTo>
                  <a:cubicBezTo>
                    <a:pt x="2138" y="7298"/>
                    <a:pt x="2299" y="3373"/>
                    <a:pt x="3352" y="1543"/>
                  </a:cubicBezTo>
                  <a:cubicBezTo>
                    <a:pt x="3553" y="1193"/>
                    <a:pt x="3886" y="759"/>
                    <a:pt x="4322" y="687"/>
                  </a:cubicBezTo>
                  <a:cubicBezTo>
                    <a:pt x="4639" y="634"/>
                    <a:pt x="4995" y="612"/>
                    <a:pt x="5370" y="612"/>
                  </a:cubicBezTo>
                  <a:close/>
                  <a:moveTo>
                    <a:pt x="5376" y="1"/>
                  </a:moveTo>
                  <a:cubicBezTo>
                    <a:pt x="4967" y="1"/>
                    <a:pt x="4574" y="25"/>
                    <a:pt x="4222" y="84"/>
                  </a:cubicBezTo>
                  <a:cubicBezTo>
                    <a:pt x="3681" y="174"/>
                    <a:pt x="3210" y="563"/>
                    <a:pt x="2821" y="1240"/>
                  </a:cubicBezTo>
                  <a:cubicBezTo>
                    <a:pt x="1675" y="3235"/>
                    <a:pt x="1496" y="7331"/>
                    <a:pt x="2446" y="9836"/>
                  </a:cubicBezTo>
                  <a:cubicBezTo>
                    <a:pt x="2911" y="11061"/>
                    <a:pt x="3744" y="12031"/>
                    <a:pt x="4921" y="12718"/>
                  </a:cubicBezTo>
                  <a:cubicBezTo>
                    <a:pt x="4970" y="12747"/>
                    <a:pt x="5023" y="12760"/>
                    <a:pt x="5075" y="12760"/>
                  </a:cubicBezTo>
                  <a:cubicBezTo>
                    <a:pt x="5171" y="12760"/>
                    <a:pt x="5264" y="12715"/>
                    <a:pt x="5324" y="12633"/>
                  </a:cubicBezTo>
                  <a:cubicBezTo>
                    <a:pt x="5416" y="12506"/>
                    <a:pt x="5396" y="12328"/>
                    <a:pt x="5278" y="12224"/>
                  </a:cubicBezTo>
                  <a:cubicBezTo>
                    <a:pt x="4977" y="11959"/>
                    <a:pt x="4630" y="11511"/>
                    <a:pt x="4642" y="11116"/>
                  </a:cubicBezTo>
                  <a:cubicBezTo>
                    <a:pt x="4649" y="10890"/>
                    <a:pt x="4771" y="10689"/>
                    <a:pt x="5016" y="10497"/>
                  </a:cubicBezTo>
                  <a:cubicBezTo>
                    <a:pt x="5696" y="9970"/>
                    <a:pt x="6333" y="9701"/>
                    <a:pt x="6748" y="9568"/>
                  </a:cubicBezTo>
                  <a:lnTo>
                    <a:pt x="6748" y="9568"/>
                  </a:lnTo>
                  <a:cubicBezTo>
                    <a:pt x="6425" y="10718"/>
                    <a:pt x="5997" y="12557"/>
                    <a:pt x="6394" y="13085"/>
                  </a:cubicBezTo>
                  <a:cubicBezTo>
                    <a:pt x="6577" y="13329"/>
                    <a:pt x="6624" y="13763"/>
                    <a:pt x="6532" y="14339"/>
                  </a:cubicBezTo>
                  <a:cubicBezTo>
                    <a:pt x="5987" y="17759"/>
                    <a:pt x="966" y="24811"/>
                    <a:pt x="292" y="25385"/>
                  </a:cubicBezTo>
                  <a:cubicBezTo>
                    <a:pt x="37" y="25465"/>
                    <a:pt x="1" y="25811"/>
                    <a:pt x="233" y="25943"/>
                  </a:cubicBezTo>
                  <a:lnTo>
                    <a:pt x="243" y="25948"/>
                  </a:lnTo>
                  <a:cubicBezTo>
                    <a:pt x="634" y="26168"/>
                    <a:pt x="2713" y="27324"/>
                    <a:pt x="5282" y="28557"/>
                  </a:cubicBezTo>
                  <a:cubicBezTo>
                    <a:pt x="6369" y="29079"/>
                    <a:pt x="7541" y="29339"/>
                    <a:pt x="8763" y="29339"/>
                  </a:cubicBezTo>
                  <a:cubicBezTo>
                    <a:pt x="9882" y="29339"/>
                    <a:pt x="11043" y="29120"/>
                    <a:pt x="12215" y="28682"/>
                  </a:cubicBezTo>
                  <a:cubicBezTo>
                    <a:pt x="16615" y="27033"/>
                    <a:pt x="20091" y="22863"/>
                    <a:pt x="21458" y="19686"/>
                  </a:cubicBezTo>
                  <a:cubicBezTo>
                    <a:pt x="23210" y="15615"/>
                    <a:pt x="25145" y="7668"/>
                    <a:pt x="21282" y="3701"/>
                  </a:cubicBezTo>
                  <a:cubicBezTo>
                    <a:pt x="18557" y="902"/>
                    <a:pt x="14984" y="333"/>
                    <a:pt x="12531" y="333"/>
                  </a:cubicBezTo>
                  <a:cubicBezTo>
                    <a:pt x="11109" y="333"/>
                    <a:pt x="10063" y="524"/>
                    <a:pt x="9778" y="583"/>
                  </a:cubicBezTo>
                  <a:cubicBezTo>
                    <a:pt x="9357" y="485"/>
                    <a:pt x="7198" y="1"/>
                    <a:pt x="5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39"/>
            <p:cNvSpPr/>
            <p:nvPr/>
          </p:nvSpPr>
          <p:spPr>
            <a:xfrm>
              <a:off x="4487550" y="2972400"/>
              <a:ext cx="397725" cy="721650"/>
            </a:xfrm>
            <a:custGeom>
              <a:avLst/>
              <a:gdLst/>
              <a:ahLst/>
              <a:cxnLst/>
              <a:rect l="l" t="t" r="r" b="b"/>
              <a:pathLst>
                <a:path w="15909" h="28866" extrusionOk="0">
                  <a:moveTo>
                    <a:pt x="5646" y="1"/>
                  </a:moveTo>
                  <a:lnTo>
                    <a:pt x="1" y="23606"/>
                  </a:lnTo>
                  <a:lnTo>
                    <a:pt x="11547" y="28866"/>
                  </a:lnTo>
                  <a:lnTo>
                    <a:pt x="15908" y="6672"/>
                  </a:lnTo>
                  <a:lnTo>
                    <a:pt x="56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4479275" y="2964725"/>
              <a:ext cx="414125" cy="736975"/>
            </a:xfrm>
            <a:custGeom>
              <a:avLst/>
              <a:gdLst/>
              <a:ahLst/>
              <a:cxnLst/>
              <a:rect l="l" t="t" r="r" b="b"/>
              <a:pathLst>
                <a:path w="16565" h="29479" extrusionOk="0">
                  <a:moveTo>
                    <a:pt x="6173" y="801"/>
                  </a:moveTo>
                  <a:lnTo>
                    <a:pt x="15899" y="7123"/>
                  </a:lnTo>
                  <a:lnTo>
                    <a:pt x="11652" y="28734"/>
                  </a:lnTo>
                  <a:lnTo>
                    <a:pt x="689" y="23738"/>
                  </a:lnTo>
                  <a:lnTo>
                    <a:pt x="6173" y="801"/>
                  </a:lnTo>
                  <a:close/>
                  <a:moveTo>
                    <a:pt x="5976" y="0"/>
                  </a:moveTo>
                  <a:cubicBezTo>
                    <a:pt x="5842" y="0"/>
                    <a:pt x="5713" y="91"/>
                    <a:pt x="5679" y="236"/>
                  </a:cubicBezTo>
                  <a:lnTo>
                    <a:pt x="34" y="23841"/>
                  </a:lnTo>
                  <a:cubicBezTo>
                    <a:pt x="1" y="23984"/>
                    <a:pt x="71" y="24130"/>
                    <a:pt x="206" y="24191"/>
                  </a:cubicBezTo>
                  <a:lnTo>
                    <a:pt x="11751" y="29451"/>
                  </a:lnTo>
                  <a:cubicBezTo>
                    <a:pt x="11791" y="29470"/>
                    <a:pt x="11834" y="29479"/>
                    <a:pt x="11878" y="29479"/>
                  </a:cubicBezTo>
                  <a:cubicBezTo>
                    <a:pt x="12024" y="29479"/>
                    <a:pt x="12150" y="29376"/>
                    <a:pt x="12178" y="29232"/>
                  </a:cubicBezTo>
                  <a:lnTo>
                    <a:pt x="16540" y="7037"/>
                  </a:lnTo>
                  <a:cubicBezTo>
                    <a:pt x="16564" y="6914"/>
                    <a:pt x="16512" y="6790"/>
                    <a:pt x="16407" y="6722"/>
                  </a:cubicBezTo>
                  <a:lnTo>
                    <a:pt x="6143" y="51"/>
                  </a:lnTo>
                  <a:cubicBezTo>
                    <a:pt x="6091" y="16"/>
                    <a:pt x="6033" y="0"/>
                    <a:pt x="5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39"/>
            <p:cNvSpPr/>
            <p:nvPr/>
          </p:nvSpPr>
          <p:spPr>
            <a:xfrm>
              <a:off x="4521150" y="3033325"/>
              <a:ext cx="330550" cy="599800"/>
            </a:xfrm>
            <a:custGeom>
              <a:avLst/>
              <a:gdLst/>
              <a:ahLst/>
              <a:cxnLst/>
              <a:rect l="l" t="t" r="r" b="b"/>
              <a:pathLst>
                <a:path w="13222" h="23992" extrusionOk="0">
                  <a:moveTo>
                    <a:pt x="4692" y="1"/>
                  </a:moveTo>
                  <a:lnTo>
                    <a:pt x="1" y="19620"/>
                  </a:lnTo>
                  <a:lnTo>
                    <a:pt x="9596" y="23992"/>
                  </a:lnTo>
                  <a:lnTo>
                    <a:pt x="13222" y="5545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39"/>
            <p:cNvSpPr/>
            <p:nvPr/>
          </p:nvSpPr>
          <p:spPr>
            <a:xfrm>
              <a:off x="4512850" y="3025675"/>
              <a:ext cx="346950" cy="615100"/>
            </a:xfrm>
            <a:custGeom>
              <a:avLst/>
              <a:gdLst/>
              <a:ahLst/>
              <a:cxnLst/>
              <a:rect l="l" t="t" r="r" b="b"/>
              <a:pathLst>
                <a:path w="13878" h="24604" extrusionOk="0">
                  <a:moveTo>
                    <a:pt x="5220" y="800"/>
                  </a:moveTo>
                  <a:lnTo>
                    <a:pt x="13214" y="5995"/>
                  </a:lnTo>
                  <a:lnTo>
                    <a:pt x="9703" y="23858"/>
                  </a:lnTo>
                  <a:lnTo>
                    <a:pt x="688" y="19752"/>
                  </a:lnTo>
                  <a:lnTo>
                    <a:pt x="5220" y="800"/>
                  </a:lnTo>
                  <a:close/>
                  <a:moveTo>
                    <a:pt x="5023" y="1"/>
                  </a:moveTo>
                  <a:cubicBezTo>
                    <a:pt x="4889" y="1"/>
                    <a:pt x="4760" y="91"/>
                    <a:pt x="4726" y="236"/>
                  </a:cubicBezTo>
                  <a:lnTo>
                    <a:pt x="35" y="19855"/>
                  </a:lnTo>
                  <a:cubicBezTo>
                    <a:pt x="0" y="19998"/>
                    <a:pt x="72" y="20144"/>
                    <a:pt x="205" y="20205"/>
                  </a:cubicBezTo>
                  <a:lnTo>
                    <a:pt x="9802" y="24576"/>
                  </a:lnTo>
                  <a:cubicBezTo>
                    <a:pt x="9842" y="24594"/>
                    <a:pt x="9885" y="24604"/>
                    <a:pt x="9928" y="24604"/>
                  </a:cubicBezTo>
                  <a:cubicBezTo>
                    <a:pt x="10074" y="24604"/>
                    <a:pt x="10199" y="24500"/>
                    <a:pt x="10228" y="24357"/>
                  </a:cubicBezTo>
                  <a:lnTo>
                    <a:pt x="13853" y="5910"/>
                  </a:lnTo>
                  <a:cubicBezTo>
                    <a:pt x="13877" y="5788"/>
                    <a:pt x="13825" y="5663"/>
                    <a:pt x="13720" y="5594"/>
                  </a:cubicBezTo>
                  <a:lnTo>
                    <a:pt x="5190" y="51"/>
                  </a:lnTo>
                  <a:cubicBezTo>
                    <a:pt x="5138" y="17"/>
                    <a:pt x="5080" y="1"/>
                    <a:pt x="5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39"/>
            <p:cNvSpPr/>
            <p:nvPr/>
          </p:nvSpPr>
          <p:spPr>
            <a:xfrm>
              <a:off x="4776225" y="3139175"/>
              <a:ext cx="503550" cy="586950"/>
            </a:xfrm>
            <a:custGeom>
              <a:avLst/>
              <a:gdLst/>
              <a:ahLst/>
              <a:cxnLst/>
              <a:rect l="l" t="t" r="r" b="b"/>
              <a:pathLst>
                <a:path w="20142" h="23478" extrusionOk="0">
                  <a:moveTo>
                    <a:pt x="4361" y="1"/>
                  </a:moveTo>
                  <a:lnTo>
                    <a:pt x="0" y="22195"/>
                  </a:lnTo>
                  <a:lnTo>
                    <a:pt x="17063" y="23478"/>
                  </a:lnTo>
                  <a:lnTo>
                    <a:pt x="20142" y="771"/>
                  </a:lnTo>
                  <a:lnTo>
                    <a:pt x="43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767825" y="3131475"/>
              <a:ext cx="520150" cy="602300"/>
            </a:xfrm>
            <a:custGeom>
              <a:avLst/>
              <a:gdLst/>
              <a:ahLst/>
              <a:cxnLst/>
              <a:rect l="l" t="t" r="r" b="b"/>
              <a:pathLst>
                <a:path w="20806" h="24092" extrusionOk="0">
                  <a:moveTo>
                    <a:pt x="4948" y="627"/>
                  </a:moveTo>
                  <a:lnTo>
                    <a:pt x="20130" y="1368"/>
                  </a:lnTo>
                  <a:lnTo>
                    <a:pt x="17134" y="23459"/>
                  </a:lnTo>
                  <a:lnTo>
                    <a:pt x="703" y="22224"/>
                  </a:lnTo>
                  <a:lnTo>
                    <a:pt x="4948" y="627"/>
                  </a:lnTo>
                  <a:close/>
                  <a:moveTo>
                    <a:pt x="4675" y="1"/>
                  </a:moveTo>
                  <a:cubicBezTo>
                    <a:pt x="4523" y="1"/>
                    <a:pt x="4425" y="112"/>
                    <a:pt x="4398" y="250"/>
                  </a:cubicBezTo>
                  <a:lnTo>
                    <a:pt x="36" y="22444"/>
                  </a:lnTo>
                  <a:cubicBezTo>
                    <a:pt x="0" y="22625"/>
                    <a:pt x="130" y="22794"/>
                    <a:pt x="313" y="22809"/>
                  </a:cubicBezTo>
                  <a:lnTo>
                    <a:pt x="17376" y="24092"/>
                  </a:lnTo>
                  <a:lnTo>
                    <a:pt x="17399" y="24092"/>
                  </a:lnTo>
                  <a:cubicBezTo>
                    <a:pt x="17400" y="24092"/>
                    <a:pt x="17401" y="24092"/>
                    <a:pt x="17401" y="24092"/>
                  </a:cubicBezTo>
                  <a:cubicBezTo>
                    <a:pt x="17553" y="24092"/>
                    <a:pt x="17682" y="23978"/>
                    <a:pt x="17703" y="23827"/>
                  </a:cubicBezTo>
                  <a:lnTo>
                    <a:pt x="20781" y="1120"/>
                  </a:lnTo>
                  <a:cubicBezTo>
                    <a:pt x="20806" y="942"/>
                    <a:pt x="20673" y="782"/>
                    <a:pt x="20493" y="773"/>
                  </a:cubicBezTo>
                  <a:lnTo>
                    <a:pt x="4713" y="3"/>
                  </a:lnTo>
                  <a:cubicBezTo>
                    <a:pt x="4700" y="1"/>
                    <a:pt x="4687" y="1"/>
                    <a:pt x="4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5001425" y="3372175"/>
              <a:ext cx="31550" cy="20450"/>
            </a:xfrm>
            <a:custGeom>
              <a:avLst/>
              <a:gdLst/>
              <a:ahLst/>
              <a:cxnLst/>
              <a:rect l="l" t="t" r="r" b="b"/>
              <a:pathLst>
                <a:path w="1262" h="818" extrusionOk="0">
                  <a:moveTo>
                    <a:pt x="132" y="0"/>
                  </a:moveTo>
                  <a:lnTo>
                    <a:pt x="1" y="766"/>
                  </a:lnTo>
                  <a:lnTo>
                    <a:pt x="1146" y="818"/>
                  </a:lnTo>
                  <a:lnTo>
                    <a:pt x="1261" y="8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5028375" y="3490350"/>
              <a:ext cx="44100" cy="29800"/>
            </a:xfrm>
            <a:custGeom>
              <a:avLst/>
              <a:gdLst/>
              <a:ahLst/>
              <a:cxnLst/>
              <a:rect l="l" t="t" r="r" b="b"/>
              <a:pathLst>
                <a:path w="1764" h="1192" extrusionOk="0">
                  <a:moveTo>
                    <a:pt x="169" y="0"/>
                  </a:moveTo>
                  <a:lnTo>
                    <a:pt x="0" y="1082"/>
                  </a:lnTo>
                  <a:lnTo>
                    <a:pt x="1580" y="1191"/>
                  </a:lnTo>
                  <a:lnTo>
                    <a:pt x="1764" y="7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4961500" y="3288850"/>
              <a:ext cx="39400" cy="22250"/>
            </a:xfrm>
            <a:custGeom>
              <a:avLst/>
              <a:gdLst/>
              <a:ahLst/>
              <a:cxnLst/>
              <a:rect l="l" t="t" r="r" b="b"/>
              <a:pathLst>
                <a:path w="1576" h="890" extrusionOk="0">
                  <a:moveTo>
                    <a:pt x="146" y="0"/>
                  </a:moveTo>
                  <a:lnTo>
                    <a:pt x="0" y="823"/>
                  </a:lnTo>
                  <a:lnTo>
                    <a:pt x="1439" y="890"/>
                  </a:lnTo>
                  <a:lnTo>
                    <a:pt x="1575" y="100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015175" y="3292575"/>
              <a:ext cx="30225" cy="20600"/>
            </a:xfrm>
            <a:custGeom>
              <a:avLst/>
              <a:gdLst/>
              <a:ahLst/>
              <a:cxnLst/>
              <a:rect l="l" t="t" r="r" b="b"/>
              <a:pathLst>
                <a:path w="1209" h="824" extrusionOk="0">
                  <a:moveTo>
                    <a:pt x="134" y="1"/>
                  </a:moveTo>
                  <a:lnTo>
                    <a:pt x="0" y="774"/>
                  </a:lnTo>
                  <a:lnTo>
                    <a:pt x="1091" y="824"/>
                  </a:lnTo>
                  <a:lnTo>
                    <a:pt x="1209" y="7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93975" y="3408725"/>
              <a:ext cx="33375" cy="27750"/>
            </a:xfrm>
            <a:custGeom>
              <a:avLst/>
              <a:gdLst/>
              <a:ahLst/>
              <a:cxnLst/>
              <a:rect l="l" t="t" r="r" b="b"/>
              <a:pathLst>
                <a:path w="1335" h="1110" extrusionOk="0">
                  <a:moveTo>
                    <a:pt x="178" y="1"/>
                  </a:moveTo>
                  <a:lnTo>
                    <a:pt x="1" y="1028"/>
                  </a:lnTo>
                  <a:lnTo>
                    <a:pt x="1170" y="1110"/>
                  </a:lnTo>
                  <a:lnTo>
                    <a:pt x="1334" y="54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5053250" y="3331400"/>
              <a:ext cx="45325" cy="29450"/>
            </a:xfrm>
            <a:custGeom>
              <a:avLst/>
              <a:gdLst/>
              <a:ahLst/>
              <a:cxnLst/>
              <a:rect l="l" t="t" r="r" b="b"/>
              <a:pathLst>
                <a:path w="1813" h="1178" extrusionOk="0">
                  <a:moveTo>
                    <a:pt x="166" y="1"/>
                  </a:moveTo>
                  <a:lnTo>
                    <a:pt x="0" y="1063"/>
                  </a:lnTo>
                  <a:lnTo>
                    <a:pt x="1632" y="1177"/>
                  </a:lnTo>
                  <a:lnTo>
                    <a:pt x="1813" y="77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4975600" y="3199350"/>
              <a:ext cx="40900" cy="32350"/>
            </a:xfrm>
            <a:custGeom>
              <a:avLst/>
              <a:gdLst/>
              <a:ahLst/>
              <a:cxnLst/>
              <a:rect l="l" t="t" r="r" b="b"/>
              <a:pathLst>
                <a:path w="1636" h="1294" extrusionOk="0">
                  <a:moveTo>
                    <a:pt x="218" y="1"/>
                  </a:moveTo>
                  <a:lnTo>
                    <a:pt x="0" y="1228"/>
                  </a:lnTo>
                  <a:lnTo>
                    <a:pt x="1425" y="1294"/>
                  </a:lnTo>
                  <a:lnTo>
                    <a:pt x="1635" y="75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5028900" y="3202125"/>
              <a:ext cx="30700" cy="31600"/>
            </a:xfrm>
            <a:custGeom>
              <a:avLst/>
              <a:gdLst/>
              <a:ahLst/>
              <a:cxnLst/>
              <a:rect l="l" t="t" r="r" b="b"/>
              <a:pathLst>
                <a:path w="1228" h="1264" extrusionOk="0">
                  <a:moveTo>
                    <a:pt x="211" y="1"/>
                  </a:moveTo>
                  <a:lnTo>
                    <a:pt x="0" y="1215"/>
                  </a:lnTo>
                  <a:lnTo>
                    <a:pt x="1038" y="1264"/>
                  </a:lnTo>
                  <a:lnTo>
                    <a:pt x="1228" y="53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39"/>
            <p:cNvSpPr/>
            <p:nvPr/>
          </p:nvSpPr>
          <p:spPr>
            <a:xfrm>
              <a:off x="4968250" y="3247475"/>
              <a:ext cx="39950" cy="26500"/>
            </a:xfrm>
            <a:custGeom>
              <a:avLst/>
              <a:gdLst/>
              <a:ahLst/>
              <a:cxnLst/>
              <a:rect l="l" t="t" r="r" b="b"/>
              <a:pathLst>
                <a:path w="1598" h="1060" extrusionOk="0">
                  <a:moveTo>
                    <a:pt x="170" y="0"/>
                  </a:moveTo>
                  <a:lnTo>
                    <a:pt x="0" y="959"/>
                  </a:lnTo>
                  <a:lnTo>
                    <a:pt x="1426" y="1059"/>
                  </a:lnTo>
                  <a:lnTo>
                    <a:pt x="1598" y="65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5007750" y="3329325"/>
              <a:ext cx="32000" cy="27425"/>
            </a:xfrm>
            <a:custGeom>
              <a:avLst/>
              <a:gdLst/>
              <a:ahLst/>
              <a:cxnLst/>
              <a:rect l="l" t="t" r="r" b="b"/>
              <a:pathLst>
                <a:path w="1280" h="1097" extrusionOk="0">
                  <a:moveTo>
                    <a:pt x="176" y="1"/>
                  </a:moveTo>
                  <a:lnTo>
                    <a:pt x="0" y="1019"/>
                  </a:lnTo>
                  <a:lnTo>
                    <a:pt x="1117" y="1096"/>
                  </a:lnTo>
                  <a:lnTo>
                    <a:pt x="1280" y="52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39"/>
            <p:cNvSpPr/>
            <p:nvPr/>
          </p:nvSpPr>
          <p:spPr>
            <a:xfrm>
              <a:off x="5021500" y="3249925"/>
              <a:ext cx="30650" cy="27150"/>
            </a:xfrm>
            <a:custGeom>
              <a:avLst/>
              <a:gdLst/>
              <a:ahLst/>
              <a:cxnLst/>
              <a:rect l="l" t="t" r="r" b="b"/>
              <a:pathLst>
                <a:path w="1226" h="1086" extrusionOk="0">
                  <a:moveTo>
                    <a:pt x="176" y="1"/>
                  </a:moveTo>
                  <a:lnTo>
                    <a:pt x="1" y="1011"/>
                  </a:lnTo>
                  <a:lnTo>
                    <a:pt x="1064" y="1085"/>
                  </a:lnTo>
                  <a:lnTo>
                    <a:pt x="1226" y="49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39"/>
            <p:cNvSpPr/>
            <p:nvPr/>
          </p:nvSpPr>
          <p:spPr>
            <a:xfrm>
              <a:off x="5040800" y="3410900"/>
              <a:ext cx="44725" cy="29625"/>
            </a:xfrm>
            <a:custGeom>
              <a:avLst/>
              <a:gdLst/>
              <a:ahLst/>
              <a:cxnLst/>
              <a:rect l="l" t="t" r="r" b="b"/>
              <a:pathLst>
                <a:path w="1789" h="1185" extrusionOk="0">
                  <a:moveTo>
                    <a:pt x="168" y="0"/>
                  </a:moveTo>
                  <a:lnTo>
                    <a:pt x="1" y="1071"/>
                  </a:lnTo>
                  <a:lnTo>
                    <a:pt x="1607" y="1184"/>
                  </a:lnTo>
                  <a:lnTo>
                    <a:pt x="1789" y="74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39"/>
            <p:cNvSpPr/>
            <p:nvPr/>
          </p:nvSpPr>
          <p:spPr>
            <a:xfrm>
              <a:off x="4886225" y="3444725"/>
              <a:ext cx="33025" cy="22675"/>
            </a:xfrm>
            <a:custGeom>
              <a:avLst/>
              <a:gdLst/>
              <a:ahLst/>
              <a:cxnLst/>
              <a:rect l="l" t="t" r="r" b="b"/>
              <a:pathLst>
                <a:path w="1321" h="907" extrusionOk="0">
                  <a:moveTo>
                    <a:pt x="150" y="1"/>
                  </a:moveTo>
                  <a:lnTo>
                    <a:pt x="0" y="853"/>
                  </a:lnTo>
                  <a:lnTo>
                    <a:pt x="1174" y="907"/>
                  </a:lnTo>
                  <a:lnTo>
                    <a:pt x="1321" y="83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2" name="Google Shape;2182;p39"/>
            <p:cNvSpPr/>
            <p:nvPr/>
          </p:nvSpPr>
          <p:spPr>
            <a:xfrm>
              <a:off x="4879075" y="3483450"/>
              <a:ext cx="33425" cy="25525"/>
            </a:xfrm>
            <a:custGeom>
              <a:avLst/>
              <a:gdLst/>
              <a:ahLst/>
              <a:cxnLst/>
              <a:rect l="l" t="t" r="r" b="b"/>
              <a:pathLst>
                <a:path w="1337" h="1021" extrusionOk="0">
                  <a:moveTo>
                    <a:pt x="164" y="0"/>
                  </a:moveTo>
                  <a:lnTo>
                    <a:pt x="0" y="939"/>
                  </a:lnTo>
                  <a:lnTo>
                    <a:pt x="1165" y="1021"/>
                  </a:lnTo>
                  <a:lnTo>
                    <a:pt x="1336" y="55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3" name="Google Shape;2183;p39"/>
            <p:cNvSpPr/>
            <p:nvPr/>
          </p:nvSpPr>
          <p:spPr>
            <a:xfrm>
              <a:off x="4872325" y="3524325"/>
              <a:ext cx="32775" cy="22450"/>
            </a:xfrm>
            <a:custGeom>
              <a:avLst/>
              <a:gdLst/>
              <a:ahLst/>
              <a:cxnLst/>
              <a:rect l="l" t="t" r="r" b="b"/>
              <a:pathLst>
                <a:path w="1311" h="898" extrusionOk="0">
                  <a:moveTo>
                    <a:pt x="147" y="1"/>
                  </a:moveTo>
                  <a:lnTo>
                    <a:pt x="0" y="845"/>
                  </a:lnTo>
                  <a:lnTo>
                    <a:pt x="1166" y="898"/>
                  </a:lnTo>
                  <a:lnTo>
                    <a:pt x="1311" y="81"/>
                  </a:lnTo>
                  <a:lnTo>
                    <a:pt x="1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4" name="Google Shape;2184;p39"/>
            <p:cNvSpPr/>
            <p:nvPr/>
          </p:nvSpPr>
          <p:spPr>
            <a:xfrm>
              <a:off x="4865125" y="3562850"/>
              <a:ext cx="33250" cy="25725"/>
            </a:xfrm>
            <a:custGeom>
              <a:avLst/>
              <a:gdLst/>
              <a:ahLst/>
              <a:cxnLst/>
              <a:rect l="l" t="t" r="r" b="b"/>
              <a:pathLst>
                <a:path w="1330" h="1029" extrusionOk="0">
                  <a:moveTo>
                    <a:pt x="166" y="0"/>
                  </a:moveTo>
                  <a:lnTo>
                    <a:pt x="0" y="948"/>
                  </a:lnTo>
                  <a:lnTo>
                    <a:pt x="1157" y="1028"/>
                  </a:lnTo>
                  <a:lnTo>
                    <a:pt x="1329" y="5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5" name="Google Shape;2185;p39"/>
            <p:cNvSpPr/>
            <p:nvPr/>
          </p:nvSpPr>
          <p:spPr>
            <a:xfrm>
              <a:off x="4893000" y="3404050"/>
              <a:ext cx="33625" cy="25325"/>
            </a:xfrm>
            <a:custGeom>
              <a:avLst/>
              <a:gdLst/>
              <a:ahLst/>
              <a:cxnLst/>
              <a:rect l="l" t="t" r="r" b="b"/>
              <a:pathLst>
                <a:path w="1345" h="1013" extrusionOk="0">
                  <a:moveTo>
                    <a:pt x="163" y="0"/>
                  </a:moveTo>
                  <a:lnTo>
                    <a:pt x="1" y="931"/>
                  </a:lnTo>
                  <a:lnTo>
                    <a:pt x="1174" y="1013"/>
                  </a:lnTo>
                  <a:lnTo>
                    <a:pt x="1344" y="5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39"/>
            <p:cNvSpPr/>
            <p:nvPr/>
          </p:nvSpPr>
          <p:spPr>
            <a:xfrm>
              <a:off x="4906950" y="3324675"/>
              <a:ext cx="33775" cy="25150"/>
            </a:xfrm>
            <a:custGeom>
              <a:avLst/>
              <a:gdLst/>
              <a:ahLst/>
              <a:cxnLst/>
              <a:rect l="l" t="t" r="r" b="b"/>
              <a:pathLst>
                <a:path w="1351" h="1006" extrusionOk="0">
                  <a:moveTo>
                    <a:pt x="162" y="1"/>
                  </a:moveTo>
                  <a:lnTo>
                    <a:pt x="1" y="922"/>
                  </a:lnTo>
                  <a:lnTo>
                    <a:pt x="1182" y="1005"/>
                  </a:lnTo>
                  <a:lnTo>
                    <a:pt x="1350" y="5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39"/>
            <p:cNvSpPr/>
            <p:nvPr/>
          </p:nvSpPr>
          <p:spPr>
            <a:xfrm>
              <a:off x="4920900" y="3245275"/>
              <a:ext cx="33950" cy="24950"/>
            </a:xfrm>
            <a:custGeom>
              <a:avLst/>
              <a:gdLst/>
              <a:ahLst/>
              <a:cxnLst/>
              <a:rect l="l" t="t" r="r" b="b"/>
              <a:pathLst>
                <a:path w="1358" h="998" extrusionOk="0">
                  <a:moveTo>
                    <a:pt x="161" y="1"/>
                  </a:moveTo>
                  <a:lnTo>
                    <a:pt x="0" y="915"/>
                  </a:lnTo>
                  <a:lnTo>
                    <a:pt x="1189" y="998"/>
                  </a:lnTo>
                  <a:lnTo>
                    <a:pt x="1357" y="5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39"/>
            <p:cNvSpPr/>
            <p:nvPr/>
          </p:nvSpPr>
          <p:spPr>
            <a:xfrm>
              <a:off x="4900150" y="3365100"/>
              <a:ext cx="33250" cy="22900"/>
            </a:xfrm>
            <a:custGeom>
              <a:avLst/>
              <a:gdLst/>
              <a:ahLst/>
              <a:cxnLst/>
              <a:rect l="l" t="t" r="r" b="b"/>
              <a:pathLst>
                <a:path w="1330" h="916" extrusionOk="0">
                  <a:moveTo>
                    <a:pt x="150" y="1"/>
                  </a:moveTo>
                  <a:lnTo>
                    <a:pt x="0" y="862"/>
                  </a:lnTo>
                  <a:lnTo>
                    <a:pt x="1181" y="916"/>
                  </a:lnTo>
                  <a:lnTo>
                    <a:pt x="1330" y="84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9" name="Google Shape;2189;p39"/>
            <p:cNvSpPr/>
            <p:nvPr/>
          </p:nvSpPr>
          <p:spPr>
            <a:xfrm>
              <a:off x="4914050" y="3285550"/>
              <a:ext cx="33500" cy="23100"/>
            </a:xfrm>
            <a:custGeom>
              <a:avLst/>
              <a:gdLst/>
              <a:ahLst/>
              <a:cxnLst/>
              <a:rect l="l" t="t" r="r" b="b"/>
              <a:pathLst>
                <a:path w="1340" h="924" extrusionOk="0">
                  <a:moveTo>
                    <a:pt x="152" y="0"/>
                  </a:moveTo>
                  <a:lnTo>
                    <a:pt x="1" y="868"/>
                  </a:lnTo>
                  <a:lnTo>
                    <a:pt x="1190" y="923"/>
                  </a:lnTo>
                  <a:lnTo>
                    <a:pt x="1340" y="83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0" name="Google Shape;2190;p39"/>
            <p:cNvSpPr/>
            <p:nvPr/>
          </p:nvSpPr>
          <p:spPr>
            <a:xfrm>
              <a:off x="5065675" y="3251950"/>
              <a:ext cx="45975" cy="29250"/>
            </a:xfrm>
            <a:custGeom>
              <a:avLst/>
              <a:gdLst/>
              <a:ahLst/>
              <a:cxnLst/>
              <a:rect l="l" t="t" r="r" b="b"/>
              <a:pathLst>
                <a:path w="1839" h="1170" extrusionOk="0">
                  <a:moveTo>
                    <a:pt x="165" y="1"/>
                  </a:moveTo>
                  <a:lnTo>
                    <a:pt x="1" y="1053"/>
                  </a:lnTo>
                  <a:lnTo>
                    <a:pt x="1659" y="1169"/>
                  </a:lnTo>
                  <a:lnTo>
                    <a:pt x="1838" y="78"/>
                  </a:lnTo>
                  <a:lnTo>
                    <a:pt x="1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1" name="Google Shape;2191;p39"/>
            <p:cNvSpPr/>
            <p:nvPr/>
          </p:nvSpPr>
          <p:spPr>
            <a:xfrm>
              <a:off x="4856400" y="3603925"/>
              <a:ext cx="34550" cy="35325"/>
            </a:xfrm>
            <a:custGeom>
              <a:avLst/>
              <a:gdLst/>
              <a:ahLst/>
              <a:cxnLst/>
              <a:rect l="l" t="t" r="r" b="b"/>
              <a:pathLst>
                <a:path w="1382" h="1413" extrusionOk="0">
                  <a:moveTo>
                    <a:pt x="227" y="0"/>
                  </a:moveTo>
                  <a:lnTo>
                    <a:pt x="0" y="1295"/>
                  </a:lnTo>
                  <a:lnTo>
                    <a:pt x="1146" y="1413"/>
                  </a:lnTo>
                  <a:lnTo>
                    <a:pt x="1382" y="81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2" name="Google Shape;2192;p39"/>
            <p:cNvSpPr/>
            <p:nvPr/>
          </p:nvSpPr>
          <p:spPr>
            <a:xfrm>
              <a:off x="5047700" y="3375375"/>
              <a:ext cx="43500" cy="19975"/>
            </a:xfrm>
            <a:custGeom>
              <a:avLst/>
              <a:gdLst/>
              <a:ahLst/>
              <a:cxnLst/>
              <a:rect l="l" t="t" r="r" b="b"/>
              <a:pathLst>
                <a:path w="1740" h="799" extrusionOk="0">
                  <a:moveTo>
                    <a:pt x="114" y="1"/>
                  </a:moveTo>
                  <a:lnTo>
                    <a:pt x="1" y="723"/>
                  </a:lnTo>
                  <a:lnTo>
                    <a:pt x="1628" y="799"/>
                  </a:lnTo>
                  <a:lnTo>
                    <a:pt x="1740" y="115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3" name="Google Shape;2193;p39"/>
            <p:cNvSpPr/>
            <p:nvPr/>
          </p:nvSpPr>
          <p:spPr>
            <a:xfrm>
              <a:off x="5022900" y="3534800"/>
              <a:ext cx="42125" cy="19400"/>
            </a:xfrm>
            <a:custGeom>
              <a:avLst/>
              <a:gdLst/>
              <a:ahLst/>
              <a:cxnLst/>
              <a:rect l="l" t="t" r="r" b="b"/>
              <a:pathLst>
                <a:path w="1685" h="776" extrusionOk="0">
                  <a:moveTo>
                    <a:pt x="110" y="0"/>
                  </a:moveTo>
                  <a:lnTo>
                    <a:pt x="0" y="703"/>
                  </a:lnTo>
                  <a:lnTo>
                    <a:pt x="1575" y="776"/>
                  </a:lnTo>
                  <a:lnTo>
                    <a:pt x="1685" y="11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4" name="Google Shape;2194;p39"/>
            <p:cNvSpPr/>
            <p:nvPr/>
          </p:nvSpPr>
          <p:spPr>
            <a:xfrm>
              <a:off x="5035300" y="3455100"/>
              <a:ext cx="42800" cy="19675"/>
            </a:xfrm>
            <a:custGeom>
              <a:avLst/>
              <a:gdLst/>
              <a:ahLst/>
              <a:cxnLst/>
              <a:rect l="l" t="t" r="r" b="b"/>
              <a:pathLst>
                <a:path w="1712" h="787" extrusionOk="0">
                  <a:moveTo>
                    <a:pt x="112" y="0"/>
                  </a:moveTo>
                  <a:lnTo>
                    <a:pt x="0" y="712"/>
                  </a:lnTo>
                  <a:lnTo>
                    <a:pt x="1601" y="787"/>
                  </a:lnTo>
                  <a:lnTo>
                    <a:pt x="1712" y="112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5" name="Google Shape;2195;p39"/>
            <p:cNvSpPr/>
            <p:nvPr/>
          </p:nvSpPr>
          <p:spPr>
            <a:xfrm>
              <a:off x="4987700" y="3451800"/>
              <a:ext cx="32800" cy="20325"/>
            </a:xfrm>
            <a:custGeom>
              <a:avLst/>
              <a:gdLst/>
              <a:ahLst/>
              <a:cxnLst/>
              <a:rect l="l" t="t" r="r" b="b"/>
              <a:pathLst>
                <a:path w="1312" h="813" extrusionOk="0">
                  <a:moveTo>
                    <a:pt x="131" y="0"/>
                  </a:moveTo>
                  <a:lnTo>
                    <a:pt x="0" y="757"/>
                  </a:lnTo>
                  <a:lnTo>
                    <a:pt x="1199" y="812"/>
                  </a:lnTo>
                  <a:lnTo>
                    <a:pt x="1312" y="83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6" name="Google Shape;2196;p39"/>
            <p:cNvSpPr/>
            <p:nvPr/>
          </p:nvSpPr>
          <p:spPr>
            <a:xfrm>
              <a:off x="5015900" y="3569800"/>
              <a:ext cx="43550" cy="30025"/>
            </a:xfrm>
            <a:custGeom>
              <a:avLst/>
              <a:gdLst/>
              <a:ahLst/>
              <a:cxnLst/>
              <a:rect l="l" t="t" r="r" b="b"/>
              <a:pathLst>
                <a:path w="1742" h="1201" extrusionOk="0">
                  <a:moveTo>
                    <a:pt x="172" y="1"/>
                  </a:moveTo>
                  <a:lnTo>
                    <a:pt x="1" y="1092"/>
                  </a:lnTo>
                  <a:lnTo>
                    <a:pt x="1556" y="1200"/>
                  </a:lnTo>
                  <a:lnTo>
                    <a:pt x="1741" y="74"/>
                  </a:lnTo>
                  <a:lnTo>
                    <a:pt x="1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7" name="Google Shape;2197;p39"/>
            <p:cNvSpPr/>
            <p:nvPr/>
          </p:nvSpPr>
          <p:spPr>
            <a:xfrm>
              <a:off x="5007400" y="3614500"/>
              <a:ext cx="44550" cy="41075"/>
            </a:xfrm>
            <a:custGeom>
              <a:avLst/>
              <a:gdLst/>
              <a:ahLst/>
              <a:cxnLst/>
              <a:rect l="l" t="t" r="r" b="b"/>
              <a:pathLst>
                <a:path w="1782" h="1643" extrusionOk="0">
                  <a:moveTo>
                    <a:pt x="232" y="0"/>
                  </a:moveTo>
                  <a:lnTo>
                    <a:pt x="1" y="1487"/>
                  </a:lnTo>
                  <a:lnTo>
                    <a:pt x="1530" y="1642"/>
                  </a:lnTo>
                  <a:lnTo>
                    <a:pt x="1781" y="109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8" name="Google Shape;2198;p39"/>
            <p:cNvSpPr/>
            <p:nvPr/>
          </p:nvSpPr>
          <p:spPr>
            <a:xfrm>
              <a:off x="4954100" y="3326875"/>
              <a:ext cx="40375" cy="26675"/>
            </a:xfrm>
            <a:custGeom>
              <a:avLst/>
              <a:gdLst/>
              <a:ahLst/>
              <a:cxnLst/>
              <a:rect l="l" t="t" r="r" b="b"/>
              <a:pathLst>
                <a:path w="1615" h="1067" extrusionOk="0">
                  <a:moveTo>
                    <a:pt x="172" y="0"/>
                  </a:moveTo>
                  <a:lnTo>
                    <a:pt x="0" y="966"/>
                  </a:lnTo>
                  <a:lnTo>
                    <a:pt x="1442" y="1067"/>
                  </a:lnTo>
                  <a:lnTo>
                    <a:pt x="1614" y="67"/>
                  </a:lnTo>
                  <a:lnTo>
                    <a:pt x="1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9" name="Google Shape;2199;p39"/>
            <p:cNvSpPr/>
            <p:nvPr/>
          </p:nvSpPr>
          <p:spPr>
            <a:xfrm>
              <a:off x="4927950" y="3196900"/>
              <a:ext cx="35450" cy="32350"/>
            </a:xfrm>
            <a:custGeom>
              <a:avLst/>
              <a:gdLst/>
              <a:ahLst/>
              <a:cxnLst/>
              <a:rect l="l" t="t" r="r" b="b"/>
              <a:pathLst>
                <a:path w="1418" h="1294" extrusionOk="0">
                  <a:moveTo>
                    <a:pt x="218" y="0"/>
                  </a:moveTo>
                  <a:lnTo>
                    <a:pt x="1" y="1238"/>
                  </a:lnTo>
                  <a:lnTo>
                    <a:pt x="1198" y="1293"/>
                  </a:lnTo>
                  <a:lnTo>
                    <a:pt x="1417" y="62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0" name="Google Shape;2200;p39"/>
            <p:cNvSpPr/>
            <p:nvPr/>
          </p:nvSpPr>
          <p:spPr>
            <a:xfrm>
              <a:off x="5060100" y="3295675"/>
              <a:ext cx="44200" cy="20225"/>
            </a:xfrm>
            <a:custGeom>
              <a:avLst/>
              <a:gdLst/>
              <a:ahLst/>
              <a:cxnLst/>
              <a:rect l="l" t="t" r="r" b="b"/>
              <a:pathLst>
                <a:path w="1768" h="809" extrusionOk="0">
                  <a:moveTo>
                    <a:pt x="115" y="1"/>
                  </a:moveTo>
                  <a:lnTo>
                    <a:pt x="1" y="732"/>
                  </a:lnTo>
                  <a:lnTo>
                    <a:pt x="1654" y="808"/>
                  </a:lnTo>
                  <a:lnTo>
                    <a:pt x="1768" y="117"/>
                  </a:lnTo>
                  <a:lnTo>
                    <a:pt x="1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1" name="Google Shape;2201;p39"/>
            <p:cNvSpPr/>
            <p:nvPr/>
          </p:nvSpPr>
          <p:spPr>
            <a:xfrm>
              <a:off x="5072525" y="3204350"/>
              <a:ext cx="46900" cy="32125"/>
            </a:xfrm>
            <a:custGeom>
              <a:avLst/>
              <a:gdLst/>
              <a:ahLst/>
              <a:cxnLst/>
              <a:rect l="l" t="t" r="r" b="b"/>
              <a:pathLst>
                <a:path w="1876" h="1285" extrusionOk="0">
                  <a:moveTo>
                    <a:pt x="189" y="0"/>
                  </a:moveTo>
                  <a:lnTo>
                    <a:pt x="0" y="1207"/>
                  </a:lnTo>
                  <a:lnTo>
                    <a:pt x="1679" y="1284"/>
                  </a:lnTo>
                  <a:lnTo>
                    <a:pt x="1876" y="8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2" name="Google Shape;2202;p39"/>
            <p:cNvSpPr/>
            <p:nvPr/>
          </p:nvSpPr>
          <p:spPr>
            <a:xfrm>
              <a:off x="4980225" y="3488125"/>
              <a:ext cx="34725" cy="28025"/>
            </a:xfrm>
            <a:custGeom>
              <a:avLst/>
              <a:gdLst/>
              <a:ahLst/>
              <a:cxnLst/>
              <a:rect l="l" t="t" r="r" b="b"/>
              <a:pathLst>
                <a:path w="1389" h="1121" extrusionOk="0">
                  <a:moveTo>
                    <a:pt x="178" y="1"/>
                  </a:moveTo>
                  <a:lnTo>
                    <a:pt x="0" y="1035"/>
                  </a:lnTo>
                  <a:lnTo>
                    <a:pt x="1223" y="1121"/>
                  </a:lnTo>
                  <a:lnTo>
                    <a:pt x="1388" y="57"/>
                  </a:lnTo>
                  <a:lnTo>
                    <a:pt x="1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39"/>
            <p:cNvSpPr/>
            <p:nvPr/>
          </p:nvSpPr>
          <p:spPr>
            <a:xfrm>
              <a:off x="4925800" y="3485600"/>
              <a:ext cx="41200" cy="27175"/>
            </a:xfrm>
            <a:custGeom>
              <a:avLst/>
              <a:gdLst/>
              <a:ahLst/>
              <a:cxnLst/>
              <a:rect l="l" t="t" r="r" b="b"/>
              <a:pathLst>
                <a:path w="1648" h="1087" extrusionOk="0">
                  <a:moveTo>
                    <a:pt x="175" y="1"/>
                  </a:moveTo>
                  <a:lnTo>
                    <a:pt x="0" y="983"/>
                  </a:lnTo>
                  <a:lnTo>
                    <a:pt x="1471" y="1087"/>
                  </a:lnTo>
                  <a:lnTo>
                    <a:pt x="1647" y="70"/>
                  </a:lnTo>
                  <a:lnTo>
                    <a:pt x="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4" name="Google Shape;2204;p39"/>
            <p:cNvSpPr/>
            <p:nvPr/>
          </p:nvSpPr>
          <p:spPr>
            <a:xfrm>
              <a:off x="4973950" y="3531400"/>
              <a:ext cx="34125" cy="20175"/>
            </a:xfrm>
            <a:custGeom>
              <a:avLst/>
              <a:gdLst/>
              <a:ahLst/>
              <a:cxnLst/>
              <a:rect l="l" t="t" r="r" b="b"/>
              <a:pathLst>
                <a:path w="1365" h="807" extrusionOk="0">
                  <a:moveTo>
                    <a:pt x="130" y="0"/>
                  </a:moveTo>
                  <a:lnTo>
                    <a:pt x="1" y="749"/>
                  </a:lnTo>
                  <a:lnTo>
                    <a:pt x="1252" y="807"/>
                  </a:lnTo>
                  <a:lnTo>
                    <a:pt x="1364" y="86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5" name="Google Shape;2205;p39"/>
            <p:cNvSpPr/>
            <p:nvPr/>
          </p:nvSpPr>
          <p:spPr>
            <a:xfrm>
              <a:off x="4966425" y="3567525"/>
              <a:ext cx="36125" cy="28325"/>
            </a:xfrm>
            <a:custGeom>
              <a:avLst/>
              <a:gdLst/>
              <a:ahLst/>
              <a:cxnLst/>
              <a:rect l="l" t="t" r="r" b="b"/>
              <a:pathLst>
                <a:path w="1445" h="1133" extrusionOk="0">
                  <a:moveTo>
                    <a:pt x="181" y="1"/>
                  </a:moveTo>
                  <a:lnTo>
                    <a:pt x="0" y="1044"/>
                  </a:lnTo>
                  <a:lnTo>
                    <a:pt x="1276" y="1133"/>
                  </a:lnTo>
                  <a:lnTo>
                    <a:pt x="1445" y="59"/>
                  </a:lnTo>
                  <a:lnTo>
                    <a:pt x="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6" name="Google Shape;2206;p39"/>
            <p:cNvSpPr/>
            <p:nvPr/>
          </p:nvSpPr>
          <p:spPr>
            <a:xfrm>
              <a:off x="4911650" y="3565000"/>
              <a:ext cx="41625" cy="27400"/>
            </a:xfrm>
            <a:custGeom>
              <a:avLst/>
              <a:gdLst/>
              <a:ahLst/>
              <a:cxnLst/>
              <a:rect l="l" t="t" r="r" b="b"/>
              <a:pathLst>
                <a:path w="1665" h="1096" extrusionOk="0">
                  <a:moveTo>
                    <a:pt x="176" y="1"/>
                  </a:moveTo>
                  <a:lnTo>
                    <a:pt x="0" y="991"/>
                  </a:lnTo>
                  <a:lnTo>
                    <a:pt x="1487" y="1095"/>
                  </a:lnTo>
                  <a:lnTo>
                    <a:pt x="1664" y="70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7" name="Google Shape;2207;p39"/>
            <p:cNvSpPr/>
            <p:nvPr/>
          </p:nvSpPr>
          <p:spPr>
            <a:xfrm>
              <a:off x="4919150" y="3527600"/>
              <a:ext cx="40450" cy="21700"/>
            </a:xfrm>
            <a:custGeom>
              <a:avLst/>
              <a:gdLst/>
              <a:ahLst/>
              <a:cxnLst/>
              <a:rect l="l" t="t" r="r" b="b"/>
              <a:pathLst>
                <a:path w="1618" h="868" extrusionOk="0">
                  <a:moveTo>
                    <a:pt x="142" y="0"/>
                  </a:moveTo>
                  <a:lnTo>
                    <a:pt x="0" y="799"/>
                  </a:lnTo>
                  <a:lnTo>
                    <a:pt x="1485" y="868"/>
                  </a:lnTo>
                  <a:lnTo>
                    <a:pt x="1618" y="103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8" name="Google Shape;2208;p39"/>
            <p:cNvSpPr/>
            <p:nvPr/>
          </p:nvSpPr>
          <p:spPr>
            <a:xfrm>
              <a:off x="4933275" y="3448000"/>
              <a:ext cx="40100" cy="21900"/>
            </a:xfrm>
            <a:custGeom>
              <a:avLst/>
              <a:gdLst/>
              <a:ahLst/>
              <a:cxnLst/>
              <a:rect l="l" t="t" r="r" b="b"/>
              <a:pathLst>
                <a:path w="1604" h="876" extrusionOk="0">
                  <a:moveTo>
                    <a:pt x="143" y="1"/>
                  </a:moveTo>
                  <a:lnTo>
                    <a:pt x="0" y="808"/>
                  </a:lnTo>
                  <a:lnTo>
                    <a:pt x="1469" y="876"/>
                  </a:lnTo>
                  <a:lnTo>
                    <a:pt x="1603" y="102"/>
                  </a:lnTo>
                  <a:lnTo>
                    <a:pt x="14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9" name="Google Shape;2209;p39"/>
            <p:cNvSpPr/>
            <p:nvPr/>
          </p:nvSpPr>
          <p:spPr>
            <a:xfrm>
              <a:off x="4902550" y="3607200"/>
              <a:ext cx="43275" cy="37600"/>
            </a:xfrm>
            <a:custGeom>
              <a:avLst/>
              <a:gdLst/>
              <a:ahLst/>
              <a:cxnLst/>
              <a:rect l="l" t="t" r="r" b="b"/>
              <a:pathLst>
                <a:path w="1731" h="1504" extrusionOk="0">
                  <a:moveTo>
                    <a:pt x="241" y="0"/>
                  </a:moveTo>
                  <a:lnTo>
                    <a:pt x="1" y="1353"/>
                  </a:lnTo>
                  <a:lnTo>
                    <a:pt x="1489" y="1503"/>
                  </a:lnTo>
                  <a:lnTo>
                    <a:pt x="1730" y="104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0" name="Google Shape;2210;p39"/>
            <p:cNvSpPr/>
            <p:nvPr/>
          </p:nvSpPr>
          <p:spPr>
            <a:xfrm>
              <a:off x="4957275" y="3611000"/>
              <a:ext cx="38350" cy="38925"/>
            </a:xfrm>
            <a:custGeom>
              <a:avLst/>
              <a:gdLst/>
              <a:ahLst/>
              <a:cxnLst/>
              <a:rect l="l" t="t" r="r" b="b"/>
              <a:pathLst>
                <a:path w="1534" h="1557" extrusionOk="0">
                  <a:moveTo>
                    <a:pt x="247" y="1"/>
                  </a:moveTo>
                  <a:lnTo>
                    <a:pt x="1" y="1423"/>
                  </a:lnTo>
                  <a:lnTo>
                    <a:pt x="1306" y="1556"/>
                  </a:lnTo>
                  <a:lnTo>
                    <a:pt x="1534" y="91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1" name="Google Shape;2211;p39"/>
            <p:cNvSpPr/>
            <p:nvPr/>
          </p:nvSpPr>
          <p:spPr>
            <a:xfrm>
              <a:off x="4947375" y="3368400"/>
              <a:ext cx="39750" cy="22100"/>
            </a:xfrm>
            <a:custGeom>
              <a:avLst/>
              <a:gdLst/>
              <a:ahLst/>
              <a:cxnLst/>
              <a:rect l="l" t="t" r="r" b="b"/>
              <a:pathLst>
                <a:path w="1590" h="884" extrusionOk="0">
                  <a:moveTo>
                    <a:pt x="145" y="1"/>
                  </a:moveTo>
                  <a:lnTo>
                    <a:pt x="0" y="817"/>
                  </a:lnTo>
                  <a:lnTo>
                    <a:pt x="1455" y="884"/>
                  </a:lnTo>
                  <a:lnTo>
                    <a:pt x="1590" y="103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2" name="Google Shape;2212;p39"/>
            <p:cNvSpPr/>
            <p:nvPr/>
          </p:nvSpPr>
          <p:spPr>
            <a:xfrm>
              <a:off x="4939950" y="3406250"/>
              <a:ext cx="40775" cy="26925"/>
            </a:xfrm>
            <a:custGeom>
              <a:avLst/>
              <a:gdLst/>
              <a:ahLst/>
              <a:cxnLst/>
              <a:rect l="l" t="t" r="r" b="b"/>
              <a:pathLst>
                <a:path w="1631" h="1077" extrusionOk="0">
                  <a:moveTo>
                    <a:pt x="173" y="0"/>
                  </a:moveTo>
                  <a:lnTo>
                    <a:pt x="0" y="975"/>
                  </a:lnTo>
                  <a:lnTo>
                    <a:pt x="1457" y="1077"/>
                  </a:lnTo>
                  <a:lnTo>
                    <a:pt x="1631" y="68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3" name="Google Shape;2213;p39"/>
            <p:cNvSpPr/>
            <p:nvPr/>
          </p:nvSpPr>
          <p:spPr>
            <a:xfrm>
              <a:off x="4674550" y="3501850"/>
              <a:ext cx="1229550" cy="786750"/>
            </a:xfrm>
            <a:custGeom>
              <a:avLst/>
              <a:gdLst/>
              <a:ahLst/>
              <a:cxnLst/>
              <a:rect l="l" t="t" r="r" b="b"/>
              <a:pathLst>
                <a:path w="49182" h="31470" extrusionOk="0">
                  <a:moveTo>
                    <a:pt x="41692" y="0"/>
                  </a:moveTo>
                  <a:cubicBezTo>
                    <a:pt x="41692" y="0"/>
                    <a:pt x="40239" y="112"/>
                    <a:pt x="37780" y="2125"/>
                  </a:cubicBezTo>
                  <a:cubicBezTo>
                    <a:pt x="35321" y="4136"/>
                    <a:pt x="25597" y="21125"/>
                    <a:pt x="25597" y="21125"/>
                  </a:cubicBezTo>
                  <a:cubicBezTo>
                    <a:pt x="25597" y="21125"/>
                    <a:pt x="16767" y="15648"/>
                    <a:pt x="14531" y="14084"/>
                  </a:cubicBezTo>
                  <a:cubicBezTo>
                    <a:pt x="12296" y="12519"/>
                    <a:pt x="10507" y="9725"/>
                    <a:pt x="9277" y="8048"/>
                  </a:cubicBezTo>
                  <a:cubicBezTo>
                    <a:pt x="8047" y="6372"/>
                    <a:pt x="7825" y="6148"/>
                    <a:pt x="6148" y="6036"/>
                  </a:cubicBezTo>
                  <a:cubicBezTo>
                    <a:pt x="4900" y="5953"/>
                    <a:pt x="3900" y="5313"/>
                    <a:pt x="3378" y="5313"/>
                  </a:cubicBezTo>
                  <a:cubicBezTo>
                    <a:pt x="3198" y="5313"/>
                    <a:pt x="3075" y="5389"/>
                    <a:pt x="3018" y="5589"/>
                  </a:cubicBezTo>
                  <a:cubicBezTo>
                    <a:pt x="2795" y="6372"/>
                    <a:pt x="3466" y="6707"/>
                    <a:pt x="3913" y="6930"/>
                  </a:cubicBezTo>
                  <a:cubicBezTo>
                    <a:pt x="4360" y="7154"/>
                    <a:pt x="5142" y="7154"/>
                    <a:pt x="5142" y="7154"/>
                  </a:cubicBezTo>
                  <a:cubicBezTo>
                    <a:pt x="5142" y="7154"/>
                    <a:pt x="4927" y="7208"/>
                    <a:pt x="4562" y="7208"/>
                  </a:cubicBezTo>
                  <a:cubicBezTo>
                    <a:pt x="4015" y="7208"/>
                    <a:pt x="3130" y="7087"/>
                    <a:pt x="2124" y="6484"/>
                  </a:cubicBezTo>
                  <a:cubicBezTo>
                    <a:pt x="1221" y="5941"/>
                    <a:pt x="674" y="5626"/>
                    <a:pt x="362" y="5626"/>
                  </a:cubicBezTo>
                  <a:cubicBezTo>
                    <a:pt x="96" y="5626"/>
                    <a:pt x="1" y="5857"/>
                    <a:pt x="1" y="6372"/>
                  </a:cubicBezTo>
                  <a:cubicBezTo>
                    <a:pt x="1" y="7490"/>
                    <a:pt x="1230" y="9278"/>
                    <a:pt x="2124" y="10395"/>
                  </a:cubicBezTo>
                  <a:cubicBezTo>
                    <a:pt x="3018" y="11513"/>
                    <a:pt x="8160" y="11961"/>
                    <a:pt x="8160" y="11961"/>
                  </a:cubicBezTo>
                  <a:cubicBezTo>
                    <a:pt x="8160" y="11961"/>
                    <a:pt x="11066" y="17660"/>
                    <a:pt x="14419" y="22355"/>
                  </a:cubicBezTo>
                  <a:cubicBezTo>
                    <a:pt x="17568" y="26764"/>
                    <a:pt x="24069" y="31469"/>
                    <a:pt x="26516" y="31469"/>
                  </a:cubicBezTo>
                  <a:cubicBezTo>
                    <a:pt x="26674" y="31469"/>
                    <a:pt x="26816" y="31450"/>
                    <a:pt x="26938" y="31409"/>
                  </a:cubicBezTo>
                  <a:cubicBezTo>
                    <a:pt x="28950" y="30739"/>
                    <a:pt x="39568" y="17438"/>
                    <a:pt x="42475" y="13749"/>
                  </a:cubicBezTo>
                  <a:cubicBezTo>
                    <a:pt x="45380" y="10060"/>
                    <a:pt x="49181" y="5701"/>
                    <a:pt x="48286" y="3241"/>
                  </a:cubicBezTo>
                  <a:lnTo>
                    <a:pt x="416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4" name="Google Shape;2214;p39"/>
            <p:cNvSpPr/>
            <p:nvPr/>
          </p:nvSpPr>
          <p:spPr>
            <a:xfrm>
              <a:off x="4666900" y="3494150"/>
              <a:ext cx="1243575" cy="802025"/>
            </a:xfrm>
            <a:custGeom>
              <a:avLst/>
              <a:gdLst/>
              <a:ahLst/>
              <a:cxnLst/>
              <a:rect l="l" t="t" r="r" b="b"/>
              <a:pathLst>
                <a:path w="49743" h="32081" extrusionOk="0">
                  <a:moveTo>
                    <a:pt x="42011" y="1"/>
                  </a:moveTo>
                  <a:cubicBezTo>
                    <a:pt x="41999" y="1"/>
                    <a:pt x="41987" y="2"/>
                    <a:pt x="41975" y="3"/>
                  </a:cubicBezTo>
                  <a:cubicBezTo>
                    <a:pt x="41912" y="8"/>
                    <a:pt x="40397" y="145"/>
                    <a:pt x="37892" y="2195"/>
                  </a:cubicBezTo>
                  <a:cubicBezTo>
                    <a:pt x="35563" y="4101"/>
                    <a:pt x="27105" y="18728"/>
                    <a:pt x="25795" y="21006"/>
                  </a:cubicBezTo>
                  <a:cubicBezTo>
                    <a:pt x="24296" y="20075"/>
                    <a:pt x="16996" y="15530"/>
                    <a:pt x="15013" y="14141"/>
                  </a:cubicBezTo>
                  <a:cubicBezTo>
                    <a:pt x="13160" y="12845"/>
                    <a:pt x="11584" y="10629"/>
                    <a:pt x="10432" y="9012"/>
                  </a:cubicBezTo>
                  <a:cubicBezTo>
                    <a:pt x="10219" y="8712"/>
                    <a:pt x="10018" y="8430"/>
                    <a:pt x="9831" y="8174"/>
                  </a:cubicBezTo>
                  <a:cubicBezTo>
                    <a:pt x="8590" y="6483"/>
                    <a:pt x="8299" y="6160"/>
                    <a:pt x="6475" y="6039"/>
                  </a:cubicBezTo>
                  <a:cubicBezTo>
                    <a:pt x="5791" y="5993"/>
                    <a:pt x="5173" y="5764"/>
                    <a:pt x="4677" y="5581"/>
                  </a:cubicBezTo>
                  <a:cubicBezTo>
                    <a:pt x="4277" y="5434"/>
                    <a:pt x="3956" y="5314"/>
                    <a:pt x="3684" y="5314"/>
                  </a:cubicBezTo>
                  <a:cubicBezTo>
                    <a:pt x="3568" y="5314"/>
                    <a:pt x="3460" y="5336"/>
                    <a:pt x="3360" y="5387"/>
                  </a:cubicBezTo>
                  <a:cubicBezTo>
                    <a:pt x="3199" y="5469"/>
                    <a:pt x="3088" y="5612"/>
                    <a:pt x="3031" y="5813"/>
                  </a:cubicBezTo>
                  <a:cubicBezTo>
                    <a:pt x="2906" y="6248"/>
                    <a:pt x="2997" y="6579"/>
                    <a:pt x="3177" y="6835"/>
                  </a:cubicBezTo>
                  <a:cubicBezTo>
                    <a:pt x="2974" y="6745"/>
                    <a:pt x="2777" y="6643"/>
                    <a:pt x="2587" y="6529"/>
                  </a:cubicBezTo>
                  <a:cubicBezTo>
                    <a:pt x="1620" y="5948"/>
                    <a:pt x="1062" y="5628"/>
                    <a:pt x="664" y="5628"/>
                  </a:cubicBezTo>
                  <a:cubicBezTo>
                    <a:pt x="552" y="5628"/>
                    <a:pt x="453" y="5653"/>
                    <a:pt x="361" y="5705"/>
                  </a:cubicBezTo>
                  <a:cubicBezTo>
                    <a:pt x="43" y="5885"/>
                    <a:pt x="1" y="6299"/>
                    <a:pt x="1" y="6680"/>
                  </a:cubicBezTo>
                  <a:cubicBezTo>
                    <a:pt x="1" y="7965"/>
                    <a:pt x="1373" y="9871"/>
                    <a:pt x="2191" y="10895"/>
                  </a:cubicBezTo>
                  <a:cubicBezTo>
                    <a:pt x="3074" y="11998"/>
                    <a:pt x="7263" y="12461"/>
                    <a:pt x="8270" y="12558"/>
                  </a:cubicBezTo>
                  <a:cubicBezTo>
                    <a:pt x="8757" y="13495"/>
                    <a:pt x="11450" y="18605"/>
                    <a:pt x="14476" y="22841"/>
                  </a:cubicBezTo>
                  <a:cubicBezTo>
                    <a:pt x="17661" y="27301"/>
                    <a:pt x="24167" y="32080"/>
                    <a:pt x="26837" y="32080"/>
                  </a:cubicBezTo>
                  <a:cubicBezTo>
                    <a:pt x="27025" y="32080"/>
                    <a:pt x="27193" y="32057"/>
                    <a:pt x="27341" y="32008"/>
                  </a:cubicBezTo>
                  <a:cubicBezTo>
                    <a:pt x="29463" y="31300"/>
                    <a:pt x="39880" y="18234"/>
                    <a:pt x="43021" y="14246"/>
                  </a:cubicBezTo>
                  <a:cubicBezTo>
                    <a:pt x="43317" y="13872"/>
                    <a:pt x="43620" y="13491"/>
                    <a:pt x="43928" y="13105"/>
                  </a:cubicBezTo>
                  <a:cubicBezTo>
                    <a:pt x="46786" y="9521"/>
                    <a:pt x="49742" y="5817"/>
                    <a:pt x="48880" y="3446"/>
                  </a:cubicBezTo>
                  <a:cubicBezTo>
                    <a:pt x="48837" y="3319"/>
                    <a:pt x="48718" y="3239"/>
                    <a:pt x="48591" y="3239"/>
                  </a:cubicBezTo>
                  <a:cubicBezTo>
                    <a:pt x="48557" y="3239"/>
                    <a:pt x="48521" y="3245"/>
                    <a:pt x="48487" y="3258"/>
                  </a:cubicBezTo>
                  <a:cubicBezTo>
                    <a:pt x="48325" y="3317"/>
                    <a:pt x="48244" y="3495"/>
                    <a:pt x="48305" y="3656"/>
                  </a:cubicBezTo>
                  <a:cubicBezTo>
                    <a:pt x="49051" y="5703"/>
                    <a:pt x="46074" y="9433"/>
                    <a:pt x="43450" y="12724"/>
                  </a:cubicBezTo>
                  <a:cubicBezTo>
                    <a:pt x="43141" y="13109"/>
                    <a:pt x="42836" y="13492"/>
                    <a:pt x="42540" y="13867"/>
                  </a:cubicBezTo>
                  <a:cubicBezTo>
                    <a:pt x="35930" y="22257"/>
                    <a:pt x="28607" y="30940"/>
                    <a:pt x="27147" y="31428"/>
                  </a:cubicBezTo>
                  <a:cubicBezTo>
                    <a:pt x="27048" y="31460"/>
                    <a:pt x="26933" y="31476"/>
                    <a:pt x="26804" y="31476"/>
                  </a:cubicBezTo>
                  <a:cubicBezTo>
                    <a:pt x="24596" y="31476"/>
                    <a:pt x="18101" y="26862"/>
                    <a:pt x="14976" y="22486"/>
                  </a:cubicBezTo>
                  <a:cubicBezTo>
                    <a:pt x="11674" y="17865"/>
                    <a:pt x="8768" y="12187"/>
                    <a:pt x="8739" y="12130"/>
                  </a:cubicBezTo>
                  <a:cubicBezTo>
                    <a:pt x="8691" y="12036"/>
                    <a:pt x="8598" y="11973"/>
                    <a:pt x="8493" y="11964"/>
                  </a:cubicBezTo>
                  <a:cubicBezTo>
                    <a:pt x="6555" y="11796"/>
                    <a:pt x="3262" y="11253"/>
                    <a:pt x="2669" y="10513"/>
                  </a:cubicBezTo>
                  <a:cubicBezTo>
                    <a:pt x="1382" y="8903"/>
                    <a:pt x="613" y="7470"/>
                    <a:pt x="613" y="6680"/>
                  </a:cubicBezTo>
                  <a:cubicBezTo>
                    <a:pt x="613" y="6324"/>
                    <a:pt x="664" y="6241"/>
                    <a:pt x="655" y="6241"/>
                  </a:cubicBezTo>
                  <a:cubicBezTo>
                    <a:pt x="663" y="6239"/>
                    <a:pt x="673" y="6238"/>
                    <a:pt x="683" y="6238"/>
                  </a:cubicBezTo>
                  <a:cubicBezTo>
                    <a:pt x="911" y="6238"/>
                    <a:pt x="1697" y="6708"/>
                    <a:pt x="2274" y="7054"/>
                  </a:cubicBezTo>
                  <a:cubicBezTo>
                    <a:pt x="3336" y="7691"/>
                    <a:pt x="4274" y="7823"/>
                    <a:pt x="4866" y="7823"/>
                  </a:cubicBezTo>
                  <a:cubicBezTo>
                    <a:pt x="5259" y="7823"/>
                    <a:pt x="5499" y="7765"/>
                    <a:pt x="5523" y="7759"/>
                  </a:cubicBezTo>
                  <a:cubicBezTo>
                    <a:pt x="5674" y="7721"/>
                    <a:pt x="5771" y="7578"/>
                    <a:pt x="5752" y="7424"/>
                  </a:cubicBezTo>
                  <a:cubicBezTo>
                    <a:pt x="5733" y="7272"/>
                    <a:pt x="5604" y="7156"/>
                    <a:pt x="5449" y="7156"/>
                  </a:cubicBezTo>
                  <a:cubicBezTo>
                    <a:pt x="5252" y="7156"/>
                    <a:pt x="4670" y="7122"/>
                    <a:pt x="4355" y="6964"/>
                  </a:cubicBezTo>
                  <a:cubicBezTo>
                    <a:pt x="3753" y="6662"/>
                    <a:pt x="3489" y="6440"/>
                    <a:pt x="3638" y="5933"/>
                  </a:cubicBezTo>
                  <a:cubicBezTo>
                    <a:pt x="3651" y="5927"/>
                    <a:pt x="3669" y="5924"/>
                    <a:pt x="3691" y="5924"/>
                  </a:cubicBezTo>
                  <a:cubicBezTo>
                    <a:pt x="3844" y="5924"/>
                    <a:pt x="4198" y="6056"/>
                    <a:pt x="4465" y="6155"/>
                  </a:cubicBezTo>
                  <a:cubicBezTo>
                    <a:pt x="4998" y="6353"/>
                    <a:pt x="5663" y="6598"/>
                    <a:pt x="6435" y="6650"/>
                  </a:cubicBezTo>
                  <a:cubicBezTo>
                    <a:pt x="7988" y="6753"/>
                    <a:pt x="8143" y="6907"/>
                    <a:pt x="9337" y="8537"/>
                  </a:cubicBezTo>
                  <a:cubicBezTo>
                    <a:pt x="9523" y="8790"/>
                    <a:pt x="9721" y="9069"/>
                    <a:pt x="9933" y="9366"/>
                  </a:cubicBezTo>
                  <a:cubicBezTo>
                    <a:pt x="11111" y="11020"/>
                    <a:pt x="12724" y="13285"/>
                    <a:pt x="14662" y="14642"/>
                  </a:cubicBezTo>
                  <a:cubicBezTo>
                    <a:pt x="16879" y="16195"/>
                    <a:pt x="25653" y="21638"/>
                    <a:pt x="25742" y="21694"/>
                  </a:cubicBezTo>
                  <a:cubicBezTo>
                    <a:pt x="25790" y="21723"/>
                    <a:pt x="25846" y="21739"/>
                    <a:pt x="25902" y="21739"/>
                  </a:cubicBezTo>
                  <a:cubicBezTo>
                    <a:pt x="25928" y="21739"/>
                    <a:pt x="25953" y="21736"/>
                    <a:pt x="25978" y="21729"/>
                  </a:cubicBezTo>
                  <a:cubicBezTo>
                    <a:pt x="26059" y="21709"/>
                    <a:pt x="26128" y="21657"/>
                    <a:pt x="26169" y="21585"/>
                  </a:cubicBezTo>
                  <a:cubicBezTo>
                    <a:pt x="26266" y="21416"/>
                    <a:pt x="35893" y="4622"/>
                    <a:pt x="38280" y="2669"/>
                  </a:cubicBezTo>
                  <a:cubicBezTo>
                    <a:pt x="40604" y="768"/>
                    <a:pt x="42001" y="615"/>
                    <a:pt x="42024" y="613"/>
                  </a:cubicBezTo>
                  <a:cubicBezTo>
                    <a:pt x="42191" y="599"/>
                    <a:pt x="42317" y="452"/>
                    <a:pt x="42303" y="285"/>
                  </a:cubicBezTo>
                  <a:cubicBezTo>
                    <a:pt x="42292" y="128"/>
                    <a:pt x="42154" y="1"/>
                    <a:pt x="420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5" name="Google Shape;2215;p39"/>
            <p:cNvSpPr/>
            <p:nvPr/>
          </p:nvSpPr>
          <p:spPr>
            <a:xfrm>
              <a:off x="4674550" y="3634650"/>
              <a:ext cx="288050" cy="195200"/>
            </a:xfrm>
            <a:custGeom>
              <a:avLst/>
              <a:gdLst/>
              <a:ahLst/>
              <a:cxnLst/>
              <a:rect l="l" t="t" r="r" b="b"/>
              <a:pathLst>
                <a:path w="11522" h="7808" extrusionOk="0">
                  <a:moveTo>
                    <a:pt x="3379" y="1"/>
                  </a:moveTo>
                  <a:cubicBezTo>
                    <a:pt x="3199" y="1"/>
                    <a:pt x="3076" y="77"/>
                    <a:pt x="3019" y="277"/>
                  </a:cubicBezTo>
                  <a:cubicBezTo>
                    <a:pt x="2795" y="1060"/>
                    <a:pt x="3466" y="1395"/>
                    <a:pt x="3913" y="1618"/>
                  </a:cubicBezTo>
                  <a:cubicBezTo>
                    <a:pt x="4360" y="1842"/>
                    <a:pt x="5143" y="1842"/>
                    <a:pt x="5143" y="1842"/>
                  </a:cubicBezTo>
                  <a:cubicBezTo>
                    <a:pt x="5143" y="1842"/>
                    <a:pt x="4928" y="1896"/>
                    <a:pt x="4563" y="1896"/>
                  </a:cubicBezTo>
                  <a:cubicBezTo>
                    <a:pt x="4016" y="1896"/>
                    <a:pt x="3131" y="1775"/>
                    <a:pt x="2125" y="1171"/>
                  </a:cubicBezTo>
                  <a:cubicBezTo>
                    <a:pt x="1221" y="629"/>
                    <a:pt x="675" y="314"/>
                    <a:pt x="363" y="314"/>
                  </a:cubicBezTo>
                  <a:cubicBezTo>
                    <a:pt x="96" y="314"/>
                    <a:pt x="1" y="545"/>
                    <a:pt x="1" y="1060"/>
                  </a:cubicBezTo>
                  <a:cubicBezTo>
                    <a:pt x="1" y="2178"/>
                    <a:pt x="1230" y="3966"/>
                    <a:pt x="2125" y="5083"/>
                  </a:cubicBezTo>
                  <a:cubicBezTo>
                    <a:pt x="3019" y="6201"/>
                    <a:pt x="8160" y="6649"/>
                    <a:pt x="8160" y="6649"/>
                  </a:cubicBezTo>
                  <a:cubicBezTo>
                    <a:pt x="8160" y="6649"/>
                    <a:pt x="8385" y="7087"/>
                    <a:pt x="8772" y="7807"/>
                  </a:cubicBezTo>
                  <a:cubicBezTo>
                    <a:pt x="9317" y="7090"/>
                    <a:pt x="10175" y="6361"/>
                    <a:pt x="11521" y="5788"/>
                  </a:cubicBezTo>
                  <a:cubicBezTo>
                    <a:pt x="10643" y="4687"/>
                    <a:pt x="9891" y="3572"/>
                    <a:pt x="9278" y="2736"/>
                  </a:cubicBezTo>
                  <a:cubicBezTo>
                    <a:pt x="8048" y="1060"/>
                    <a:pt x="7825" y="836"/>
                    <a:pt x="6149" y="724"/>
                  </a:cubicBezTo>
                  <a:cubicBezTo>
                    <a:pt x="4901" y="641"/>
                    <a:pt x="3901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6" name="Google Shape;2216;p39"/>
            <p:cNvSpPr/>
            <p:nvPr/>
          </p:nvSpPr>
          <p:spPr>
            <a:xfrm>
              <a:off x="4666900" y="3627000"/>
              <a:ext cx="304825" cy="210500"/>
            </a:xfrm>
            <a:custGeom>
              <a:avLst/>
              <a:gdLst/>
              <a:ahLst/>
              <a:cxnLst/>
              <a:rect l="l" t="t" r="r" b="b"/>
              <a:pathLst>
                <a:path w="12193" h="8420" extrusionOk="0">
                  <a:moveTo>
                    <a:pt x="3689" y="611"/>
                  </a:moveTo>
                  <a:cubicBezTo>
                    <a:pt x="3842" y="611"/>
                    <a:pt x="4195" y="743"/>
                    <a:pt x="4463" y="842"/>
                  </a:cubicBezTo>
                  <a:cubicBezTo>
                    <a:pt x="4997" y="1039"/>
                    <a:pt x="5661" y="1285"/>
                    <a:pt x="6432" y="1336"/>
                  </a:cubicBezTo>
                  <a:cubicBezTo>
                    <a:pt x="7986" y="1440"/>
                    <a:pt x="8141" y="1594"/>
                    <a:pt x="9336" y="3224"/>
                  </a:cubicBezTo>
                  <a:cubicBezTo>
                    <a:pt x="9521" y="3476"/>
                    <a:pt x="9720" y="3755"/>
                    <a:pt x="9931" y="4051"/>
                  </a:cubicBezTo>
                  <a:cubicBezTo>
                    <a:pt x="10354" y="4644"/>
                    <a:pt x="10825" y="5306"/>
                    <a:pt x="11344" y="5975"/>
                  </a:cubicBezTo>
                  <a:cubicBezTo>
                    <a:pt x="10443" y="6405"/>
                    <a:pt x="9702" y="6939"/>
                    <a:pt x="9132" y="7568"/>
                  </a:cubicBezTo>
                  <a:cubicBezTo>
                    <a:pt x="8881" y="7094"/>
                    <a:pt x="8738" y="6816"/>
                    <a:pt x="8738" y="6815"/>
                  </a:cubicBezTo>
                  <a:cubicBezTo>
                    <a:pt x="8689" y="6722"/>
                    <a:pt x="8596" y="6659"/>
                    <a:pt x="8492" y="6650"/>
                  </a:cubicBezTo>
                  <a:cubicBezTo>
                    <a:pt x="6554" y="6482"/>
                    <a:pt x="3260" y="5938"/>
                    <a:pt x="2668" y="5199"/>
                  </a:cubicBezTo>
                  <a:cubicBezTo>
                    <a:pt x="1381" y="3589"/>
                    <a:pt x="612" y="2157"/>
                    <a:pt x="612" y="1366"/>
                  </a:cubicBezTo>
                  <a:cubicBezTo>
                    <a:pt x="612" y="1031"/>
                    <a:pt x="658" y="938"/>
                    <a:pt x="654" y="928"/>
                  </a:cubicBezTo>
                  <a:lnTo>
                    <a:pt x="654" y="928"/>
                  </a:lnTo>
                  <a:cubicBezTo>
                    <a:pt x="662" y="926"/>
                    <a:pt x="671" y="925"/>
                    <a:pt x="681" y="925"/>
                  </a:cubicBezTo>
                  <a:cubicBezTo>
                    <a:pt x="908" y="925"/>
                    <a:pt x="1695" y="1395"/>
                    <a:pt x="2272" y="1742"/>
                  </a:cubicBezTo>
                  <a:cubicBezTo>
                    <a:pt x="3334" y="2378"/>
                    <a:pt x="4273" y="2509"/>
                    <a:pt x="4865" y="2509"/>
                  </a:cubicBezTo>
                  <a:cubicBezTo>
                    <a:pt x="5257" y="2509"/>
                    <a:pt x="5497" y="2452"/>
                    <a:pt x="5521" y="2446"/>
                  </a:cubicBezTo>
                  <a:cubicBezTo>
                    <a:pt x="5671" y="2408"/>
                    <a:pt x="5770" y="2264"/>
                    <a:pt x="5751" y="2112"/>
                  </a:cubicBezTo>
                  <a:cubicBezTo>
                    <a:pt x="5732" y="1958"/>
                    <a:pt x="5602" y="1842"/>
                    <a:pt x="5447" y="1842"/>
                  </a:cubicBezTo>
                  <a:cubicBezTo>
                    <a:pt x="5249" y="1842"/>
                    <a:pt x="4667" y="1807"/>
                    <a:pt x="4353" y="1651"/>
                  </a:cubicBezTo>
                  <a:cubicBezTo>
                    <a:pt x="3751" y="1349"/>
                    <a:pt x="3487" y="1126"/>
                    <a:pt x="3635" y="620"/>
                  </a:cubicBezTo>
                  <a:cubicBezTo>
                    <a:pt x="3648" y="614"/>
                    <a:pt x="3666" y="611"/>
                    <a:pt x="3689" y="611"/>
                  </a:cubicBezTo>
                  <a:close/>
                  <a:moveTo>
                    <a:pt x="3684" y="1"/>
                  </a:moveTo>
                  <a:cubicBezTo>
                    <a:pt x="3568" y="1"/>
                    <a:pt x="3460" y="22"/>
                    <a:pt x="3360" y="73"/>
                  </a:cubicBezTo>
                  <a:cubicBezTo>
                    <a:pt x="3199" y="155"/>
                    <a:pt x="3088" y="299"/>
                    <a:pt x="3031" y="500"/>
                  </a:cubicBezTo>
                  <a:cubicBezTo>
                    <a:pt x="2906" y="934"/>
                    <a:pt x="2997" y="1265"/>
                    <a:pt x="3177" y="1520"/>
                  </a:cubicBezTo>
                  <a:cubicBezTo>
                    <a:pt x="2974" y="1431"/>
                    <a:pt x="2777" y="1329"/>
                    <a:pt x="2587" y="1215"/>
                  </a:cubicBezTo>
                  <a:cubicBezTo>
                    <a:pt x="1620" y="634"/>
                    <a:pt x="1062" y="314"/>
                    <a:pt x="664" y="314"/>
                  </a:cubicBezTo>
                  <a:cubicBezTo>
                    <a:pt x="552" y="314"/>
                    <a:pt x="453" y="339"/>
                    <a:pt x="361" y="391"/>
                  </a:cubicBezTo>
                  <a:cubicBezTo>
                    <a:pt x="43" y="571"/>
                    <a:pt x="1" y="985"/>
                    <a:pt x="1" y="1366"/>
                  </a:cubicBezTo>
                  <a:cubicBezTo>
                    <a:pt x="1" y="2651"/>
                    <a:pt x="1373" y="4557"/>
                    <a:pt x="2191" y="5581"/>
                  </a:cubicBezTo>
                  <a:cubicBezTo>
                    <a:pt x="3074" y="6686"/>
                    <a:pt x="7263" y="7147"/>
                    <a:pt x="8270" y="7244"/>
                  </a:cubicBezTo>
                  <a:cubicBezTo>
                    <a:pt x="8368" y="7431"/>
                    <a:pt x="8553" y="7783"/>
                    <a:pt x="8808" y="8257"/>
                  </a:cubicBezTo>
                  <a:cubicBezTo>
                    <a:pt x="8856" y="8349"/>
                    <a:pt x="8949" y="8410"/>
                    <a:pt x="9053" y="8418"/>
                  </a:cubicBezTo>
                  <a:cubicBezTo>
                    <a:pt x="9061" y="8419"/>
                    <a:pt x="9069" y="8419"/>
                    <a:pt x="9077" y="8419"/>
                  </a:cubicBezTo>
                  <a:cubicBezTo>
                    <a:pt x="9173" y="8419"/>
                    <a:pt x="9263" y="8375"/>
                    <a:pt x="9320" y="8298"/>
                  </a:cubicBezTo>
                  <a:cubicBezTo>
                    <a:pt x="9922" y="7509"/>
                    <a:pt x="10806" y="6862"/>
                    <a:pt x="11948" y="6375"/>
                  </a:cubicBezTo>
                  <a:cubicBezTo>
                    <a:pt x="12134" y="6296"/>
                    <a:pt x="12193" y="6062"/>
                    <a:pt x="12067" y="5903"/>
                  </a:cubicBezTo>
                  <a:cubicBezTo>
                    <a:pt x="11461" y="5143"/>
                    <a:pt x="10913" y="4374"/>
                    <a:pt x="10430" y="3696"/>
                  </a:cubicBezTo>
                  <a:cubicBezTo>
                    <a:pt x="10218" y="3398"/>
                    <a:pt x="10018" y="3116"/>
                    <a:pt x="9831" y="2861"/>
                  </a:cubicBezTo>
                  <a:cubicBezTo>
                    <a:pt x="8590" y="1169"/>
                    <a:pt x="8299" y="848"/>
                    <a:pt x="6475" y="725"/>
                  </a:cubicBezTo>
                  <a:cubicBezTo>
                    <a:pt x="5791" y="679"/>
                    <a:pt x="5173" y="451"/>
                    <a:pt x="4677" y="267"/>
                  </a:cubicBezTo>
                  <a:cubicBezTo>
                    <a:pt x="4277" y="120"/>
                    <a:pt x="3956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17" name="Google Shape;2217;p39"/>
          <p:cNvSpPr txBox="1"/>
          <p:nvPr>
            <p:ph type="body" idx="1"/>
          </p:nvPr>
        </p:nvSpPr>
        <p:spPr>
          <a:xfrm>
            <a:off x="550425" y="1023600"/>
            <a:ext cx="5303100" cy="3179400"/>
          </a:xfrm>
          <a:prstGeom prst="rect">
            <a:avLst/>
          </a:prstGeom>
        </p:spPr>
        <p:txBody>
          <a:bodyPr spcFirstLastPara="1" wrap="square" lIns="171450" tIns="91425" rIns="91425" bIns="91425" anchor="t" anchorCtr="0">
            <a:noAutofit/>
          </a:bodyPr>
          <a:lstStyle/>
          <a:p>
            <a:pPr marL="57150" lvl="0" indent="-1460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Case 2: Data Breach</a:t>
            </a:r>
            <a:endParaRPr sz="1300" b="1"/>
          </a:p>
          <a:p>
            <a:pPr marL="3429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 sz="1300" b="1"/>
              <a:t>Scenario: </a:t>
            </a:r>
            <a:r>
              <a:rPr lang="en-GB" sz="1300"/>
              <a:t>A phishing email targeted employees of a healthcare organization, tricking them into clicking a malicious link that installed ransomware on the network.</a:t>
            </a:r>
            <a:endParaRPr sz="1300"/>
          </a:p>
          <a:p>
            <a:pPr marL="342900" lvl="1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GB" sz="1300" b="1"/>
              <a:t>Consequences:</a:t>
            </a:r>
            <a:r>
              <a:rPr lang="en-GB" sz="1300"/>
              <a:t> The ransomware encrypted critical patient records, causing disruptions to healthcare services and violating regulatory compliance. The organization faced financial penalties, lawsuits, and loss of patient trust.</a:t>
            </a: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  <a:buNone/>
            </a:pPr>
            <a:endParaRPr sz="1400" b="1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4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Reporting Phishing Attempts</a:t>
            </a:r>
            <a:endParaRPr lang="en-GB" b="1"/>
          </a:p>
        </p:txBody>
      </p:sp>
      <p:sp>
        <p:nvSpPr>
          <p:cNvPr id="2223" name="Google Shape;2223;p40"/>
          <p:cNvSpPr txBox="1"/>
          <p:nvPr>
            <p:ph type="body" idx="1"/>
          </p:nvPr>
        </p:nvSpPr>
        <p:spPr>
          <a:xfrm>
            <a:off x="626625" y="947400"/>
            <a:ext cx="5808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b="1"/>
              <a:t>I</a:t>
            </a:r>
            <a:r>
              <a:rPr lang="en-GB" sz="1600" b="1"/>
              <a:t>nstructions for Reporting:</a:t>
            </a:r>
            <a:endParaRPr sz="1600" b="1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-GB" sz="1400" b="1"/>
              <a:t>Internal Reporting System:</a:t>
            </a:r>
            <a:r>
              <a:rPr lang="en-GB" sz="1400"/>
              <a:t> Use the organization's designated reporting system to report suspected phishing emails or websites.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 b="1"/>
              <a:t>Forward Emails:</a:t>
            </a:r>
            <a:r>
              <a:rPr lang="en-GB" sz="1400"/>
              <a:t> Forward suspected phishing emails as attachments to the IT or security team for analysis.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 b="1"/>
              <a:t>Provide Details:</a:t>
            </a:r>
            <a:r>
              <a:rPr lang="en-GB" sz="1400"/>
              <a:t> Include any relevant details such as sender information, email content, and website URLs in the report.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 b="1"/>
              <a:t>Do Not Click:</a:t>
            </a:r>
            <a:r>
              <a:rPr lang="en-GB" sz="1400"/>
              <a:t> Do not click on any links or download attachments from suspected phishing emails to prevent further harm.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grpSp>
        <p:nvGrpSpPr>
          <p:cNvPr id="2224" name="Google Shape;2224;p40"/>
          <p:cNvGrpSpPr/>
          <p:nvPr/>
        </p:nvGrpSpPr>
        <p:grpSpPr>
          <a:xfrm>
            <a:off x="6654253" y="792428"/>
            <a:ext cx="2285012" cy="4128237"/>
            <a:chOff x="2360075" y="238275"/>
            <a:chExt cx="2899025" cy="5237550"/>
          </a:xfrm>
        </p:grpSpPr>
        <p:sp>
          <p:nvSpPr>
            <p:cNvPr id="2225" name="Google Shape;2225;p40"/>
            <p:cNvSpPr/>
            <p:nvPr/>
          </p:nvSpPr>
          <p:spPr>
            <a:xfrm>
              <a:off x="2916925" y="5072950"/>
              <a:ext cx="510100" cy="200000"/>
            </a:xfrm>
            <a:custGeom>
              <a:avLst/>
              <a:gdLst/>
              <a:ahLst/>
              <a:cxnLst/>
              <a:rect l="l" t="t" r="r" b="b"/>
              <a:pathLst>
                <a:path w="20404" h="8000" extrusionOk="0">
                  <a:moveTo>
                    <a:pt x="8645" y="1"/>
                  </a:moveTo>
                  <a:lnTo>
                    <a:pt x="948" y="823"/>
                  </a:lnTo>
                  <a:cubicBezTo>
                    <a:pt x="948" y="823"/>
                    <a:pt x="1" y="4548"/>
                    <a:pt x="592" y="5967"/>
                  </a:cubicBezTo>
                  <a:cubicBezTo>
                    <a:pt x="1052" y="7074"/>
                    <a:pt x="1846" y="7222"/>
                    <a:pt x="2985" y="7222"/>
                  </a:cubicBezTo>
                  <a:cubicBezTo>
                    <a:pt x="3307" y="7222"/>
                    <a:pt x="3657" y="7210"/>
                    <a:pt x="4035" y="7204"/>
                  </a:cubicBezTo>
                  <a:cubicBezTo>
                    <a:pt x="4052" y="7204"/>
                    <a:pt x="4071" y="7204"/>
                    <a:pt x="4089" y="7204"/>
                  </a:cubicBezTo>
                  <a:cubicBezTo>
                    <a:pt x="5612" y="7204"/>
                    <a:pt x="11444" y="7999"/>
                    <a:pt x="14477" y="7999"/>
                  </a:cubicBezTo>
                  <a:cubicBezTo>
                    <a:pt x="15077" y="7999"/>
                    <a:pt x="15568" y="7968"/>
                    <a:pt x="15894" y="7894"/>
                  </a:cubicBezTo>
                  <a:cubicBezTo>
                    <a:pt x="17886" y="7437"/>
                    <a:pt x="19873" y="6552"/>
                    <a:pt x="20138" y="5121"/>
                  </a:cubicBezTo>
                  <a:cubicBezTo>
                    <a:pt x="20403" y="3690"/>
                    <a:pt x="16698" y="4170"/>
                    <a:pt x="14837" y="3768"/>
                  </a:cubicBezTo>
                  <a:cubicBezTo>
                    <a:pt x="12975" y="3367"/>
                    <a:pt x="8645" y="1"/>
                    <a:pt x="86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2909600" y="5065825"/>
              <a:ext cx="519075" cy="214225"/>
            </a:xfrm>
            <a:custGeom>
              <a:avLst/>
              <a:gdLst/>
              <a:ahLst/>
              <a:cxnLst/>
              <a:rect l="l" t="t" r="r" b="b"/>
              <a:pathLst>
                <a:path w="20763" h="8569" extrusionOk="0">
                  <a:moveTo>
                    <a:pt x="8854" y="582"/>
                  </a:moveTo>
                  <a:cubicBezTo>
                    <a:pt x="9508" y="1084"/>
                    <a:pt x="13296" y="3950"/>
                    <a:pt x="15069" y="4332"/>
                  </a:cubicBezTo>
                  <a:cubicBezTo>
                    <a:pt x="15679" y="4464"/>
                    <a:pt x="16477" y="4504"/>
                    <a:pt x="17248" y="4543"/>
                  </a:cubicBezTo>
                  <a:cubicBezTo>
                    <a:pt x="18430" y="4603"/>
                    <a:pt x="19771" y="4670"/>
                    <a:pt x="20096" y="5080"/>
                  </a:cubicBezTo>
                  <a:cubicBezTo>
                    <a:pt x="20135" y="5131"/>
                    <a:pt x="20178" y="5207"/>
                    <a:pt x="20150" y="5354"/>
                  </a:cubicBezTo>
                  <a:cubicBezTo>
                    <a:pt x="19950" y="6433"/>
                    <a:pt x="18483" y="7360"/>
                    <a:pt x="16122" y="7900"/>
                  </a:cubicBezTo>
                  <a:cubicBezTo>
                    <a:pt x="15819" y="7970"/>
                    <a:pt x="15355" y="7999"/>
                    <a:pt x="14783" y="7999"/>
                  </a:cubicBezTo>
                  <a:cubicBezTo>
                    <a:pt x="13010" y="7999"/>
                    <a:pt x="10210" y="7719"/>
                    <a:pt x="8021" y="7501"/>
                  </a:cubicBezTo>
                  <a:cubicBezTo>
                    <a:pt x="6419" y="7342"/>
                    <a:pt x="5028" y="7203"/>
                    <a:pt x="4380" y="7203"/>
                  </a:cubicBezTo>
                  <a:lnTo>
                    <a:pt x="4324" y="7203"/>
                  </a:lnTo>
                  <a:lnTo>
                    <a:pt x="3895" y="7212"/>
                  </a:lnTo>
                  <a:cubicBezTo>
                    <a:pt x="3690" y="7216"/>
                    <a:pt x="3499" y="7220"/>
                    <a:pt x="3322" y="7220"/>
                  </a:cubicBezTo>
                  <a:cubicBezTo>
                    <a:pt x="2132" y="7220"/>
                    <a:pt x="1537" y="7076"/>
                    <a:pt x="1148" y="6142"/>
                  </a:cubicBezTo>
                  <a:cubicBezTo>
                    <a:pt x="720" y="5115"/>
                    <a:pt x="1198" y="2512"/>
                    <a:pt x="1470" y="1371"/>
                  </a:cubicBezTo>
                  <a:lnTo>
                    <a:pt x="8854" y="582"/>
                  </a:lnTo>
                  <a:close/>
                  <a:moveTo>
                    <a:pt x="8940" y="0"/>
                  </a:moveTo>
                  <a:cubicBezTo>
                    <a:pt x="8929" y="0"/>
                    <a:pt x="8918" y="1"/>
                    <a:pt x="8907" y="2"/>
                  </a:cubicBezTo>
                  <a:lnTo>
                    <a:pt x="1210" y="824"/>
                  </a:lnTo>
                  <a:cubicBezTo>
                    <a:pt x="1092" y="837"/>
                    <a:pt x="993" y="922"/>
                    <a:pt x="963" y="1038"/>
                  </a:cubicBezTo>
                  <a:cubicBezTo>
                    <a:pt x="924" y="1194"/>
                    <a:pt x="0" y="4873"/>
                    <a:pt x="621" y="6363"/>
                  </a:cubicBezTo>
                  <a:cubicBezTo>
                    <a:pt x="1145" y="7622"/>
                    <a:pt x="2079" y="7792"/>
                    <a:pt x="3268" y="7792"/>
                  </a:cubicBezTo>
                  <a:cubicBezTo>
                    <a:pt x="3474" y="7792"/>
                    <a:pt x="3688" y="7787"/>
                    <a:pt x="3908" y="7782"/>
                  </a:cubicBezTo>
                  <a:lnTo>
                    <a:pt x="4332" y="7774"/>
                  </a:lnTo>
                  <a:cubicBezTo>
                    <a:pt x="4931" y="7779"/>
                    <a:pt x="6332" y="7907"/>
                    <a:pt x="7965" y="8070"/>
                  </a:cubicBezTo>
                  <a:cubicBezTo>
                    <a:pt x="10260" y="8298"/>
                    <a:pt x="12971" y="8569"/>
                    <a:pt x="14765" y="8569"/>
                  </a:cubicBezTo>
                  <a:cubicBezTo>
                    <a:pt x="15391" y="8569"/>
                    <a:pt x="15905" y="8535"/>
                    <a:pt x="16251" y="8457"/>
                  </a:cubicBezTo>
                  <a:cubicBezTo>
                    <a:pt x="17774" y="8108"/>
                    <a:pt x="20379" y="7255"/>
                    <a:pt x="20711" y="5459"/>
                  </a:cubicBezTo>
                  <a:cubicBezTo>
                    <a:pt x="20762" y="5184"/>
                    <a:pt x="20705" y="4930"/>
                    <a:pt x="20544" y="4727"/>
                  </a:cubicBezTo>
                  <a:cubicBezTo>
                    <a:pt x="20059" y="4114"/>
                    <a:pt x="18708" y="4045"/>
                    <a:pt x="17276" y="3972"/>
                  </a:cubicBezTo>
                  <a:cubicBezTo>
                    <a:pt x="16528" y="3936"/>
                    <a:pt x="15755" y="3896"/>
                    <a:pt x="15190" y="3775"/>
                  </a:cubicBezTo>
                  <a:cubicBezTo>
                    <a:pt x="13413" y="3390"/>
                    <a:pt x="9156" y="94"/>
                    <a:pt x="9113" y="61"/>
                  </a:cubicBezTo>
                  <a:cubicBezTo>
                    <a:pt x="9064" y="21"/>
                    <a:pt x="9003" y="0"/>
                    <a:pt x="89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3103675" y="5072950"/>
              <a:ext cx="129500" cy="86050"/>
            </a:xfrm>
            <a:custGeom>
              <a:avLst/>
              <a:gdLst/>
              <a:ahLst/>
              <a:cxnLst/>
              <a:rect l="l" t="t" r="r" b="b"/>
              <a:pathLst>
                <a:path w="5180" h="3442" extrusionOk="0">
                  <a:moveTo>
                    <a:pt x="1175" y="1"/>
                  </a:moveTo>
                  <a:lnTo>
                    <a:pt x="248" y="100"/>
                  </a:lnTo>
                  <a:lnTo>
                    <a:pt x="0" y="1112"/>
                  </a:lnTo>
                  <a:cubicBezTo>
                    <a:pt x="0" y="1112"/>
                    <a:pt x="1738" y="2800"/>
                    <a:pt x="3268" y="3350"/>
                  </a:cubicBezTo>
                  <a:cubicBezTo>
                    <a:pt x="3445" y="3414"/>
                    <a:pt x="3615" y="3442"/>
                    <a:pt x="3779" y="3442"/>
                  </a:cubicBezTo>
                  <a:cubicBezTo>
                    <a:pt x="4336" y="3442"/>
                    <a:pt x="4816" y="3119"/>
                    <a:pt x="5180" y="2759"/>
                  </a:cubicBezTo>
                  <a:cubicBezTo>
                    <a:pt x="3275" y="1633"/>
                    <a:pt x="1175" y="1"/>
                    <a:pt x="1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3096150" y="5065800"/>
              <a:ext cx="145375" cy="100350"/>
            </a:xfrm>
            <a:custGeom>
              <a:avLst/>
              <a:gdLst/>
              <a:ahLst/>
              <a:cxnLst/>
              <a:rect l="l" t="t" r="r" b="b"/>
              <a:pathLst>
                <a:path w="5815" h="4014" extrusionOk="0">
                  <a:moveTo>
                    <a:pt x="1393" y="583"/>
                  </a:moveTo>
                  <a:cubicBezTo>
                    <a:pt x="1792" y="888"/>
                    <a:pt x="3423" y="2120"/>
                    <a:pt x="4999" y="3089"/>
                  </a:cubicBezTo>
                  <a:cubicBezTo>
                    <a:pt x="4691" y="3324"/>
                    <a:pt x="4383" y="3441"/>
                    <a:pt x="4079" y="3441"/>
                  </a:cubicBezTo>
                  <a:cubicBezTo>
                    <a:pt x="3940" y="3441"/>
                    <a:pt x="3802" y="3417"/>
                    <a:pt x="3665" y="3368"/>
                  </a:cubicBezTo>
                  <a:cubicBezTo>
                    <a:pt x="2433" y="2925"/>
                    <a:pt x="1029" y="1683"/>
                    <a:pt x="619" y="1305"/>
                  </a:cubicBezTo>
                  <a:lnTo>
                    <a:pt x="780" y="649"/>
                  </a:lnTo>
                  <a:lnTo>
                    <a:pt x="1393" y="583"/>
                  </a:lnTo>
                  <a:close/>
                  <a:moveTo>
                    <a:pt x="1472" y="1"/>
                  </a:moveTo>
                  <a:cubicBezTo>
                    <a:pt x="1463" y="1"/>
                    <a:pt x="1454" y="1"/>
                    <a:pt x="1445" y="2"/>
                  </a:cubicBezTo>
                  <a:lnTo>
                    <a:pt x="519" y="102"/>
                  </a:lnTo>
                  <a:cubicBezTo>
                    <a:pt x="399" y="114"/>
                    <a:pt x="300" y="201"/>
                    <a:pt x="272" y="317"/>
                  </a:cubicBezTo>
                  <a:lnTo>
                    <a:pt x="24" y="1330"/>
                  </a:lnTo>
                  <a:cubicBezTo>
                    <a:pt x="0" y="1428"/>
                    <a:pt x="30" y="1532"/>
                    <a:pt x="103" y="1602"/>
                  </a:cubicBezTo>
                  <a:cubicBezTo>
                    <a:pt x="175" y="1673"/>
                    <a:pt x="1902" y="3341"/>
                    <a:pt x="3473" y="3905"/>
                  </a:cubicBezTo>
                  <a:cubicBezTo>
                    <a:pt x="3667" y="3976"/>
                    <a:pt x="3873" y="4013"/>
                    <a:pt x="4080" y="4014"/>
                  </a:cubicBezTo>
                  <a:cubicBezTo>
                    <a:pt x="4626" y="4014"/>
                    <a:pt x="5170" y="3755"/>
                    <a:pt x="5682" y="3247"/>
                  </a:cubicBezTo>
                  <a:cubicBezTo>
                    <a:pt x="5814" y="3116"/>
                    <a:pt x="5787" y="2894"/>
                    <a:pt x="5625" y="2799"/>
                  </a:cubicBezTo>
                  <a:cubicBezTo>
                    <a:pt x="3760" y="1695"/>
                    <a:pt x="1671" y="77"/>
                    <a:pt x="1651" y="61"/>
                  </a:cubicBezTo>
                  <a:cubicBezTo>
                    <a:pt x="1599" y="22"/>
                    <a:pt x="1536" y="1"/>
                    <a:pt x="1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2929100" y="5195100"/>
              <a:ext cx="491675" cy="77850"/>
            </a:xfrm>
            <a:custGeom>
              <a:avLst/>
              <a:gdLst/>
              <a:ahLst/>
              <a:cxnLst/>
              <a:rect l="l" t="t" r="r" b="b"/>
              <a:pathLst>
                <a:path w="19667" h="3114" extrusionOk="0">
                  <a:moveTo>
                    <a:pt x="19655" y="1"/>
                  </a:moveTo>
                  <a:lnTo>
                    <a:pt x="19655" y="1"/>
                  </a:lnTo>
                  <a:cubicBezTo>
                    <a:pt x="19010" y="364"/>
                    <a:pt x="17816" y="950"/>
                    <a:pt x="16098" y="1427"/>
                  </a:cubicBezTo>
                  <a:cubicBezTo>
                    <a:pt x="15225" y="1670"/>
                    <a:pt x="14275" y="1765"/>
                    <a:pt x="13244" y="1765"/>
                  </a:cubicBezTo>
                  <a:cubicBezTo>
                    <a:pt x="11086" y="1765"/>
                    <a:pt x="8574" y="1349"/>
                    <a:pt x="5671" y="1003"/>
                  </a:cubicBezTo>
                  <a:cubicBezTo>
                    <a:pt x="3774" y="778"/>
                    <a:pt x="2218" y="715"/>
                    <a:pt x="1070" y="715"/>
                  </a:cubicBezTo>
                  <a:cubicBezTo>
                    <a:pt x="661" y="715"/>
                    <a:pt x="303" y="723"/>
                    <a:pt x="1" y="734"/>
                  </a:cubicBezTo>
                  <a:cubicBezTo>
                    <a:pt x="25" y="853"/>
                    <a:pt x="59" y="969"/>
                    <a:pt x="104" y="1082"/>
                  </a:cubicBezTo>
                  <a:cubicBezTo>
                    <a:pt x="565" y="2188"/>
                    <a:pt x="1358" y="2336"/>
                    <a:pt x="2497" y="2336"/>
                  </a:cubicBezTo>
                  <a:cubicBezTo>
                    <a:pt x="2820" y="2336"/>
                    <a:pt x="3170" y="2324"/>
                    <a:pt x="3548" y="2318"/>
                  </a:cubicBezTo>
                  <a:cubicBezTo>
                    <a:pt x="3565" y="2318"/>
                    <a:pt x="3583" y="2318"/>
                    <a:pt x="3602" y="2318"/>
                  </a:cubicBezTo>
                  <a:cubicBezTo>
                    <a:pt x="5124" y="2318"/>
                    <a:pt x="10957" y="3113"/>
                    <a:pt x="13990" y="3113"/>
                  </a:cubicBezTo>
                  <a:cubicBezTo>
                    <a:pt x="14590" y="3113"/>
                    <a:pt x="15081" y="3082"/>
                    <a:pt x="15407" y="3008"/>
                  </a:cubicBezTo>
                  <a:cubicBezTo>
                    <a:pt x="17398" y="2551"/>
                    <a:pt x="19384" y="1666"/>
                    <a:pt x="19650" y="235"/>
                  </a:cubicBezTo>
                  <a:cubicBezTo>
                    <a:pt x="19665" y="158"/>
                    <a:pt x="19666" y="79"/>
                    <a:pt x="196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2921175" y="5187950"/>
              <a:ext cx="506800" cy="92100"/>
            </a:xfrm>
            <a:custGeom>
              <a:avLst/>
              <a:gdLst/>
              <a:ahLst/>
              <a:cxnLst/>
              <a:rect l="l" t="t" r="r" b="b"/>
              <a:pathLst>
                <a:path w="20272" h="3684" extrusionOk="0">
                  <a:moveTo>
                    <a:pt x="19574" y="820"/>
                  </a:moveTo>
                  <a:lnTo>
                    <a:pt x="19574" y="820"/>
                  </a:lnTo>
                  <a:cubicBezTo>
                    <a:pt x="19151" y="1748"/>
                    <a:pt x="17759" y="2535"/>
                    <a:pt x="15659" y="3015"/>
                  </a:cubicBezTo>
                  <a:cubicBezTo>
                    <a:pt x="15356" y="3085"/>
                    <a:pt x="14892" y="3114"/>
                    <a:pt x="14321" y="3114"/>
                  </a:cubicBezTo>
                  <a:cubicBezTo>
                    <a:pt x="12548" y="3114"/>
                    <a:pt x="9748" y="2834"/>
                    <a:pt x="7558" y="2616"/>
                  </a:cubicBezTo>
                  <a:cubicBezTo>
                    <a:pt x="5956" y="2457"/>
                    <a:pt x="4565" y="2318"/>
                    <a:pt x="3917" y="2318"/>
                  </a:cubicBezTo>
                  <a:lnTo>
                    <a:pt x="3861" y="2318"/>
                  </a:lnTo>
                  <a:lnTo>
                    <a:pt x="3432" y="2327"/>
                  </a:lnTo>
                  <a:cubicBezTo>
                    <a:pt x="3221" y="2332"/>
                    <a:pt x="3026" y="2335"/>
                    <a:pt x="2844" y="2335"/>
                  </a:cubicBezTo>
                  <a:cubicBezTo>
                    <a:pt x="1680" y="2335"/>
                    <a:pt x="1089" y="2191"/>
                    <a:pt x="700" y="1294"/>
                  </a:cubicBezTo>
                  <a:cubicBezTo>
                    <a:pt x="914" y="1289"/>
                    <a:pt x="1148" y="1286"/>
                    <a:pt x="1400" y="1286"/>
                  </a:cubicBezTo>
                  <a:cubicBezTo>
                    <a:pt x="2548" y="1286"/>
                    <a:pt x="4088" y="1351"/>
                    <a:pt x="5955" y="1573"/>
                  </a:cubicBezTo>
                  <a:cubicBezTo>
                    <a:pt x="6670" y="1657"/>
                    <a:pt x="7361" y="1748"/>
                    <a:pt x="8030" y="1834"/>
                  </a:cubicBezTo>
                  <a:cubicBezTo>
                    <a:pt x="10050" y="2094"/>
                    <a:pt x="11901" y="2334"/>
                    <a:pt x="13563" y="2334"/>
                  </a:cubicBezTo>
                  <a:cubicBezTo>
                    <a:pt x="14618" y="2334"/>
                    <a:pt x="15596" y="2237"/>
                    <a:pt x="16492" y="1988"/>
                  </a:cubicBezTo>
                  <a:cubicBezTo>
                    <a:pt x="17825" y="1617"/>
                    <a:pt x="18851" y="1183"/>
                    <a:pt x="19574" y="820"/>
                  </a:cubicBezTo>
                  <a:close/>
                  <a:moveTo>
                    <a:pt x="19972" y="1"/>
                  </a:moveTo>
                  <a:cubicBezTo>
                    <a:pt x="19925" y="1"/>
                    <a:pt x="19877" y="12"/>
                    <a:pt x="19832" y="38"/>
                  </a:cubicBezTo>
                  <a:cubicBezTo>
                    <a:pt x="19149" y="424"/>
                    <a:pt x="17990" y="979"/>
                    <a:pt x="16339" y="1439"/>
                  </a:cubicBezTo>
                  <a:cubicBezTo>
                    <a:pt x="15489" y="1675"/>
                    <a:pt x="14569" y="1768"/>
                    <a:pt x="13564" y="1768"/>
                  </a:cubicBezTo>
                  <a:cubicBezTo>
                    <a:pt x="11973" y="1768"/>
                    <a:pt x="10171" y="1535"/>
                    <a:pt x="8103" y="1267"/>
                  </a:cubicBezTo>
                  <a:cubicBezTo>
                    <a:pt x="7433" y="1181"/>
                    <a:pt x="6739" y="1091"/>
                    <a:pt x="6022" y="1006"/>
                  </a:cubicBezTo>
                  <a:cubicBezTo>
                    <a:pt x="4119" y="780"/>
                    <a:pt x="2551" y="715"/>
                    <a:pt x="1381" y="715"/>
                  </a:cubicBezTo>
                  <a:cubicBezTo>
                    <a:pt x="974" y="715"/>
                    <a:pt x="615" y="723"/>
                    <a:pt x="307" y="735"/>
                  </a:cubicBezTo>
                  <a:cubicBezTo>
                    <a:pt x="130" y="741"/>
                    <a:pt x="0" y="907"/>
                    <a:pt x="39" y="1081"/>
                  </a:cubicBezTo>
                  <a:cubicBezTo>
                    <a:pt x="68" y="1217"/>
                    <a:pt x="107" y="1350"/>
                    <a:pt x="158" y="1478"/>
                  </a:cubicBezTo>
                  <a:cubicBezTo>
                    <a:pt x="682" y="2737"/>
                    <a:pt x="1616" y="2907"/>
                    <a:pt x="2805" y="2907"/>
                  </a:cubicBezTo>
                  <a:cubicBezTo>
                    <a:pt x="3011" y="2907"/>
                    <a:pt x="3225" y="2902"/>
                    <a:pt x="3445" y="2897"/>
                  </a:cubicBezTo>
                  <a:lnTo>
                    <a:pt x="3869" y="2889"/>
                  </a:lnTo>
                  <a:cubicBezTo>
                    <a:pt x="4468" y="2894"/>
                    <a:pt x="5869" y="3022"/>
                    <a:pt x="7502" y="3185"/>
                  </a:cubicBezTo>
                  <a:cubicBezTo>
                    <a:pt x="9797" y="3413"/>
                    <a:pt x="12508" y="3684"/>
                    <a:pt x="14302" y="3684"/>
                  </a:cubicBezTo>
                  <a:cubicBezTo>
                    <a:pt x="14928" y="3684"/>
                    <a:pt x="15442" y="3650"/>
                    <a:pt x="15788" y="3572"/>
                  </a:cubicBezTo>
                  <a:cubicBezTo>
                    <a:pt x="17311" y="3223"/>
                    <a:pt x="19916" y="2370"/>
                    <a:pt x="20248" y="573"/>
                  </a:cubicBezTo>
                  <a:cubicBezTo>
                    <a:pt x="20269" y="464"/>
                    <a:pt x="20271" y="353"/>
                    <a:pt x="20254" y="243"/>
                  </a:cubicBezTo>
                  <a:cubicBezTo>
                    <a:pt x="20232" y="96"/>
                    <a:pt x="20106" y="1"/>
                    <a:pt x="199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2526100" y="3075375"/>
              <a:ext cx="732575" cy="2019300"/>
            </a:xfrm>
            <a:custGeom>
              <a:avLst/>
              <a:gdLst/>
              <a:ahLst/>
              <a:cxnLst/>
              <a:rect l="l" t="t" r="r" b="b"/>
              <a:pathLst>
                <a:path w="29303" h="80772" extrusionOk="0">
                  <a:moveTo>
                    <a:pt x="1166" y="0"/>
                  </a:moveTo>
                  <a:cubicBezTo>
                    <a:pt x="1166" y="0"/>
                    <a:pt x="1076" y="13849"/>
                    <a:pt x="1007" y="19132"/>
                  </a:cubicBezTo>
                  <a:cubicBezTo>
                    <a:pt x="940" y="24415"/>
                    <a:pt x="2288" y="43816"/>
                    <a:pt x="2012" y="44535"/>
                  </a:cubicBezTo>
                  <a:cubicBezTo>
                    <a:pt x="1737" y="45252"/>
                    <a:pt x="1" y="57928"/>
                    <a:pt x="902" y="61056"/>
                  </a:cubicBezTo>
                  <a:cubicBezTo>
                    <a:pt x="1802" y="64184"/>
                    <a:pt x="3304" y="80772"/>
                    <a:pt x="3304" y="80772"/>
                  </a:cubicBezTo>
                  <a:lnTo>
                    <a:pt x="10439" y="80528"/>
                  </a:lnTo>
                  <a:cubicBezTo>
                    <a:pt x="10439" y="80528"/>
                    <a:pt x="11241" y="56390"/>
                    <a:pt x="12072" y="54665"/>
                  </a:cubicBezTo>
                  <a:cubicBezTo>
                    <a:pt x="12905" y="52941"/>
                    <a:pt x="13214" y="44513"/>
                    <a:pt x="13608" y="42081"/>
                  </a:cubicBezTo>
                  <a:cubicBezTo>
                    <a:pt x="14002" y="39648"/>
                    <a:pt x="15785" y="24348"/>
                    <a:pt x="15785" y="24348"/>
                  </a:cubicBezTo>
                  <a:cubicBezTo>
                    <a:pt x="15785" y="24348"/>
                    <a:pt x="18043" y="42732"/>
                    <a:pt x="17681" y="47448"/>
                  </a:cubicBezTo>
                  <a:cubicBezTo>
                    <a:pt x="17320" y="52163"/>
                    <a:pt x="15241" y="56618"/>
                    <a:pt x="15871" y="60750"/>
                  </a:cubicBezTo>
                  <a:cubicBezTo>
                    <a:pt x="16500" y="64881"/>
                    <a:pt x="16581" y="80726"/>
                    <a:pt x="16581" y="80726"/>
                  </a:cubicBezTo>
                  <a:lnTo>
                    <a:pt x="23688" y="78628"/>
                  </a:lnTo>
                  <a:cubicBezTo>
                    <a:pt x="23688" y="78628"/>
                    <a:pt x="25156" y="71326"/>
                    <a:pt x="25134" y="69756"/>
                  </a:cubicBezTo>
                  <a:cubicBezTo>
                    <a:pt x="25111" y="68186"/>
                    <a:pt x="24921" y="64762"/>
                    <a:pt x="25178" y="62760"/>
                  </a:cubicBezTo>
                  <a:cubicBezTo>
                    <a:pt x="25435" y="60758"/>
                    <a:pt x="29072" y="45288"/>
                    <a:pt x="29150" y="40719"/>
                  </a:cubicBezTo>
                  <a:cubicBezTo>
                    <a:pt x="29228" y="36150"/>
                    <a:pt x="29302" y="888"/>
                    <a:pt x="29302" y="887"/>
                  </a:cubicBezTo>
                  <a:lnTo>
                    <a:pt x="29302" y="887"/>
                  </a:lnTo>
                  <a:cubicBezTo>
                    <a:pt x="29302" y="887"/>
                    <a:pt x="23480" y="2458"/>
                    <a:pt x="15937" y="2458"/>
                  </a:cubicBezTo>
                  <a:cubicBezTo>
                    <a:pt x="11343" y="2458"/>
                    <a:pt x="6110" y="1876"/>
                    <a:pt x="1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2518650" y="3068200"/>
              <a:ext cx="747150" cy="2033625"/>
            </a:xfrm>
            <a:custGeom>
              <a:avLst/>
              <a:gdLst/>
              <a:ahLst/>
              <a:cxnLst/>
              <a:rect l="l" t="t" r="r" b="b"/>
              <a:pathLst>
                <a:path w="29886" h="81345" extrusionOk="0">
                  <a:moveTo>
                    <a:pt x="1747" y="697"/>
                  </a:moveTo>
                  <a:cubicBezTo>
                    <a:pt x="6586" y="2462"/>
                    <a:pt x="11700" y="3016"/>
                    <a:pt x="16210" y="3016"/>
                  </a:cubicBezTo>
                  <a:cubicBezTo>
                    <a:pt x="22690" y="3016"/>
                    <a:pt x="27925" y="1873"/>
                    <a:pt x="29313" y="1539"/>
                  </a:cubicBezTo>
                  <a:lnTo>
                    <a:pt x="29313" y="1539"/>
                  </a:lnTo>
                  <a:cubicBezTo>
                    <a:pt x="29305" y="5306"/>
                    <a:pt x="29235" y="36737"/>
                    <a:pt x="29161" y="41001"/>
                  </a:cubicBezTo>
                  <a:cubicBezTo>
                    <a:pt x="29108" y="44166"/>
                    <a:pt x="27334" y="52597"/>
                    <a:pt x="26160" y="58176"/>
                  </a:cubicBezTo>
                  <a:cubicBezTo>
                    <a:pt x="25643" y="60626"/>
                    <a:pt x="25271" y="62396"/>
                    <a:pt x="25192" y="63011"/>
                  </a:cubicBezTo>
                  <a:cubicBezTo>
                    <a:pt x="24988" y="64598"/>
                    <a:pt x="25060" y="67022"/>
                    <a:pt x="25114" y="68793"/>
                  </a:cubicBezTo>
                  <a:cubicBezTo>
                    <a:pt x="25128" y="69276"/>
                    <a:pt x="25141" y="69705"/>
                    <a:pt x="25146" y="70047"/>
                  </a:cubicBezTo>
                  <a:cubicBezTo>
                    <a:pt x="25166" y="71437"/>
                    <a:pt x="23958" y="77587"/>
                    <a:pt x="23740" y="78690"/>
                  </a:cubicBezTo>
                  <a:lnTo>
                    <a:pt x="17161" y="80631"/>
                  </a:lnTo>
                  <a:cubicBezTo>
                    <a:pt x="17144" y="78143"/>
                    <a:pt x="17029" y="64792"/>
                    <a:pt x="16450" y="60994"/>
                  </a:cubicBezTo>
                  <a:cubicBezTo>
                    <a:pt x="16082" y="58580"/>
                    <a:pt x="16661" y="56048"/>
                    <a:pt x="17273" y="53366"/>
                  </a:cubicBezTo>
                  <a:cubicBezTo>
                    <a:pt x="17687" y="51552"/>
                    <a:pt x="18116" y="49677"/>
                    <a:pt x="18264" y="47756"/>
                  </a:cubicBezTo>
                  <a:cubicBezTo>
                    <a:pt x="18623" y="43066"/>
                    <a:pt x="16458" y="25351"/>
                    <a:pt x="16365" y="24600"/>
                  </a:cubicBezTo>
                  <a:cubicBezTo>
                    <a:pt x="16348" y="24456"/>
                    <a:pt x="16226" y="24349"/>
                    <a:pt x="16083" y="24349"/>
                  </a:cubicBezTo>
                  <a:lnTo>
                    <a:pt x="16082" y="24349"/>
                  </a:lnTo>
                  <a:cubicBezTo>
                    <a:pt x="15937" y="24349"/>
                    <a:pt x="15815" y="24458"/>
                    <a:pt x="15799" y="24601"/>
                  </a:cubicBezTo>
                  <a:cubicBezTo>
                    <a:pt x="15782" y="24754"/>
                    <a:pt x="14013" y="39924"/>
                    <a:pt x="13625" y="42321"/>
                  </a:cubicBezTo>
                  <a:cubicBezTo>
                    <a:pt x="13486" y="43180"/>
                    <a:pt x="13361" y="44734"/>
                    <a:pt x="13215" y="46532"/>
                  </a:cubicBezTo>
                  <a:cubicBezTo>
                    <a:pt x="12956" y="49749"/>
                    <a:pt x="12633" y="53752"/>
                    <a:pt x="12114" y="54828"/>
                  </a:cubicBezTo>
                  <a:cubicBezTo>
                    <a:pt x="11303" y="56508"/>
                    <a:pt x="10556" y="77760"/>
                    <a:pt x="10460" y="80539"/>
                  </a:cubicBezTo>
                  <a:lnTo>
                    <a:pt x="3862" y="80764"/>
                  </a:lnTo>
                  <a:cubicBezTo>
                    <a:pt x="3658" y="78536"/>
                    <a:pt x="2320" y="64201"/>
                    <a:pt x="1474" y="61264"/>
                  </a:cubicBezTo>
                  <a:cubicBezTo>
                    <a:pt x="606" y="58248"/>
                    <a:pt x="2276" y="45709"/>
                    <a:pt x="2576" y="44923"/>
                  </a:cubicBezTo>
                  <a:cubicBezTo>
                    <a:pt x="2719" y="44553"/>
                    <a:pt x="2576" y="41541"/>
                    <a:pt x="2192" y="34234"/>
                  </a:cubicBezTo>
                  <a:cubicBezTo>
                    <a:pt x="1895" y="28556"/>
                    <a:pt x="1556" y="22120"/>
                    <a:pt x="1591" y="19423"/>
                  </a:cubicBezTo>
                  <a:cubicBezTo>
                    <a:pt x="1652" y="14708"/>
                    <a:pt x="1731" y="3030"/>
                    <a:pt x="1747" y="697"/>
                  </a:cubicBezTo>
                  <a:close/>
                  <a:moveTo>
                    <a:pt x="1464" y="1"/>
                  </a:moveTo>
                  <a:cubicBezTo>
                    <a:pt x="1313" y="1"/>
                    <a:pt x="1179" y="122"/>
                    <a:pt x="1178" y="286"/>
                  </a:cubicBezTo>
                  <a:cubicBezTo>
                    <a:pt x="1178" y="424"/>
                    <a:pt x="1088" y="14193"/>
                    <a:pt x="1021" y="19415"/>
                  </a:cubicBezTo>
                  <a:cubicBezTo>
                    <a:pt x="985" y="22131"/>
                    <a:pt x="1324" y="28577"/>
                    <a:pt x="1623" y="34264"/>
                  </a:cubicBezTo>
                  <a:cubicBezTo>
                    <a:pt x="1880" y="39188"/>
                    <a:pt x="2149" y="44279"/>
                    <a:pt x="2044" y="44719"/>
                  </a:cubicBezTo>
                  <a:cubicBezTo>
                    <a:pt x="1734" y="45529"/>
                    <a:pt x="1" y="58213"/>
                    <a:pt x="925" y="61423"/>
                  </a:cubicBezTo>
                  <a:cubicBezTo>
                    <a:pt x="1809" y="64488"/>
                    <a:pt x="3303" y="80918"/>
                    <a:pt x="3318" y="81084"/>
                  </a:cubicBezTo>
                  <a:cubicBezTo>
                    <a:pt x="3332" y="81230"/>
                    <a:pt x="3455" y="81343"/>
                    <a:pt x="3602" y="81343"/>
                  </a:cubicBezTo>
                  <a:lnTo>
                    <a:pt x="3611" y="81344"/>
                  </a:lnTo>
                  <a:lnTo>
                    <a:pt x="10746" y="81101"/>
                  </a:lnTo>
                  <a:cubicBezTo>
                    <a:pt x="10896" y="81095"/>
                    <a:pt x="11017" y="80975"/>
                    <a:pt x="11021" y="80825"/>
                  </a:cubicBezTo>
                  <a:cubicBezTo>
                    <a:pt x="11244" y="74128"/>
                    <a:pt x="11966" y="56448"/>
                    <a:pt x="12627" y="55077"/>
                  </a:cubicBezTo>
                  <a:cubicBezTo>
                    <a:pt x="13193" y="53905"/>
                    <a:pt x="13507" y="50013"/>
                    <a:pt x="13784" y="46579"/>
                  </a:cubicBezTo>
                  <a:cubicBezTo>
                    <a:pt x="13928" y="44793"/>
                    <a:pt x="14052" y="43250"/>
                    <a:pt x="14188" y="42414"/>
                  </a:cubicBezTo>
                  <a:cubicBezTo>
                    <a:pt x="14483" y="40594"/>
                    <a:pt x="15564" y="31492"/>
                    <a:pt x="16084" y="27078"/>
                  </a:cubicBezTo>
                  <a:cubicBezTo>
                    <a:pt x="16677" y="32220"/>
                    <a:pt x="17971" y="44100"/>
                    <a:pt x="17694" y="47714"/>
                  </a:cubicBezTo>
                  <a:cubicBezTo>
                    <a:pt x="17549" y="49592"/>
                    <a:pt x="17126" y="51446"/>
                    <a:pt x="16717" y="53240"/>
                  </a:cubicBezTo>
                  <a:cubicBezTo>
                    <a:pt x="16092" y="55975"/>
                    <a:pt x="15501" y="58560"/>
                    <a:pt x="15886" y="61080"/>
                  </a:cubicBezTo>
                  <a:cubicBezTo>
                    <a:pt x="16505" y="65144"/>
                    <a:pt x="16592" y="80856"/>
                    <a:pt x="16593" y="81015"/>
                  </a:cubicBezTo>
                  <a:cubicBezTo>
                    <a:pt x="16594" y="81177"/>
                    <a:pt x="16725" y="81299"/>
                    <a:pt x="16877" y="81299"/>
                  </a:cubicBezTo>
                  <a:cubicBezTo>
                    <a:pt x="16904" y="81299"/>
                    <a:pt x="16931" y="81295"/>
                    <a:pt x="16959" y="81287"/>
                  </a:cubicBezTo>
                  <a:lnTo>
                    <a:pt x="24068" y="79188"/>
                  </a:lnTo>
                  <a:cubicBezTo>
                    <a:pt x="24169" y="79158"/>
                    <a:pt x="24246" y="79074"/>
                    <a:pt x="24267" y="78970"/>
                  </a:cubicBezTo>
                  <a:cubicBezTo>
                    <a:pt x="24327" y="78671"/>
                    <a:pt x="25740" y="71621"/>
                    <a:pt x="25717" y="70039"/>
                  </a:cubicBezTo>
                  <a:cubicBezTo>
                    <a:pt x="25713" y="69695"/>
                    <a:pt x="25700" y="69263"/>
                    <a:pt x="25686" y="68776"/>
                  </a:cubicBezTo>
                  <a:cubicBezTo>
                    <a:pt x="25632" y="67025"/>
                    <a:pt x="25561" y="64626"/>
                    <a:pt x="25759" y="63084"/>
                  </a:cubicBezTo>
                  <a:cubicBezTo>
                    <a:pt x="25836" y="62491"/>
                    <a:pt x="26225" y="60639"/>
                    <a:pt x="26718" y="58294"/>
                  </a:cubicBezTo>
                  <a:cubicBezTo>
                    <a:pt x="27898" y="52695"/>
                    <a:pt x="29678" y="44232"/>
                    <a:pt x="29733" y="41011"/>
                  </a:cubicBezTo>
                  <a:cubicBezTo>
                    <a:pt x="29811" y="36492"/>
                    <a:pt x="29885" y="1529"/>
                    <a:pt x="29885" y="1175"/>
                  </a:cubicBezTo>
                  <a:cubicBezTo>
                    <a:pt x="29885" y="1086"/>
                    <a:pt x="29844" y="1002"/>
                    <a:pt x="29774" y="948"/>
                  </a:cubicBezTo>
                  <a:cubicBezTo>
                    <a:pt x="29724" y="909"/>
                    <a:pt x="29663" y="889"/>
                    <a:pt x="29601" y="889"/>
                  </a:cubicBezTo>
                  <a:cubicBezTo>
                    <a:pt x="29575" y="889"/>
                    <a:pt x="29550" y="892"/>
                    <a:pt x="29525" y="899"/>
                  </a:cubicBezTo>
                  <a:cubicBezTo>
                    <a:pt x="29433" y="925"/>
                    <a:pt x="23650" y="2448"/>
                    <a:pt x="16214" y="2448"/>
                  </a:cubicBezTo>
                  <a:cubicBezTo>
                    <a:pt x="11643" y="2448"/>
                    <a:pt x="6448" y="1872"/>
                    <a:pt x="1565" y="20"/>
                  </a:cubicBezTo>
                  <a:cubicBezTo>
                    <a:pt x="1531" y="7"/>
                    <a:pt x="1497" y="1"/>
                    <a:pt x="1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2554425" y="3075375"/>
              <a:ext cx="706175" cy="217325"/>
            </a:xfrm>
            <a:custGeom>
              <a:avLst/>
              <a:gdLst/>
              <a:ahLst/>
              <a:cxnLst/>
              <a:rect l="l" t="t" r="r" b="b"/>
              <a:pathLst>
                <a:path w="28247" h="8693" extrusionOk="0">
                  <a:moveTo>
                    <a:pt x="33" y="0"/>
                  </a:moveTo>
                  <a:cubicBezTo>
                    <a:pt x="33" y="0"/>
                    <a:pt x="20" y="1942"/>
                    <a:pt x="0" y="4649"/>
                  </a:cubicBezTo>
                  <a:cubicBezTo>
                    <a:pt x="1419" y="5975"/>
                    <a:pt x="4490" y="7633"/>
                    <a:pt x="11144" y="8409"/>
                  </a:cubicBezTo>
                  <a:cubicBezTo>
                    <a:pt x="12845" y="8608"/>
                    <a:pt x="14454" y="8693"/>
                    <a:pt x="15961" y="8693"/>
                  </a:cubicBezTo>
                  <a:cubicBezTo>
                    <a:pt x="21613" y="8693"/>
                    <a:pt x="25842" y="7495"/>
                    <a:pt x="28247" y="6583"/>
                  </a:cubicBezTo>
                  <a:cubicBezTo>
                    <a:pt x="28211" y="3887"/>
                    <a:pt x="28183" y="1924"/>
                    <a:pt x="28174" y="1199"/>
                  </a:cubicBezTo>
                  <a:cubicBezTo>
                    <a:pt x="27840" y="1184"/>
                    <a:pt x="27472" y="1167"/>
                    <a:pt x="27072" y="1148"/>
                  </a:cubicBezTo>
                  <a:cubicBezTo>
                    <a:pt x="25046" y="1595"/>
                    <a:pt x="20400" y="2459"/>
                    <a:pt x="14805" y="2459"/>
                  </a:cubicBezTo>
                  <a:cubicBezTo>
                    <a:pt x="10211" y="2459"/>
                    <a:pt x="4978" y="1876"/>
                    <a:pt x="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2547275" y="3068225"/>
              <a:ext cx="720500" cy="231550"/>
            </a:xfrm>
            <a:custGeom>
              <a:avLst/>
              <a:gdLst/>
              <a:ahLst/>
              <a:cxnLst/>
              <a:rect l="l" t="t" r="r" b="b"/>
              <a:pathLst>
                <a:path w="28820" h="9262" extrusionOk="0">
                  <a:moveTo>
                    <a:pt x="602" y="696"/>
                  </a:moveTo>
                  <a:cubicBezTo>
                    <a:pt x="5463" y="2470"/>
                    <a:pt x="10586" y="3024"/>
                    <a:pt x="15094" y="3024"/>
                  </a:cubicBezTo>
                  <a:cubicBezTo>
                    <a:pt x="20722" y="3024"/>
                    <a:pt x="25389" y="2159"/>
                    <a:pt x="27383" y="1722"/>
                  </a:cubicBezTo>
                  <a:lnTo>
                    <a:pt x="28177" y="1758"/>
                  </a:lnTo>
                  <a:lnTo>
                    <a:pt x="28244" y="6672"/>
                  </a:lnTo>
                  <a:cubicBezTo>
                    <a:pt x="25941" y="7525"/>
                    <a:pt x="21776" y="8691"/>
                    <a:pt x="16220" y="8691"/>
                  </a:cubicBezTo>
                  <a:cubicBezTo>
                    <a:pt x="14732" y="8691"/>
                    <a:pt x="13143" y="8607"/>
                    <a:pt x="11463" y="8411"/>
                  </a:cubicBezTo>
                  <a:cubicBezTo>
                    <a:pt x="4962" y="7654"/>
                    <a:pt x="1956" y="6052"/>
                    <a:pt x="573" y="4810"/>
                  </a:cubicBezTo>
                  <a:lnTo>
                    <a:pt x="602" y="696"/>
                  </a:lnTo>
                  <a:close/>
                  <a:moveTo>
                    <a:pt x="319" y="1"/>
                  </a:moveTo>
                  <a:cubicBezTo>
                    <a:pt x="168" y="1"/>
                    <a:pt x="34" y="122"/>
                    <a:pt x="33" y="285"/>
                  </a:cubicBezTo>
                  <a:lnTo>
                    <a:pt x="2" y="4933"/>
                  </a:lnTo>
                  <a:cubicBezTo>
                    <a:pt x="1" y="5012"/>
                    <a:pt x="33" y="5089"/>
                    <a:pt x="92" y="5143"/>
                  </a:cubicBezTo>
                  <a:cubicBezTo>
                    <a:pt x="1495" y="6455"/>
                    <a:pt x="4595" y="8185"/>
                    <a:pt x="11397" y="8979"/>
                  </a:cubicBezTo>
                  <a:cubicBezTo>
                    <a:pt x="12997" y="9166"/>
                    <a:pt x="14607" y="9260"/>
                    <a:pt x="16220" y="9262"/>
                  </a:cubicBezTo>
                  <a:cubicBezTo>
                    <a:pt x="22021" y="9262"/>
                    <a:pt x="26333" y="8009"/>
                    <a:pt x="28634" y="7135"/>
                  </a:cubicBezTo>
                  <a:cubicBezTo>
                    <a:pt x="28746" y="7093"/>
                    <a:pt x="28820" y="6984"/>
                    <a:pt x="28818" y="6864"/>
                  </a:cubicBezTo>
                  <a:lnTo>
                    <a:pt x="28745" y="1482"/>
                  </a:lnTo>
                  <a:cubicBezTo>
                    <a:pt x="28742" y="1331"/>
                    <a:pt x="28623" y="1207"/>
                    <a:pt x="28472" y="1200"/>
                  </a:cubicBezTo>
                  <a:lnTo>
                    <a:pt x="27371" y="1150"/>
                  </a:lnTo>
                  <a:cubicBezTo>
                    <a:pt x="27365" y="1150"/>
                    <a:pt x="27359" y="1150"/>
                    <a:pt x="27352" y="1150"/>
                  </a:cubicBezTo>
                  <a:cubicBezTo>
                    <a:pt x="27334" y="1150"/>
                    <a:pt x="27315" y="1152"/>
                    <a:pt x="27298" y="1156"/>
                  </a:cubicBezTo>
                  <a:cubicBezTo>
                    <a:pt x="25343" y="1586"/>
                    <a:pt x="20695" y="2455"/>
                    <a:pt x="15088" y="2455"/>
                  </a:cubicBezTo>
                  <a:cubicBezTo>
                    <a:pt x="10522" y="2455"/>
                    <a:pt x="5320" y="1878"/>
                    <a:pt x="420" y="20"/>
                  </a:cubicBezTo>
                  <a:cubicBezTo>
                    <a:pt x="386" y="7"/>
                    <a:pt x="352" y="1"/>
                    <a:pt x="31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3225825" y="2233750"/>
              <a:ext cx="203925" cy="817525"/>
            </a:xfrm>
            <a:custGeom>
              <a:avLst/>
              <a:gdLst/>
              <a:ahLst/>
              <a:cxnLst/>
              <a:rect l="l" t="t" r="r" b="b"/>
              <a:pathLst>
                <a:path w="8157" h="32701" extrusionOk="0">
                  <a:moveTo>
                    <a:pt x="1682" y="1"/>
                  </a:moveTo>
                  <a:lnTo>
                    <a:pt x="1682" y="1"/>
                  </a:lnTo>
                  <a:cubicBezTo>
                    <a:pt x="1256" y="150"/>
                    <a:pt x="1751" y="4854"/>
                    <a:pt x="1783" y="7137"/>
                  </a:cubicBezTo>
                  <a:cubicBezTo>
                    <a:pt x="1816" y="9421"/>
                    <a:pt x="607" y="14862"/>
                    <a:pt x="376" y="18720"/>
                  </a:cubicBezTo>
                  <a:cubicBezTo>
                    <a:pt x="145" y="22577"/>
                    <a:pt x="0" y="32573"/>
                    <a:pt x="1572" y="32693"/>
                  </a:cubicBezTo>
                  <a:cubicBezTo>
                    <a:pt x="1633" y="32698"/>
                    <a:pt x="1696" y="32700"/>
                    <a:pt x="1762" y="32700"/>
                  </a:cubicBezTo>
                  <a:cubicBezTo>
                    <a:pt x="3413" y="32700"/>
                    <a:pt x="6719" y="31281"/>
                    <a:pt x="7386" y="29899"/>
                  </a:cubicBezTo>
                  <a:cubicBezTo>
                    <a:pt x="8080" y="28462"/>
                    <a:pt x="6656" y="18631"/>
                    <a:pt x="6644" y="17775"/>
                  </a:cubicBezTo>
                  <a:cubicBezTo>
                    <a:pt x="6632" y="16919"/>
                    <a:pt x="8157" y="3621"/>
                    <a:pt x="7287" y="2634"/>
                  </a:cubicBezTo>
                  <a:cubicBezTo>
                    <a:pt x="6416" y="1647"/>
                    <a:pt x="1682" y="1"/>
                    <a:pt x="168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3207625" y="2226625"/>
              <a:ext cx="222250" cy="831750"/>
            </a:xfrm>
            <a:custGeom>
              <a:avLst/>
              <a:gdLst/>
              <a:ahLst/>
              <a:cxnLst/>
              <a:rect l="l" t="t" r="r" b="b"/>
              <a:pathLst>
                <a:path w="8890" h="33270" extrusionOk="0">
                  <a:moveTo>
                    <a:pt x="2559" y="640"/>
                  </a:moveTo>
                  <a:cubicBezTo>
                    <a:pt x="4004" y="1156"/>
                    <a:pt x="7166" y="2387"/>
                    <a:pt x="7800" y="3107"/>
                  </a:cubicBezTo>
                  <a:cubicBezTo>
                    <a:pt x="8380" y="3813"/>
                    <a:pt x="7584" y="12433"/>
                    <a:pt x="7284" y="15680"/>
                  </a:cubicBezTo>
                  <a:cubicBezTo>
                    <a:pt x="7152" y="17104"/>
                    <a:pt x="7083" y="17857"/>
                    <a:pt x="7087" y="18064"/>
                  </a:cubicBezTo>
                  <a:cubicBezTo>
                    <a:pt x="7090" y="18285"/>
                    <a:pt x="7172" y="18987"/>
                    <a:pt x="7295" y="20048"/>
                  </a:cubicBezTo>
                  <a:cubicBezTo>
                    <a:pt x="7637" y="22968"/>
                    <a:pt x="8346" y="29045"/>
                    <a:pt x="7856" y="30059"/>
                  </a:cubicBezTo>
                  <a:cubicBezTo>
                    <a:pt x="7266" y="31282"/>
                    <a:pt x="4112" y="32699"/>
                    <a:pt x="2510" y="32699"/>
                  </a:cubicBezTo>
                  <a:cubicBezTo>
                    <a:pt x="2444" y="32699"/>
                    <a:pt x="2382" y="32697"/>
                    <a:pt x="2322" y="32692"/>
                  </a:cubicBezTo>
                  <a:cubicBezTo>
                    <a:pt x="1339" y="32618"/>
                    <a:pt x="1014" y="25282"/>
                    <a:pt x="1389" y="19021"/>
                  </a:cubicBezTo>
                  <a:cubicBezTo>
                    <a:pt x="1502" y="17134"/>
                    <a:pt x="1859" y="14809"/>
                    <a:pt x="2174" y="12758"/>
                  </a:cubicBezTo>
                  <a:cubicBezTo>
                    <a:pt x="2516" y="10527"/>
                    <a:pt x="2813" y="8600"/>
                    <a:pt x="2796" y="7417"/>
                  </a:cubicBezTo>
                  <a:cubicBezTo>
                    <a:pt x="2786" y="6661"/>
                    <a:pt x="2726" y="5667"/>
                    <a:pt x="2663" y="4616"/>
                  </a:cubicBezTo>
                  <a:cubicBezTo>
                    <a:pt x="2577" y="3174"/>
                    <a:pt x="2462" y="1253"/>
                    <a:pt x="2559" y="640"/>
                  </a:cubicBezTo>
                  <a:close/>
                  <a:moveTo>
                    <a:pt x="2410" y="1"/>
                  </a:moveTo>
                  <a:cubicBezTo>
                    <a:pt x="2378" y="1"/>
                    <a:pt x="2347" y="6"/>
                    <a:pt x="2316" y="16"/>
                  </a:cubicBezTo>
                  <a:cubicBezTo>
                    <a:pt x="1899" y="162"/>
                    <a:pt x="1866" y="854"/>
                    <a:pt x="2094" y="4651"/>
                  </a:cubicBezTo>
                  <a:cubicBezTo>
                    <a:pt x="2155" y="5695"/>
                    <a:pt x="2214" y="6682"/>
                    <a:pt x="2225" y="7426"/>
                  </a:cubicBezTo>
                  <a:cubicBezTo>
                    <a:pt x="2241" y="8560"/>
                    <a:pt x="1935" y="10557"/>
                    <a:pt x="1610" y="12671"/>
                  </a:cubicBezTo>
                  <a:cubicBezTo>
                    <a:pt x="1292" y="14735"/>
                    <a:pt x="934" y="17073"/>
                    <a:pt x="818" y="18988"/>
                  </a:cubicBezTo>
                  <a:cubicBezTo>
                    <a:pt x="811" y="19129"/>
                    <a:pt x="1" y="33089"/>
                    <a:pt x="2278" y="33263"/>
                  </a:cubicBezTo>
                  <a:cubicBezTo>
                    <a:pt x="2339" y="33267"/>
                    <a:pt x="2403" y="33270"/>
                    <a:pt x="2471" y="33270"/>
                  </a:cubicBezTo>
                  <a:cubicBezTo>
                    <a:pt x="4137" y="33270"/>
                    <a:pt x="7627" y="31851"/>
                    <a:pt x="8371" y="30309"/>
                  </a:cubicBezTo>
                  <a:cubicBezTo>
                    <a:pt x="8889" y="29235"/>
                    <a:pt x="8380" y="24416"/>
                    <a:pt x="7863" y="19982"/>
                  </a:cubicBezTo>
                  <a:cubicBezTo>
                    <a:pt x="7749" y="19014"/>
                    <a:pt x="7660" y="18250"/>
                    <a:pt x="7657" y="18056"/>
                  </a:cubicBezTo>
                  <a:cubicBezTo>
                    <a:pt x="7654" y="17870"/>
                    <a:pt x="7742" y="16927"/>
                    <a:pt x="7852" y="15733"/>
                  </a:cubicBezTo>
                  <a:cubicBezTo>
                    <a:pt x="8546" y="8228"/>
                    <a:pt x="8850" y="3436"/>
                    <a:pt x="8229" y="2731"/>
                  </a:cubicBezTo>
                  <a:cubicBezTo>
                    <a:pt x="7335" y="1716"/>
                    <a:pt x="2996" y="188"/>
                    <a:pt x="2503" y="16"/>
                  </a:cubicBezTo>
                  <a:cubicBezTo>
                    <a:pt x="2473" y="6"/>
                    <a:pt x="2441" y="1"/>
                    <a:pt x="24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3206350" y="2904475"/>
              <a:ext cx="323500" cy="264925"/>
            </a:xfrm>
            <a:custGeom>
              <a:avLst/>
              <a:gdLst/>
              <a:ahLst/>
              <a:cxnLst/>
              <a:rect l="l" t="t" r="r" b="b"/>
              <a:pathLst>
                <a:path w="12940" h="10597" extrusionOk="0">
                  <a:moveTo>
                    <a:pt x="6539" y="0"/>
                  </a:moveTo>
                  <a:cubicBezTo>
                    <a:pt x="6505" y="0"/>
                    <a:pt x="6470" y="1"/>
                    <a:pt x="6435" y="1"/>
                  </a:cubicBezTo>
                  <a:cubicBezTo>
                    <a:pt x="3241" y="46"/>
                    <a:pt x="268" y="2305"/>
                    <a:pt x="133" y="6060"/>
                  </a:cubicBezTo>
                  <a:cubicBezTo>
                    <a:pt x="0" y="9741"/>
                    <a:pt x="2539" y="10596"/>
                    <a:pt x="4940" y="10596"/>
                  </a:cubicBezTo>
                  <a:cubicBezTo>
                    <a:pt x="4987" y="10596"/>
                    <a:pt x="5035" y="10596"/>
                    <a:pt x="5082" y="10595"/>
                  </a:cubicBezTo>
                  <a:cubicBezTo>
                    <a:pt x="7524" y="10561"/>
                    <a:pt x="12940" y="8267"/>
                    <a:pt x="11160" y="1981"/>
                  </a:cubicBezTo>
                  <a:cubicBezTo>
                    <a:pt x="11160" y="1981"/>
                    <a:pt x="9662" y="0"/>
                    <a:pt x="653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3201175" y="2897325"/>
              <a:ext cx="308200" cy="279200"/>
            </a:xfrm>
            <a:custGeom>
              <a:avLst/>
              <a:gdLst/>
              <a:ahLst/>
              <a:cxnLst/>
              <a:rect l="l" t="t" r="r" b="b"/>
              <a:pathLst>
                <a:path w="12328" h="11168" extrusionOk="0">
                  <a:moveTo>
                    <a:pt x="6712" y="572"/>
                  </a:moveTo>
                  <a:cubicBezTo>
                    <a:pt x="6723" y="572"/>
                    <a:pt x="6734" y="572"/>
                    <a:pt x="6745" y="572"/>
                  </a:cubicBezTo>
                  <a:cubicBezTo>
                    <a:pt x="9441" y="572"/>
                    <a:pt x="10882" y="2134"/>
                    <a:pt x="11108" y="2402"/>
                  </a:cubicBezTo>
                  <a:cubicBezTo>
                    <a:pt x="11723" y="4617"/>
                    <a:pt x="11473" y="6494"/>
                    <a:pt x="10366" y="7980"/>
                  </a:cubicBezTo>
                  <a:cubicBezTo>
                    <a:pt x="8960" y="9866"/>
                    <a:pt x="6557" y="10578"/>
                    <a:pt x="5285" y="10596"/>
                  </a:cubicBezTo>
                  <a:cubicBezTo>
                    <a:pt x="5255" y="10596"/>
                    <a:pt x="5225" y="10596"/>
                    <a:pt x="5195" y="10596"/>
                  </a:cubicBezTo>
                  <a:cubicBezTo>
                    <a:pt x="3566" y="10596"/>
                    <a:pt x="2345" y="10215"/>
                    <a:pt x="1585" y="9438"/>
                  </a:cubicBezTo>
                  <a:cubicBezTo>
                    <a:pt x="900" y="8738"/>
                    <a:pt x="576" y="7700"/>
                    <a:pt x="625" y="6356"/>
                  </a:cubicBezTo>
                  <a:cubicBezTo>
                    <a:pt x="760" y="2613"/>
                    <a:pt x="3756" y="613"/>
                    <a:pt x="6646" y="572"/>
                  </a:cubicBezTo>
                  <a:cubicBezTo>
                    <a:pt x="6668" y="572"/>
                    <a:pt x="6690" y="572"/>
                    <a:pt x="6712" y="572"/>
                  </a:cubicBezTo>
                  <a:close/>
                  <a:moveTo>
                    <a:pt x="6748" y="0"/>
                  </a:moveTo>
                  <a:cubicBezTo>
                    <a:pt x="6712" y="0"/>
                    <a:pt x="6675" y="0"/>
                    <a:pt x="6638" y="1"/>
                  </a:cubicBezTo>
                  <a:cubicBezTo>
                    <a:pt x="3478" y="46"/>
                    <a:pt x="202" y="2235"/>
                    <a:pt x="54" y="6335"/>
                  </a:cubicBezTo>
                  <a:cubicBezTo>
                    <a:pt x="0" y="7843"/>
                    <a:pt x="378" y="9021"/>
                    <a:pt x="1177" y="9837"/>
                  </a:cubicBezTo>
                  <a:cubicBezTo>
                    <a:pt x="2042" y="10721"/>
                    <a:pt x="3375" y="11167"/>
                    <a:pt x="5141" y="11167"/>
                  </a:cubicBezTo>
                  <a:lnTo>
                    <a:pt x="5292" y="11167"/>
                  </a:lnTo>
                  <a:cubicBezTo>
                    <a:pt x="6678" y="11148"/>
                    <a:pt x="9295" y="10374"/>
                    <a:pt x="10824" y="8321"/>
                  </a:cubicBezTo>
                  <a:cubicBezTo>
                    <a:pt x="12052" y="6673"/>
                    <a:pt x="12327" y="4611"/>
                    <a:pt x="11642" y="2190"/>
                  </a:cubicBezTo>
                  <a:cubicBezTo>
                    <a:pt x="11632" y="2155"/>
                    <a:pt x="11616" y="2123"/>
                    <a:pt x="11595" y="2095"/>
                  </a:cubicBezTo>
                  <a:cubicBezTo>
                    <a:pt x="11529" y="2008"/>
                    <a:pt x="9973" y="0"/>
                    <a:pt x="67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3254750" y="2980125"/>
              <a:ext cx="373900" cy="166475"/>
            </a:xfrm>
            <a:custGeom>
              <a:avLst/>
              <a:gdLst/>
              <a:ahLst/>
              <a:cxnLst/>
              <a:rect l="l" t="t" r="r" b="b"/>
              <a:pathLst>
                <a:path w="14956" h="6659" extrusionOk="0">
                  <a:moveTo>
                    <a:pt x="7088" y="0"/>
                  </a:moveTo>
                  <a:cubicBezTo>
                    <a:pt x="6208" y="0"/>
                    <a:pt x="5308" y="93"/>
                    <a:pt x="4520" y="354"/>
                  </a:cubicBezTo>
                  <a:cubicBezTo>
                    <a:pt x="1821" y="1250"/>
                    <a:pt x="405" y="2125"/>
                    <a:pt x="156" y="4698"/>
                  </a:cubicBezTo>
                  <a:cubicBezTo>
                    <a:pt x="1" y="6300"/>
                    <a:pt x="1708" y="6659"/>
                    <a:pt x="3604" y="6659"/>
                  </a:cubicBezTo>
                  <a:cubicBezTo>
                    <a:pt x="4754" y="6659"/>
                    <a:pt x="5974" y="6526"/>
                    <a:pt x="6890" y="6459"/>
                  </a:cubicBezTo>
                  <a:cubicBezTo>
                    <a:pt x="9314" y="6282"/>
                    <a:pt x="14956" y="1349"/>
                    <a:pt x="14956" y="1349"/>
                  </a:cubicBezTo>
                  <a:lnTo>
                    <a:pt x="11232" y="544"/>
                  </a:lnTo>
                  <a:cubicBezTo>
                    <a:pt x="11232" y="544"/>
                    <a:pt x="9220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3250175" y="2972950"/>
              <a:ext cx="387575" cy="180775"/>
            </a:xfrm>
            <a:custGeom>
              <a:avLst/>
              <a:gdLst/>
              <a:ahLst/>
              <a:cxnLst/>
              <a:rect l="l" t="t" r="r" b="b"/>
              <a:pathLst>
                <a:path w="15503" h="7231" extrusionOk="0">
                  <a:moveTo>
                    <a:pt x="7261" y="574"/>
                  </a:moveTo>
                  <a:cubicBezTo>
                    <a:pt x="9333" y="574"/>
                    <a:pt x="11313" y="1100"/>
                    <a:pt x="11342" y="1107"/>
                  </a:cubicBezTo>
                  <a:cubicBezTo>
                    <a:pt x="11347" y="1109"/>
                    <a:pt x="11351" y="1110"/>
                    <a:pt x="11356" y="1111"/>
                  </a:cubicBezTo>
                  <a:lnTo>
                    <a:pt x="14515" y="1793"/>
                  </a:lnTo>
                  <a:cubicBezTo>
                    <a:pt x="13155" y="2936"/>
                    <a:pt x="8976" y="6321"/>
                    <a:pt x="7054" y="6462"/>
                  </a:cubicBezTo>
                  <a:cubicBezTo>
                    <a:pt x="6833" y="6478"/>
                    <a:pt x="6595" y="6497"/>
                    <a:pt x="6345" y="6518"/>
                  </a:cubicBezTo>
                  <a:cubicBezTo>
                    <a:pt x="5589" y="6582"/>
                    <a:pt x="4671" y="6659"/>
                    <a:pt x="3793" y="6659"/>
                  </a:cubicBezTo>
                  <a:cubicBezTo>
                    <a:pt x="2581" y="6659"/>
                    <a:pt x="1446" y="6512"/>
                    <a:pt x="923" y="5981"/>
                  </a:cubicBezTo>
                  <a:cubicBezTo>
                    <a:pt x="682" y="5738"/>
                    <a:pt x="584" y="5420"/>
                    <a:pt x="624" y="5012"/>
                  </a:cubicBezTo>
                  <a:cubicBezTo>
                    <a:pt x="856" y="2610"/>
                    <a:pt x="2098" y="1806"/>
                    <a:pt x="4793" y="912"/>
                  </a:cubicBezTo>
                  <a:cubicBezTo>
                    <a:pt x="5546" y="663"/>
                    <a:pt x="6411" y="575"/>
                    <a:pt x="7262" y="575"/>
                  </a:cubicBezTo>
                  <a:lnTo>
                    <a:pt x="7261" y="574"/>
                  </a:lnTo>
                  <a:close/>
                  <a:moveTo>
                    <a:pt x="7283" y="0"/>
                  </a:moveTo>
                  <a:cubicBezTo>
                    <a:pt x="6375" y="0"/>
                    <a:pt x="5440" y="97"/>
                    <a:pt x="4614" y="370"/>
                  </a:cubicBezTo>
                  <a:cubicBezTo>
                    <a:pt x="1795" y="1304"/>
                    <a:pt x="315" y="2271"/>
                    <a:pt x="56" y="4958"/>
                  </a:cubicBezTo>
                  <a:cubicBezTo>
                    <a:pt x="0" y="5536"/>
                    <a:pt x="155" y="6015"/>
                    <a:pt x="517" y="6382"/>
                  </a:cubicBezTo>
                  <a:cubicBezTo>
                    <a:pt x="1176" y="7051"/>
                    <a:pt x="2449" y="7230"/>
                    <a:pt x="3801" y="7230"/>
                  </a:cubicBezTo>
                  <a:cubicBezTo>
                    <a:pt x="4680" y="7230"/>
                    <a:pt x="5595" y="7153"/>
                    <a:pt x="6391" y="7088"/>
                  </a:cubicBezTo>
                  <a:cubicBezTo>
                    <a:pt x="6640" y="7067"/>
                    <a:pt x="6876" y="7047"/>
                    <a:pt x="7095" y="7031"/>
                  </a:cubicBezTo>
                  <a:cubicBezTo>
                    <a:pt x="9585" y="6850"/>
                    <a:pt x="15094" y="2054"/>
                    <a:pt x="15327" y="1851"/>
                  </a:cubicBezTo>
                  <a:cubicBezTo>
                    <a:pt x="15503" y="1696"/>
                    <a:pt x="15428" y="1406"/>
                    <a:pt x="15199" y="1357"/>
                  </a:cubicBezTo>
                  <a:lnTo>
                    <a:pt x="11484" y="554"/>
                  </a:lnTo>
                  <a:cubicBezTo>
                    <a:pt x="11308" y="507"/>
                    <a:pt x="9365" y="0"/>
                    <a:pt x="7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3453725" y="2898900"/>
              <a:ext cx="416450" cy="188275"/>
            </a:xfrm>
            <a:custGeom>
              <a:avLst/>
              <a:gdLst/>
              <a:ahLst/>
              <a:cxnLst/>
              <a:rect l="l" t="t" r="r" b="b"/>
              <a:pathLst>
                <a:path w="16658" h="7531" extrusionOk="0">
                  <a:moveTo>
                    <a:pt x="15850" y="0"/>
                  </a:moveTo>
                  <a:cubicBezTo>
                    <a:pt x="15474" y="0"/>
                    <a:pt x="14892" y="339"/>
                    <a:pt x="13938" y="788"/>
                  </a:cubicBezTo>
                  <a:cubicBezTo>
                    <a:pt x="12672" y="1385"/>
                    <a:pt x="10195" y="2751"/>
                    <a:pt x="9306" y="3246"/>
                  </a:cubicBezTo>
                  <a:lnTo>
                    <a:pt x="9306" y="3246"/>
                  </a:lnTo>
                  <a:cubicBezTo>
                    <a:pt x="9499" y="3116"/>
                    <a:pt x="9772" y="2901"/>
                    <a:pt x="10108" y="2555"/>
                  </a:cubicBezTo>
                  <a:cubicBezTo>
                    <a:pt x="10812" y="1831"/>
                    <a:pt x="11369" y="824"/>
                    <a:pt x="10792" y="404"/>
                  </a:cubicBezTo>
                  <a:cubicBezTo>
                    <a:pt x="10756" y="378"/>
                    <a:pt x="10714" y="365"/>
                    <a:pt x="10667" y="365"/>
                  </a:cubicBezTo>
                  <a:cubicBezTo>
                    <a:pt x="9975" y="365"/>
                    <a:pt x="8146" y="3028"/>
                    <a:pt x="7313" y="3028"/>
                  </a:cubicBezTo>
                  <a:cubicBezTo>
                    <a:pt x="7295" y="3028"/>
                    <a:pt x="7277" y="3026"/>
                    <a:pt x="7260" y="3024"/>
                  </a:cubicBezTo>
                  <a:cubicBezTo>
                    <a:pt x="6402" y="2893"/>
                    <a:pt x="6098" y="1612"/>
                    <a:pt x="5372" y="766"/>
                  </a:cubicBezTo>
                  <a:cubicBezTo>
                    <a:pt x="5134" y="488"/>
                    <a:pt x="4913" y="394"/>
                    <a:pt x="4725" y="394"/>
                  </a:cubicBezTo>
                  <a:cubicBezTo>
                    <a:pt x="4339" y="394"/>
                    <a:pt x="4087" y="784"/>
                    <a:pt x="4087" y="784"/>
                  </a:cubicBezTo>
                  <a:cubicBezTo>
                    <a:pt x="4087" y="784"/>
                    <a:pt x="5115" y="2768"/>
                    <a:pt x="4549" y="3204"/>
                  </a:cubicBezTo>
                  <a:cubicBezTo>
                    <a:pt x="4457" y="3276"/>
                    <a:pt x="4360" y="3309"/>
                    <a:pt x="4259" y="3309"/>
                  </a:cubicBezTo>
                  <a:cubicBezTo>
                    <a:pt x="3742" y="3309"/>
                    <a:pt x="3113" y="2443"/>
                    <a:pt x="2383" y="1379"/>
                  </a:cubicBezTo>
                  <a:cubicBezTo>
                    <a:pt x="2045" y="888"/>
                    <a:pt x="1712" y="737"/>
                    <a:pt x="1431" y="737"/>
                  </a:cubicBezTo>
                  <a:cubicBezTo>
                    <a:pt x="984" y="737"/>
                    <a:pt x="666" y="1118"/>
                    <a:pt x="666" y="1118"/>
                  </a:cubicBezTo>
                  <a:lnTo>
                    <a:pt x="1838" y="3243"/>
                  </a:lnTo>
                  <a:cubicBezTo>
                    <a:pt x="1838" y="3243"/>
                    <a:pt x="1" y="4553"/>
                    <a:pt x="593" y="6115"/>
                  </a:cubicBezTo>
                  <a:lnTo>
                    <a:pt x="1470" y="7531"/>
                  </a:lnTo>
                  <a:cubicBezTo>
                    <a:pt x="1470" y="7531"/>
                    <a:pt x="2041" y="7523"/>
                    <a:pt x="3604" y="6930"/>
                  </a:cubicBezTo>
                  <a:cubicBezTo>
                    <a:pt x="5166" y="6336"/>
                    <a:pt x="8994" y="4426"/>
                    <a:pt x="10979" y="3542"/>
                  </a:cubicBezTo>
                  <a:cubicBezTo>
                    <a:pt x="12965" y="2657"/>
                    <a:pt x="16658" y="1321"/>
                    <a:pt x="16360" y="469"/>
                  </a:cubicBezTo>
                  <a:cubicBezTo>
                    <a:pt x="16245" y="137"/>
                    <a:pt x="16089" y="0"/>
                    <a:pt x="158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3448300" y="2891750"/>
              <a:ext cx="428900" cy="202575"/>
            </a:xfrm>
            <a:custGeom>
              <a:avLst/>
              <a:gdLst/>
              <a:ahLst/>
              <a:cxnLst/>
              <a:rect l="l" t="t" r="r" b="b"/>
              <a:pathLst>
                <a:path w="17156" h="8103" extrusionOk="0">
                  <a:moveTo>
                    <a:pt x="16067" y="1"/>
                  </a:moveTo>
                  <a:cubicBezTo>
                    <a:pt x="15708" y="1"/>
                    <a:pt x="15264" y="217"/>
                    <a:pt x="14621" y="531"/>
                  </a:cubicBezTo>
                  <a:cubicBezTo>
                    <a:pt x="14443" y="619"/>
                    <a:pt x="14247" y="715"/>
                    <a:pt x="14032" y="816"/>
                  </a:cubicBezTo>
                  <a:cubicBezTo>
                    <a:pt x="13286" y="1167"/>
                    <a:pt x="12118" y="1788"/>
                    <a:pt x="11098" y="2340"/>
                  </a:cubicBezTo>
                  <a:cubicBezTo>
                    <a:pt x="11347" y="1968"/>
                    <a:pt x="11565" y="1514"/>
                    <a:pt x="11530" y="1094"/>
                  </a:cubicBezTo>
                  <a:cubicBezTo>
                    <a:pt x="11507" y="831"/>
                    <a:pt x="11385" y="611"/>
                    <a:pt x="11176" y="459"/>
                  </a:cubicBezTo>
                  <a:cubicBezTo>
                    <a:pt x="11085" y="393"/>
                    <a:pt x="10988" y="362"/>
                    <a:pt x="10885" y="362"/>
                  </a:cubicBezTo>
                  <a:cubicBezTo>
                    <a:pt x="10437" y="362"/>
                    <a:pt x="9872" y="942"/>
                    <a:pt x="9143" y="1692"/>
                  </a:cubicBezTo>
                  <a:cubicBezTo>
                    <a:pt x="8651" y="2199"/>
                    <a:pt x="7826" y="3028"/>
                    <a:pt x="7534" y="3028"/>
                  </a:cubicBezTo>
                  <a:cubicBezTo>
                    <a:pt x="7529" y="3028"/>
                    <a:pt x="7524" y="3027"/>
                    <a:pt x="7519" y="3027"/>
                  </a:cubicBezTo>
                  <a:cubicBezTo>
                    <a:pt x="7102" y="2964"/>
                    <a:pt x="6820" y="2474"/>
                    <a:pt x="6494" y="1907"/>
                  </a:cubicBezTo>
                  <a:cubicBezTo>
                    <a:pt x="6291" y="1553"/>
                    <a:pt x="6081" y="1188"/>
                    <a:pt x="5805" y="866"/>
                  </a:cubicBezTo>
                  <a:cubicBezTo>
                    <a:pt x="5537" y="554"/>
                    <a:pt x="5251" y="395"/>
                    <a:pt x="4945" y="395"/>
                  </a:cubicBezTo>
                  <a:cubicBezTo>
                    <a:pt x="4924" y="395"/>
                    <a:pt x="4903" y="396"/>
                    <a:pt x="4883" y="397"/>
                  </a:cubicBezTo>
                  <a:cubicBezTo>
                    <a:pt x="4391" y="430"/>
                    <a:pt x="4096" y="866"/>
                    <a:pt x="4064" y="915"/>
                  </a:cubicBezTo>
                  <a:cubicBezTo>
                    <a:pt x="4009" y="1001"/>
                    <a:pt x="4003" y="1110"/>
                    <a:pt x="4050" y="1201"/>
                  </a:cubicBezTo>
                  <a:cubicBezTo>
                    <a:pt x="4522" y="2113"/>
                    <a:pt x="4785" y="3116"/>
                    <a:pt x="4591" y="3264"/>
                  </a:cubicBezTo>
                  <a:cubicBezTo>
                    <a:pt x="4551" y="3295"/>
                    <a:pt x="4517" y="3310"/>
                    <a:pt x="4475" y="3310"/>
                  </a:cubicBezTo>
                  <a:cubicBezTo>
                    <a:pt x="4465" y="3310"/>
                    <a:pt x="4455" y="3309"/>
                    <a:pt x="4444" y="3307"/>
                  </a:cubicBezTo>
                  <a:cubicBezTo>
                    <a:pt x="4029" y="3242"/>
                    <a:pt x="3310" y="2195"/>
                    <a:pt x="2835" y="1504"/>
                  </a:cubicBezTo>
                  <a:cubicBezTo>
                    <a:pt x="2499" y="1016"/>
                    <a:pt x="2116" y="758"/>
                    <a:pt x="1696" y="739"/>
                  </a:cubicBezTo>
                  <a:cubicBezTo>
                    <a:pt x="1679" y="738"/>
                    <a:pt x="1662" y="737"/>
                    <a:pt x="1645" y="737"/>
                  </a:cubicBezTo>
                  <a:cubicBezTo>
                    <a:pt x="1076" y="737"/>
                    <a:pt x="680" y="1201"/>
                    <a:pt x="664" y="1221"/>
                  </a:cubicBezTo>
                  <a:cubicBezTo>
                    <a:pt x="589" y="1311"/>
                    <a:pt x="577" y="1439"/>
                    <a:pt x="633" y="1542"/>
                  </a:cubicBezTo>
                  <a:lnTo>
                    <a:pt x="1689" y="3455"/>
                  </a:lnTo>
                  <a:cubicBezTo>
                    <a:pt x="1192" y="3876"/>
                    <a:pt x="0" y="5073"/>
                    <a:pt x="544" y="6504"/>
                  </a:cubicBezTo>
                  <a:cubicBezTo>
                    <a:pt x="588" y="6618"/>
                    <a:pt x="695" y="6688"/>
                    <a:pt x="810" y="6688"/>
                  </a:cubicBezTo>
                  <a:cubicBezTo>
                    <a:pt x="844" y="6688"/>
                    <a:pt x="879" y="6682"/>
                    <a:pt x="913" y="6669"/>
                  </a:cubicBezTo>
                  <a:cubicBezTo>
                    <a:pt x="1059" y="6613"/>
                    <a:pt x="1133" y="6448"/>
                    <a:pt x="1078" y="6301"/>
                  </a:cubicBezTo>
                  <a:cubicBezTo>
                    <a:pt x="571" y="4965"/>
                    <a:pt x="2204" y="3774"/>
                    <a:pt x="2221" y="3762"/>
                  </a:cubicBezTo>
                  <a:cubicBezTo>
                    <a:pt x="2339" y="3677"/>
                    <a:pt x="2375" y="3518"/>
                    <a:pt x="2305" y="3391"/>
                  </a:cubicBezTo>
                  <a:lnTo>
                    <a:pt x="1241" y="1463"/>
                  </a:lnTo>
                  <a:cubicBezTo>
                    <a:pt x="1339" y="1389"/>
                    <a:pt x="1483" y="1309"/>
                    <a:pt x="1641" y="1309"/>
                  </a:cubicBezTo>
                  <a:cubicBezTo>
                    <a:pt x="1652" y="1309"/>
                    <a:pt x="1663" y="1310"/>
                    <a:pt x="1674" y="1310"/>
                  </a:cubicBezTo>
                  <a:cubicBezTo>
                    <a:pt x="1904" y="1322"/>
                    <a:pt x="2137" y="1496"/>
                    <a:pt x="2365" y="1828"/>
                  </a:cubicBezTo>
                  <a:cubicBezTo>
                    <a:pt x="3145" y="2964"/>
                    <a:pt x="3746" y="3776"/>
                    <a:pt x="4355" y="3872"/>
                  </a:cubicBezTo>
                  <a:cubicBezTo>
                    <a:pt x="4396" y="3878"/>
                    <a:pt x="4437" y="3882"/>
                    <a:pt x="4477" y="3882"/>
                  </a:cubicBezTo>
                  <a:cubicBezTo>
                    <a:pt x="4643" y="3882"/>
                    <a:pt x="4801" y="3825"/>
                    <a:pt x="4941" y="3717"/>
                  </a:cubicBezTo>
                  <a:cubicBezTo>
                    <a:pt x="5576" y="3227"/>
                    <a:pt x="4962" y="1763"/>
                    <a:pt x="4645" y="1111"/>
                  </a:cubicBezTo>
                  <a:cubicBezTo>
                    <a:pt x="4715" y="1044"/>
                    <a:pt x="4815" y="974"/>
                    <a:pt x="4922" y="967"/>
                  </a:cubicBezTo>
                  <a:cubicBezTo>
                    <a:pt x="4923" y="967"/>
                    <a:pt x="4925" y="967"/>
                    <a:pt x="4926" y="967"/>
                  </a:cubicBezTo>
                  <a:cubicBezTo>
                    <a:pt x="5105" y="967"/>
                    <a:pt x="5262" y="1110"/>
                    <a:pt x="5372" y="1239"/>
                  </a:cubicBezTo>
                  <a:cubicBezTo>
                    <a:pt x="5613" y="1520"/>
                    <a:pt x="5810" y="1862"/>
                    <a:pt x="6000" y="2193"/>
                  </a:cubicBezTo>
                  <a:cubicBezTo>
                    <a:pt x="6367" y="2829"/>
                    <a:pt x="6745" y="3488"/>
                    <a:pt x="7434" y="3592"/>
                  </a:cubicBezTo>
                  <a:cubicBezTo>
                    <a:pt x="7467" y="3597"/>
                    <a:pt x="7500" y="3600"/>
                    <a:pt x="7534" y="3600"/>
                  </a:cubicBezTo>
                  <a:cubicBezTo>
                    <a:pt x="8045" y="3600"/>
                    <a:pt x="8651" y="3018"/>
                    <a:pt x="9553" y="2091"/>
                  </a:cubicBezTo>
                  <a:cubicBezTo>
                    <a:pt x="9969" y="1663"/>
                    <a:pt x="10667" y="945"/>
                    <a:pt x="10840" y="921"/>
                  </a:cubicBezTo>
                  <a:cubicBezTo>
                    <a:pt x="10915" y="977"/>
                    <a:pt x="10953" y="1044"/>
                    <a:pt x="10961" y="1143"/>
                  </a:cubicBezTo>
                  <a:cubicBezTo>
                    <a:pt x="10991" y="1492"/>
                    <a:pt x="10653" y="2095"/>
                    <a:pt x="10121" y="2643"/>
                  </a:cubicBezTo>
                  <a:cubicBezTo>
                    <a:pt x="9802" y="2970"/>
                    <a:pt x="9547" y="3172"/>
                    <a:pt x="9370" y="3290"/>
                  </a:cubicBezTo>
                  <a:cubicBezTo>
                    <a:pt x="9177" y="3398"/>
                    <a:pt x="9062" y="3462"/>
                    <a:pt x="9056" y="3465"/>
                  </a:cubicBezTo>
                  <a:cubicBezTo>
                    <a:pt x="8927" y="3538"/>
                    <a:pt x="8875" y="3697"/>
                    <a:pt x="8936" y="3831"/>
                  </a:cubicBezTo>
                  <a:cubicBezTo>
                    <a:pt x="8983" y="3936"/>
                    <a:pt x="9087" y="3999"/>
                    <a:pt x="9196" y="3999"/>
                  </a:cubicBezTo>
                  <a:cubicBezTo>
                    <a:pt x="9227" y="3999"/>
                    <a:pt x="9259" y="3994"/>
                    <a:pt x="9290" y="3984"/>
                  </a:cubicBezTo>
                  <a:cubicBezTo>
                    <a:pt x="9315" y="3975"/>
                    <a:pt x="9450" y="3924"/>
                    <a:pt x="9674" y="3774"/>
                  </a:cubicBezTo>
                  <a:cubicBezTo>
                    <a:pt x="10573" y="3276"/>
                    <a:pt x="13032" y="1920"/>
                    <a:pt x="14277" y="1332"/>
                  </a:cubicBezTo>
                  <a:cubicBezTo>
                    <a:pt x="14494" y="1230"/>
                    <a:pt x="14692" y="1133"/>
                    <a:pt x="14874" y="1045"/>
                  </a:cubicBezTo>
                  <a:cubicBezTo>
                    <a:pt x="15389" y="794"/>
                    <a:pt x="15842" y="571"/>
                    <a:pt x="16062" y="571"/>
                  </a:cubicBezTo>
                  <a:cubicBezTo>
                    <a:pt x="16092" y="571"/>
                    <a:pt x="16118" y="575"/>
                    <a:pt x="16139" y="584"/>
                  </a:cubicBezTo>
                  <a:cubicBezTo>
                    <a:pt x="16213" y="615"/>
                    <a:pt x="16272" y="745"/>
                    <a:pt x="16307" y="849"/>
                  </a:cubicBezTo>
                  <a:cubicBezTo>
                    <a:pt x="16463" y="1293"/>
                    <a:pt x="13333" y="2611"/>
                    <a:pt x="12305" y="3043"/>
                  </a:cubicBezTo>
                  <a:cubicBezTo>
                    <a:pt x="11862" y="3229"/>
                    <a:pt x="11443" y="3406"/>
                    <a:pt x="11079" y="3567"/>
                  </a:cubicBezTo>
                  <a:cubicBezTo>
                    <a:pt x="10312" y="3909"/>
                    <a:pt x="9285" y="4397"/>
                    <a:pt x="8196" y="4913"/>
                  </a:cubicBezTo>
                  <a:cubicBezTo>
                    <a:pt x="6462" y="5737"/>
                    <a:pt x="4669" y="6588"/>
                    <a:pt x="3718" y="6949"/>
                  </a:cubicBezTo>
                  <a:cubicBezTo>
                    <a:pt x="2251" y="7506"/>
                    <a:pt x="1685" y="7532"/>
                    <a:pt x="1683" y="7532"/>
                  </a:cubicBezTo>
                  <a:cubicBezTo>
                    <a:pt x="1526" y="7533"/>
                    <a:pt x="1398" y="7661"/>
                    <a:pt x="1400" y="7819"/>
                  </a:cubicBezTo>
                  <a:cubicBezTo>
                    <a:pt x="1401" y="7976"/>
                    <a:pt x="1529" y="8103"/>
                    <a:pt x="1686" y="8103"/>
                  </a:cubicBezTo>
                  <a:cubicBezTo>
                    <a:pt x="1686" y="8103"/>
                    <a:pt x="1687" y="8103"/>
                    <a:pt x="1688" y="8103"/>
                  </a:cubicBezTo>
                  <a:lnTo>
                    <a:pt x="1690" y="8103"/>
                  </a:lnTo>
                  <a:cubicBezTo>
                    <a:pt x="1754" y="8102"/>
                    <a:pt x="2356" y="8077"/>
                    <a:pt x="3920" y="7483"/>
                  </a:cubicBezTo>
                  <a:cubicBezTo>
                    <a:pt x="4891" y="7115"/>
                    <a:pt x="6695" y="6257"/>
                    <a:pt x="8440" y="5430"/>
                  </a:cubicBezTo>
                  <a:cubicBezTo>
                    <a:pt x="9525" y="4914"/>
                    <a:pt x="10549" y="4427"/>
                    <a:pt x="11310" y="4089"/>
                  </a:cubicBezTo>
                  <a:cubicBezTo>
                    <a:pt x="11670" y="3928"/>
                    <a:pt x="12086" y="3753"/>
                    <a:pt x="12524" y="3568"/>
                  </a:cubicBezTo>
                  <a:cubicBezTo>
                    <a:pt x="15419" y="2351"/>
                    <a:pt x="17155" y="1547"/>
                    <a:pt x="16846" y="660"/>
                  </a:cubicBezTo>
                  <a:cubicBezTo>
                    <a:pt x="16775" y="458"/>
                    <a:pt x="16648" y="175"/>
                    <a:pt x="16355" y="56"/>
                  </a:cubicBezTo>
                  <a:cubicBezTo>
                    <a:pt x="16264" y="18"/>
                    <a:pt x="16169" y="1"/>
                    <a:pt x="160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2982450" y="3325175"/>
              <a:ext cx="94225" cy="222300"/>
            </a:xfrm>
            <a:custGeom>
              <a:avLst/>
              <a:gdLst/>
              <a:ahLst/>
              <a:cxnLst/>
              <a:rect l="l" t="t" r="r" b="b"/>
              <a:pathLst>
                <a:path w="3769" h="8892" extrusionOk="0">
                  <a:moveTo>
                    <a:pt x="3185" y="0"/>
                  </a:moveTo>
                  <a:cubicBezTo>
                    <a:pt x="3151" y="0"/>
                    <a:pt x="3117" y="7"/>
                    <a:pt x="3083" y="20"/>
                  </a:cubicBezTo>
                  <a:cubicBezTo>
                    <a:pt x="2998" y="53"/>
                    <a:pt x="993" y="841"/>
                    <a:pt x="830" y="2129"/>
                  </a:cubicBezTo>
                  <a:cubicBezTo>
                    <a:pt x="750" y="2766"/>
                    <a:pt x="1118" y="3382"/>
                    <a:pt x="1926" y="3959"/>
                  </a:cubicBezTo>
                  <a:cubicBezTo>
                    <a:pt x="2782" y="4573"/>
                    <a:pt x="3172" y="5209"/>
                    <a:pt x="3086" y="5850"/>
                  </a:cubicBezTo>
                  <a:cubicBezTo>
                    <a:pt x="2963" y="6763"/>
                    <a:pt x="1833" y="7739"/>
                    <a:pt x="206" y="8339"/>
                  </a:cubicBezTo>
                  <a:cubicBezTo>
                    <a:pt x="77" y="8387"/>
                    <a:pt x="1" y="8521"/>
                    <a:pt x="25" y="8657"/>
                  </a:cubicBezTo>
                  <a:cubicBezTo>
                    <a:pt x="49" y="8793"/>
                    <a:pt x="167" y="8892"/>
                    <a:pt x="305" y="8892"/>
                  </a:cubicBezTo>
                  <a:cubicBezTo>
                    <a:pt x="308" y="8892"/>
                    <a:pt x="310" y="8892"/>
                    <a:pt x="313" y="8892"/>
                  </a:cubicBezTo>
                  <a:cubicBezTo>
                    <a:pt x="344" y="8892"/>
                    <a:pt x="375" y="8885"/>
                    <a:pt x="404" y="8874"/>
                  </a:cubicBezTo>
                  <a:cubicBezTo>
                    <a:pt x="1854" y="8339"/>
                    <a:pt x="3469" y="7284"/>
                    <a:pt x="3651" y="5926"/>
                  </a:cubicBezTo>
                  <a:cubicBezTo>
                    <a:pt x="3769" y="5058"/>
                    <a:pt x="3299" y="4241"/>
                    <a:pt x="2259" y="3495"/>
                  </a:cubicBezTo>
                  <a:cubicBezTo>
                    <a:pt x="1635" y="3049"/>
                    <a:pt x="1345" y="2614"/>
                    <a:pt x="1397" y="2201"/>
                  </a:cubicBezTo>
                  <a:cubicBezTo>
                    <a:pt x="1497" y="1412"/>
                    <a:pt x="2797" y="744"/>
                    <a:pt x="3289" y="552"/>
                  </a:cubicBezTo>
                  <a:cubicBezTo>
                    <a:pt x="3436" y="496"/>
                    <a:pt x="3509" y="331"/>
                    <a:pt x="3452" y="183"/>
                  </a:cubicBezTo>
                  <a:cubicBezTo>
                    <a:pt x="3408" y="70"/>
                    <a:pt x="3300" y="0"/>
                    <a:pt x="3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2568275" y="3292950"/>
              <a:ext cx="254925" cy="243225"/>
            </a:xfrm>
            <a:custGeom>
              <a:avLst/>
              <a:gdLst/>
              <a:ahLst/>
              <a:cxnLst/>
              <a:rect l="l" t="t" r="r" b="b"/>
              <a:pathLst>
                <a:path w="10197" h="9729" extrusionOk="0">
                  <a:moveTo>
                    <a:pt x="9880" y="0"/>
                  </a:moveTo>
                  <a:cubicBezTo>
                    <a:pt x="9749" y="0"/>
                    <a:pt x="9632" y="95"/>
                    <a:pt x="9605" y="229"/>
                  </a:cubicBezTo>
                  <a:cubicBezTo>
                    <a:pt x="9586" y="321"/>
                    <a:pt x="7686" y="9157"/>
                    <a:pt x="962" y="9157"/>
                  </a:cubicBezTo>
                  <a:cubicBezTo>
                    <a:pt x="755" y="9157"/>
                    <a:pt x="544" y="9149"/>
                    <a:pt x="328" y="9132"/>
                  </a:cubicBezTo>
                  <a:cubicBezTo>
                    <a:pt x="318" y="9131"/>
                    <a:pt x="307" y="9130"/>
                    <a:pt x="297" y="9130"/>
                  </a:cubicBezTo>
                  <a:cubicBezTo>
                    <a:pt x="150" y="9130"/>
                    <a:pt x="25" y="9242"/>
                    <a:pt x="13" y="9393"/>
                  </a:cubicBezTo>
                  <a:cubicBezTo>
                    <a:pt x="1" y="9552"/>
                    <a:pt x="123" y="9692"/>
                    <a:pt x="282" y="9700"/>
                  </a:cubicBezTo>
                  <a:cubicBezTo>
                    <a:pt x="518" y="9719"/>
                    <a:pt x="748" y="9729"/>
                    <a:pt x="973" y="9729"/>
                  </a:cubicBezTo>
                  <a:cubicBezTo>
                    <a:pt x="8146" y="9729"/>
                    <a:pt x="10144" y="441"/>
                    <a:pt x="10165" y="344"/>
                  </a:cubicBezTo>
                  <a:cubicBezTo>
                    <a:pt x="10196" y="190"/>
                    <a:pt x="10096" y="39"/>
                    <a:pt x="9942" y="7"/>
                  </a:cubicBezTo>
                  <a:cubicBezTo>
                    <a:pt x="9921" y="2"/>
                    <a:pt x="9900" y="0"/>
                    <a:pt x="98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2924475" y="3618425"/>
              <a:ext cx="95275" cy="79900"/>
            </a:xfrm>
            <a:custGeom>
              <a:avLst/>
              <a:gdLst/>
              <a:ahLst/>
              <a:cxnLst/>
              <a:rect l="l" t="t" r="r" b="b"/>
              <a:pathLst>
                <a:path w="3811" h="3196" extrusionOk="0">
                  <a:moveTo>
                    <a:pt x="1" y="3195"/>
                  </a:moveTo>
                  <a:lnTo>
                    <a:pt x="381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2914775" y="3611250"/>
              <a:ext cx="113025" cy="94200"/>
            </a:xfrm>
            <a:custGeom>
              <a:avLst/>
              <a:gdLst/>
              <a:ahLst/>
              <a:cxnLst/>
              <a:rect l="l" t="t" r="r" b="b"/>
              <a:pathLst>
                <a:path w="4521" h="3768" extrusionOk="0">
                  <a:moveTo>
                    <a:pt x="4200" y="1"/>
                  </a:moveTo>
                  <a:cubicBezTo>
                    <a:pt x="4135" y="1"/>
                    <a:pt x="4068" y="23"/>
                    <a:pt x="4015" y="69"/>
                  </a:cubicBezTo>
                  <a:lnTo>
                    <a:pt x="205" y="3263"/>
                  </a:lnTo>
                  <a:cubicBezTo>
                    <a:pt x="1" y="3435"/>
                    <a:pt x="123" y="3767"/>
                    <a:pt x="389" y="3767"/>
                  </a:cubicBezTo>
                  <a:cubicBezTo>
                    <a:pt x="456" y="3767"/>
                    <a:pt x="522" y="3743"/>
                    <a:pt x="573" y="3701"/>
                  </a:cubicBezTo>
                  <a:lnTo>
                    <a:pt x="4382" y="506"/>
                  </a:lnTo>
                  <a:cubicBezTo>
                    <a:pt x="4504" y="405"/>
                    <a:pt x="4520" y="224"/>
                    <a:pt x="4419" y="102"/>
                  </a:cubicBezTo>
                  <a:cubicBezTo>
                    <a:pt x="4362" y="35"/>
                    <a:pt x="4282" y="1"/>
                    <a:pt x="4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2606100" y="3138875"/>
              <a:ext cx="37625" cy="149400"/>
            </a:xfrm>
            <a:custGeom>
              <a:avLst/>
              <a:gdLst/>
              <a:ahLst/>
              <a:cxnLst/>
              <a:rect l="l" t="t" r="r" b="b"/>
              <a:pathLst>
                <a:path w="1505" h="5976" extrusionOk="0">
                  <a:moveTo>
                    <a:pt x="0" y="1"/>
                  </a:moveTo>
                  <a:lnTo>
                    <a:pt x="71" y="4996"/>
                  </a:lnTo>
                  <a:lnTo>
                    <a:pt x="1505" y="5976"/>
                  </a:lnTo>
                  <a:lnTo>
                    <a:pt x="1285" y="55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40"/>
            <p:cNvSpPr/>
            <p:nvPr/>
          </p:nvSpPr>
          <p:spPr>
            <a:xfrm>
              <a:off x="2598900" y="3131725"/>
              <a:ext cx="52125" cy="163700"/>
            </a:xfrm>
            <a:custGeom>
              <a:avLst/>
              <a:gdLst/>
              <a:ahLst/>
              <a:cxnLst/>
              <a:rect l="l" t="t" r="r" b="b"/>
              <a:pathLst>
                <a:path w="2085" h="6548" extrusionOk="0">
                  <a:moveTo>
                    <a:pt x="287" y="1"/>
                  </a:moveTo>
                  <a:cubicBezTo>
                    <a:pt x="136" y="1"/>
                    <a:pt x="0" y="124"/>
                    <a:pt x="2" y="290"/>
                  </a:cubicBezTo>
                  <a:lnTo>
                    <a:pt x="73" y="5287"/>
                  </a:lnTo>
                  <a:cubicBezTo>
                    <a:pt x="75" y="5442"/>
                    <a:pt x="222" y="5568"/>
                    <a:pt x="356" y="5568"/>
                  </a:cubicBezTo>
                  <a:cubicBezTo>
                    <a:pt x="359" y="5568"/>
                    <a:pt x="361" y="5568"/>
                    <a:pt x="363" y="5568"/>
                  </a:cubicBezTo>
                  <a:cubicBezTo>
                    <a:pt x="520" y="5566"/>
                    <a:pt x="647" y="5437"/>
                    <a:pt x="645" y="5279"/>
                  </a:cubicBezTo>
                  <a:lnTo>
                    <a:pt x="581" y="723"/>
                  </a:lnTo>
                  <a:lnTo>
                    <a:pt x="1295" y="1031"/>
                  </a:lnTo>
                  <a:lnTo>
                    <a:pt x="1507" y="6274"/>
                  </a:lnTo>
                  <a:cubicBezTo>
                    <a:pt x="1513" y="6427"/>
                    <a:pt x="1638" y="6548"/>
                    <a:pt x="1792" y="6548"/>
                  </a:cubicBezTo>
                  <a:lnTo>
                    <a:pt x="1804" y="6547"/>
                  </a:lnTo>
                  <a:cubicBezTo>
                    <a:pt x="1961" y="6541"/>
                    <a:pt x="2084" y="6407"/>
                    <a:pt x="2078" y="6250"/>
                  </a:cubicBezTo>
                  <a:lnTo>
                    <a:pt x="1858" y="827"/>
                  </a:lnTo>
                  <a:cubicBezTo>
                    <a:pt x="1854" y="717"/>
                    <a:pt x="1786" y="620"/>
                    <a:pt x="1685" y="577"/>
                  </a:cubicBezTo>
                  <a:lnTo>
                    <a:pt x="401" y="25"/>
                  </a:lnTo>
                  <a:cubicBezTo>
                    <a:pt x="363" y="8"/>
                    <a:pt x="325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40"/>
            <p:cNvSpPr/>
            <p:nvPr/>
          </p:nvSpPr>
          <p:spPr>
            <a:xfrm>
              <a:off x="3201175" y="3152475"/>
              <a:ext cx="40825" cy="132425"/>
            </a:xfrm>
            <a:custGeom>
              <a:avLst/>
              <a:gdLst/>
              <a:ahLst/>
              <a:cxnLst/>
              <a:rect l="l" t="t" r="r" b="b"/>
              <a:pathLst>
                <a:path w="1633" h="5297" extrusionOk="0">
                  <a:moveTo>
                    <a:pt x="1138" y="0"/>
                  </a:moveTo>
                  <a:lnTo>
                    <a:pt x="0" y="301"/>
                  </a:lnTo>
                  <a:lnTo>
                    <a:pt x="71" y="5297"/>
                  </a:lnTo>
                  <a:lnTo>
                    <a:pt x="1633" y="486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40"/>
            <p:cNvSpPr/>
            <p:nvPr/>
          </p:nvSpPr>
          <p:spPr>
            <a:xfrm>
              <a:off x="3194000" y="3145325"/>
              <a:ext cx="55500" cy="146725"/>
            </a:xfrm>
            <a:custGeom>
              <a:avLst/>
              <a:gdLst/>
              <a:ahLst/>
              <a:cxnLst/>
              <a:rect l="l" t="t" r="r" b="b"/>
              <a:pathLst>
                <a:path w="2220" h="5869" extrusionOk="0">
                  <a:moveTo>
                    <a:pt x="1425" y="1"/>
                  </a:moveTo>
                  <a:cubicBezTo>
                    <a:pt x="1401" y="1"/>
                    <a:pt x="1376" y="4"/>
                    <a:pt x="1352" y="10"/>
                  </a:cubicBezTo>
                  <a:lnTo>
                    <a:pt x="214" y="312"/>
                  </a:lnTo>
                  <a:cubicBezTo>
                    <a:pt x="88" y="345"/>
                    <a:pt x="0" y="460"/>
                    <a:pt x="2" y="592"/>
                  </a:cubicBezTo>
                  <a:lnTo>
                    <a:pt x="73" y="5587"/>
                  </a:lnTo>
                  <a:cubicBezTo>
                    <a:pt x="75" y="5744"/>
                    <a:pt x="202" y="5869"/>
                    <a:pt x="358" y="5869"/>
                  </a:cubicBezTo>
                  <a:lnTo>
                    <a:pt x="362" y="5869"/>
                  </a:lnTo>
                  <a:cubicBezTo>
                    <a:pt x="520" y="5867"/>
                    <a:pt x="646" y="5737"/>
                    <a:pt x="644" y="5580"/>
                  </a:cubicBezTo>
                  <a:lnTo>
                    <a:pt x="576" y="806"/>
                  </a:lnTo>
                  <a:lnTo>
                    <a:pt x="1175" y="648"/>
                  </a:lnTo>
                  <a:lnTo>
                    <a:pt x="1636" y="5181"/>
                  </a:lnTo>
                  <a:cubicBezTo>
                    <a:pt x="1650" y="5326"/>
                    <a:pt x="1767" y="5438"/>
                    <a:pt x="1912" y="5438"/>
                  </a:cubicBezTo>
                  <a:cubicBezTo>
                    <a:pt x="1924" y="5438"/>
                    <a:pt x="1936" y="5438"/>
                    <a:pt x="1948" y="5436"/>
                  </a:cubicBezTo>
                  <a:cubicBezTo>
                    <a:pt x="2106" y="5420"/>
                    <a:pt x="2220" y="5280"/>
                    <a:pt x="2204" y="5123"/>
                  </a:cubicBezTo>
                  <a:lnTo>
                    <a:pt x="1709" y="257"/>
                  </a:lnTo>
                  <a:cubicBezTo>
                    <a:pt x="1700" y="173"/>
                    <a:pt x="1657" y="98"/>
                    <a:pt x="1587" y="51"/>
                  </a:cubicBezTo>
                  <a:cubicBezTo>
                    <a:pt x="1539" y="18"/>
                    <a:pt x="1483" y="1"/>
                    <a:pt x="1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40"/>
            <p:cNvSpPr/>
            <p:nvPr/>
          </p:nvSpPr>
          <p:spPr>
            <a:xfrm>
              <a:off x="2834325" y="3197775"/>
              <a:ext cx="40850" cy="121700"/>
            </a:xfrm>
            <a:custGeom>
              <a:avLst/>
              <a:gdLst/>
              <a:ahLst/>
              <a:cxnLst/>
              <a:rect l="l" t="t" r="r" b="b"/>
              <a:pathLst>
                <a:path w="1634" h="4868" extrusionOk="0">
                  <a:moveTo>
                    <a:pt x="1139" y="1"/>
                  </a:moveTo>
                  <a:lnTo>
                    <a:pt x="1" y="303"/>
                  </a:lnTo>
                  <a:lnTo>
                    <a:pt x="150" y="4766"/>
                  </a:lnTo>
                  <a:lnTo>
                    <a:pt x="1634" y="4868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40"/>
            <p:cNvSpPr/>
            <p:nvPr/>
          </p:nvSpPr>
          <p:spPr>
            <a:xfrm>
              <a:off x="2827125" y="3190650"/>
              <a:ext cx="55550" cy="135975"/>
            </a:xfrm>
            <a:custGeom>
              <a:avLst/>
              <a:gdLst/>
              <a:ahLst/>
              <a:cxnLst/>
              <a:rect l="l" t="t" r="r" b="b"/>
              <a:pathLst>
                <a:path w="2222" h="5439" extrusionOk="0">
                  <a:moveTo>
                    <a:pt x="1429" y="1"/>
                  </a:moveTo>
                  <a:cubicBezTo>
                    <a:pt x="1404" y="1"/>
                    <a:pt x="1379" y="4"/>
                    <a:pt x="1354" y="11"/>
                  </a:cubicBezTo>
                  <a:lnTo>
                    <a:pt x="217" y="312"/>
                  </a:lnTo>
                  <a:cubicBezTo>
                    <a:pt x="88" y="345"/>
                    <a:pt x="1" y="464"/>
                    <a:pt x="5" y="598"/>
                  </a:cubicBezTo>
                  <a:lnTo>
                    <a:pt x="154" y="5059"/>
                  </a:lnTo>
                  <a:cubicBezTo>
                    <a:pt x="158" y="5214"/>
                    <a:pt x="298" y="5335"/>
                    <a:pt x="441" y="5335"/>
                  </a:cubicBezTo>
                  <a:cubicBezTo>
                    <a:pt x="444" y="5335"/>
                    <a:pt x="446" y="5335"/>
                    <a:pt x="449" y="5335"/>
                  </a:cubicBezTo>
                  <a:cubicBezTo>
                    <a:pt x="606" y="5330"/>
                    <a:pt x="729" y="5198"/>
                    <a:pt x="724" y="5041"/>
                  </a:cubicBezTo>
                  <a:lnTo>
                    <a:pt x="584" y="805"/>
                  </a:lnTo>
                  <a:lnTo>
                    <a:pt x="1177" y="648"/>
                  </a:lnTo>
                  <a:lnTo>
                    <a:pt x="1638" y="5182"/>
                  </a:lnTo>
                  <a:cubicBezTo>
                    <a:pt x="1652" y="5328"/>
                    <a:pt x="1775" y="5438"/>
                    <a:pt x="1922" y="5439"/>
                  </a:cubicBezTo>
                  <a:cubicBezTo>
                    <a:pt x="1932" y="5439"/>
                    <a:pt x="1941" y="5438"/>
                    <a:pt x="1951" y="5436"/>
                  </a:cubicBezTo>
                  <a:cubicBezTo>
                    <a:pt x="2108" y="5420"/>
                    <a:pt x="2222" y="5281"/>
                    <a:pt x="2207" y="5123"/>
                  </a:cubicBezTo>
                  <a:lnTo>
                    <a:pt x="1712" y="257"/>
                  </a:lnTo>
                  <a:cubicBezTo>
                    <a:pt x="1697" y="108"/>
                    <a:pt x="1571" y="1"/>
                    <a:pt x="1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40"/>
            <p:cNvSpPr/>
            <p:nvPr/>
          </p:nvSpPr>
          <p:spPr>
            <a:xfrm>
              <a:off x="2533925" y="2094650"/>
              <a:ext cx="827175" cy="1119875"/>
            </a:xfrm>
            <a:custGeom>
              <a:avLst/>
              <a:gdLst/>
              <a:ahLst/>
              <a:cxnLst/>
              <a:rect l="l" t="t" r="r" b="b"/>
              <a:pathLst>
                <a:path w="33087" h="44795" extrusionOk="0">
                  <a:moveTo>
                    <a:pt x="16422" y="1"/>
                  </a:moveTo>
                  <a:cubicBezTo>
                    <a:pt x="14570" y="1"/>
                    <a:pt x="13104" y="274"/>
                    <a:pt x="13104" y="274"/>
                  </a:cubicBezTo>
                  <a:cubicBezTo>
                    <a:pt x="13104" y="274"/>
                    <a:pt x="116" y="3883"/>
                    <a:pt x="132" y="5024"/>
                  </a:cubicBezTo>
                  <a:cubicBezTo>
                    <a:pt x="149" y="6167"/>
                    <a:pt x="1" y="36148"/>
                    <a:pt x="36" y="38621"/>
                  </a:cubicBezTo>
                  <a:cubicBezTo>
                    <a:pt x="70" y="41096"/>
                    <a:pt x="3426" y="42857"/>
                    <a:pt x="7916" y="44030"/>
                  </a:cubicBezTo>
                  <a:cubicBezTo>
                    <a:pt x="9998" y="44574"/>
                    <a:pt x="13345" y="44794"/>
                    <a:pt x="16553" y="44794"/>
                  </a:cubicBezTo>
                  <a:cubicBezTo>
                    <a:pt x="20261" y="44794"/>
                    <a:pt x="23784" y="44501"/>
                    <a:pt x="24952" y="44076"/>
                  </a:cubicBezTo>
                  <a:cubicBezTo>
                    <a:pt x="27130" y="43283"/>
                    <a:pt x="30069" y="42481"/>
                    <a:pt x="30430" y="41048"/>
                  </a:cubicBezTo>
                  <a:cubicBezTo>
                    <a:pt x="30790" y="39615"/>
                    <a:pt x="30592" y="25532"/>
                    <a:pt x="30653" y="23152"/>
                  </a:cubicBezTo>
                  <a:cubicBezTo>
                    <a:pt x="30715" y="20773"/>
                    <a:pt x="33087" y="13505"/>
                    <a:pt x="32288" y="10852"/>
                  </a:cubicBezTo>
                  <a:cubicBezTo>
                    <a:pt x="31489" y="8199"/>
                    <a:pt x="29936" y="6032"/>
                    <a:pt x="28303" y="5008"/>
                  </a:cubicBezTo>
                  <a:cubicBezTo>
                    <a:pt x="26670" y="3984"/>
                    <a:pt x="22345" y="904"/>
                    <a:pt x="19386" y="280"/>
                  </a:cubicBezTo>
                  <a:cubicBezTo>
                    <a:pt x="18392" y="71"/>
                    <a:pt x="17358" y="1"/>
                    <a:pt x="1642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40"/>
            <p:cNvSpPr/>
            <p:nvPr/>
          </p:nvSpPr>
          <p:spPr>
            <a:xfrm>
              <a:off x="2527125" y="2087475"/>
              <a:ext cx="834075" cy="1134075"/>
            </a:xfrm>
            <a:custGeom>
              <a:avLst/>
              <a:gdLst/>
              <a:ahLst/>
              <a:cxnLst/>
              <a:rect l="l" t="t" r="r" b="b"/>
              <a:pathLst>
                <a:path w="33363" h="45363" extrusionOk="0">
                  <a:moveTo>
                    <a:pt x="16701" y="574"/>
                  </a:moveTo>
                  <a:cubicBezTo>
                    <a:pt x="17620" y="574"/>
                    <a:pt x="18632" y="642"/>
                    <a:pt x="19599" y="846"/>
                  </a:cubicBezTo>
                  <a:cubicBezTo>
                    <a:pt x="22041" y="1362"/>
                    <a:pt x="25438" y="3587"/>
                    <a:pt x="27466" y="4917"/>
                  </a:cubicBezTo>
                  <a:cubicBezTo>
                    <a:pt x="27842" y="5162"/>
                    <a:pt x="28167" y="5375"/>
                    <a:pt x="28423" y="5537"/>
                  </a:cubicBezTo>
                  <a:cubicBezTo>
                    <a:pt x="30059" y="6563"/>
                    <a:pt x="31540" y="8741"/>
                    <a:pt x="32286" y="11222"/>
                  </a:cubicBezTo>
                  <a:cubicBezTo>
                    <a:pt x="32772" y="12835"/>
                    <a:pt x="31995" y="16408"/>
                    <a:pt x="31371" y="19278"/>
                  </a:cubicBezTo>
                  <a:cubicBezTo>
                    <a:pt x="30991" y="21026"/>
                    <a:pt x="30663" y="22536"/>
                    <a:pt x="30640" y="23433"/>
                  </a:cubicBezTo>
                  <a:cubicBezTo>
                    <a:pt x="30621" y="24156"/>
                    <a:pt x="30626" y="25912"/>
                    <a:pt x="30632" y="28135"/>
                  </a:cubicBezTo>
                  <a:cubicBezTo>
                    <a:pt x="30646" y="32979"/>
                    <a:pt x="30668" y="40301"/>
                    <a:pt x="30425" y="41265"/>
                  </a:cubicBezTo>
                  <a:cubicBezTo>
                    <a:pt x="30153" y="42345"/>
                    <a:pt x="27999" y="43093"/>
                    <a:pt x="26098" y="43753"/>
                  </a:cubicBezTo>
                  <a:cubicBezTo>
                    <a:pt x="25765" y="43868"/>
                    <a:pt x="25438" y="43982"/>
                    <a:pt x="25127" y="44095"/>
                  </a:cubicBezTo>
                  <a:cubicBezTo>
                    <a:pt x="24024" y="44497"/>
                    <a:pt x="20479" y="44803"/>
                    <a:pt x="16736" y="44803"/>
                  </a:cubicBezTo>
                  <a:cubicBezTo>
                    <a:pt x="13616" y="44803"/>
                    <a:pt x="10358" y="44590"/>
                    <a:pt x="8260" y="44042"/>
                  </a:cubicBezTo>
                  <a:cubicBezTo>
                    <a:pt x="4782" y="43132"/>
                    <a:pt x="629" y="41503"/>
                    <a:pt x="592" y="38905"/>
                  </a:cubicBezTo>
                  <a:cubicBezTo>
                    <a:pt x="572" y="37435"/>
                    <a:pt x="616" y="26188"/>
                    <a:pt x="652" y="17150"/>
                  </a:cubicBezTo>
                  <a:cubicBezTo>
                    <a:pt x="676" y="11045"/>
                    <a:pt x="698" y="5773"/>
                    <a:pt x="684" y="5347"/>
                  </a:cubicBezTo>
                  <a:cubicBezTo>
                    <a:pt x="1013" y="4654"/>
                    <a:pt x="7426" y="2511"/>
                    <a:pt x="13440" y="839"/>
                  </a:cubicBezTo>
                  <a:cubicBezTo>
                    <a:pt x="13581" y="814"/>
                    <a:pt x="14976" y="574"/>
                    <a:pt x="16701" y="574"/>
                  </a:cubicBezTo>
                  <a:close/>
                  <a:moveTo>
                    <a:pt x="16682" y="1"/>
                  </a:moveTo>
                  <a:cubicBezTo>
                    <a:pt x="14858" y="1"/>
                    <a:pt x="13415" y="264"/>
                    <a:pt x="13324" y="280"/>
                  </a:cubicBezTo>
                  <a:cubicBezTo>
                    <a:pt x="13316" y="282"/>
                    <a:pt x="13308" y="283"/>
                    <a:pt x="13300" y="285"/>
                  </a:cubicBezTo>
                  <a:cubicBezTo>
                    <a:pt x="8370" y="1656"/>
                    <a:pt x="102" y="4131"/>
                    <a:pt x="119" y="5316"/>
                  </a:cubicBezTo>
                  <a:cubicBezTo>
                    <a:pt x="126" y="5776"/>
                    <a:pt x="105" y="11046"/>
                    <a:pt x="81" y="17148"/>
                  </a:cubicBezTo>
                  <a:cubicBezTo>
                    <a:pt x="46" y="26189"/>
                    <a:pt x="1" y="37439"/>
                    <a:pt x="22" y="38914"/>
                  </a:cubicBezTo>
                  <a:cubicBezTo>
                    <a:pt x="55" y="41287"/>
                    <a:pt x="2779" y="43198"/>
                    <a:pt x="8115" y="44594"/>
                  </a:cubicBezTo>
                  <a:cubicBezTo>
                    <a:pt x="10195" y="45138"/>
                    <a:pt x="13607" y="45363"/>
                    <a:pt x="16880" y="45363"/>
                  </a:cubicBezTo>
                  <a:cubicBezTo>
                    <a:pt x="20579" y="45363"/>
                    <a:pt x="24103" y="45075"/>
                    <a:pt x="25322" y="44632"/>
                  </a:cubicBezTo>
                  <a:cubicBezTo>
                    <a:pt x="25630" y="44519"/>
                    <a:pt x="25954" y="44407"/>
                    <a:pt x="26285" y="44292"/>
                  </a:cubicBezTo>
                  <a:cubicBezTo>
                    <a:pt x="28422" y="43550"/>
                    <a:pt x="30631" y="42784"/>
                    <a:pt x="30978" y="41406"/>
                  </a:cubicBezTo>
                  <a:cubicBezTo>
                    <a:pt x="31239" y="40372"/>
                    <a:pt x="31218" y="33298"/>
                    <a:pt x="31203" y="28134"/>
                  </a:cubicBezTo>
                  <a:cubicBezTo>
                    <a:pt x="31198" y="25916"/>
                    <a:pt x="31192" y="24163"/>
                    <a:pt x="31211" y="23448"/>
                  </a:cubicBezTo>
                  <a:cubicBezTo>
                    <a:pt x="31232" y="22606"/>
                    <a:pt x="31570" y="21048"/>
                    <a:pt x="31929" y="19400"/>
                  </a:cubicBezTo>
                  <a:cubicBezTo>
                    <a:pt x="32601" y="16312"/>
                    <a:pt x="33362" y="12813"/>
                    <a:pt x="32834" y="11058"/>
                  </a:cubicBezTo>
                  <a:cubicBezTo>
                    <a:pt x="32049" y="8451"/>
                    <a:pt x="30475" y="6150"/>
                    <a:pt x="28728" y="5054"/>
                  </a:cubicBezTo>
                  <a:cubicBezTo>
                    <a:pt x="28473" y="4894"/>
                    <a:pt x="28151" y="4683"/>
                    <a:pt x="27780" y="4441"/>
                  </a:cubicBezTo>
                  <a:cubicBezTo>
                    <a:pt x="25716" y="3088"/>
                    <a:pt x="22263" y="826"/>
                    <a:pt x="19716" y="289"/>
                  </a:cubicBezTo>
                  <a:cubicBezTo>
                    <a:pt x="18693" y="73"/>
                    <a:pt x="17636" y="1"/>
                    <a:pt x="16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40"/>
            <p:cNvSpPr/>
            <p:nvPr/>
          </p:nvSpPr>
          <p:spPr>
            <a:xfrm>
              <a:off x="3086125" y="2295675"/>
              <a:ext cx="88675" cy="883775"/>
            </a:xfrm>
            <a:custGeom>
              <a:avLst/>
              <a:gdLst/>
              <a:ahLst/>
              <a:cxnLst/>
              <a:rect l="l" t="t" r="r" b="b"/>
              <a:pathLst>
                <a:path w="3547" h="35351" extrusionOk="0">
                  <a:moveTo>
                    <a:pt x="310" y="1"/>
                  </a:moveTo>
                  <a:cubicBezTo>
                    <a:pt x="293" y="1"/>
                    <a:pt x="276" y="2"/>
                    <a:pt x="259" y="6"/>
                  </a:cubicBezTo>
                  <a:cubicBezTo>
                    <a:pt x="103" y="33"/>
                    <a:pt x="0" y="182"/>
                    <a:pt x="28" y="337"/>
                  </a:cubicBezTo>
                  <a:cubicBezTo>
                    <a:pt x="45" y="427"/>
                    <a:pt x="1652" y="9427"/>
                    <a:pt x="892" y="13702"/>
                  </a:cubicBezTo>
                  <a:cubicBezTo>
                    <a:pt x="358" y="16705"/>
                    <a:pt x="897" y="26699"/>
                    <a:pt x="1443" y="28756"/>
                  </a:cubicBezTo>
                  <a:cubicBezTo>
                    <a:pt x="2137" y="31377"/>
                    <a:pt x="2306" y="34433"/>
                    <a:pt x="1369" y="34800"/>
                  </a:cubicBezTo>
                  <a:cubicBezTo>
                    <a:pt x="1241" y="34850"/>
                    <a:pt x="1166" y="34983"/>
                    <a:pt x="1192" y="35119"/>
                  </a:cubicBezTo>
                  <a:cubicBezTo>
                    <a:pt x="1217" y="35253"/>
                    <a:pt x="1334" y="35351"/>
                    <a:pt x="1471" y="35351"/>
                  </a:cubicBezTo>
                  <a:cubicBezTo>
                    <a:pt x="1472" y="35351"/>
                    <a:pt x="1472" y="35351"/>
                    <a:pt x="1473" y="35351"/>
                  </a:cubicBezTo>
                  <a:cubicBezTo>
                    <a:pt x="1508" y="35351"/>
                    <a:pt x="1544" y="35344"/>
                    <a:pt x="1577" y="35331"/>
                  </a:cubicBezTo>
                  <a:cubicBezTo>
                    <a:pt x="3546" y="34561"/>
                    <a:pt x="2010" y="28669"/>
                    <a:pt x="1995" y="28610"/>
                  </a:cubicBezTo>
                  <a:cubicBezTo>
                    <a:pt x="1458" y="26587"/>
                    <a:pt x="929" y="16757"/>
                    <a:pt x="1454" y="13802"/>
                  </a:cubicBezTo>
                  <a:cubicBezTo>
                    <a:pt x="2231" y="9427"/>
                    <a:pt x="658" y="609"/>
                    <a:pt x="590" y="236"/>
                  </a:cubicBezTo>
                  <a:cubicBezTo>
                    <a:pt x="565" y="98"/>
                    <a:pt x="445" y="1"/>
                    <a:pt x="3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40"/>
            <p:cNvSpPr/>
            <p:nvPr/>
          </p:nvSpPr>
          <p:spPr>
            <a:xfrm>
              <a:off x="2805025" y="1952550"/>
              <a:ext cx="390350" cy="379525"/>
            </a:xfrm>
            <a:custGeom>
              <a:avLst/>
              <a:gdLst/>
              <a:ahLst/>
              <a:cxnLst/>
              <a:rect l="l" t="t" r="r" b="b"/>
              <a:pathLst>
                <a:path w="15614" h="15181" extrusionOk="0">
                  <a:moveTo>
                    <a:pt x="7579" y="0"/>
                  </a:moveTo>
                  <a:cubicBezTo>
                    <a:pt x="7504" y="0"/>
                    <a:pt x="7437" y="7"/>
                    <a:pt x="7377" y="21"/>
                  </a:cubicBezTo>
                  <a:cubicBezTo>
                    <a:pt x="6243" y="280"/>
                    <a:pt x="5116" y="946"/>
                    <a:pt x="5116" y="946"/>
                  </a:cubicBezTo>
                  <a:cubicBezTo>
                    <a:pt x="5116" y="946"/>
                    <a:pt x="5091" y="945"/>
                    <a:pt x="5048" y="945"/>
                  </a:cubicBezTo>
                  <a:cubicBezTo>
                    <a:pt x="4754" y="945"/>
                    <a:pt x="3591" y="991"/>
                    <a:pt x="3178" y="1705"/>
                  </a:cubicBezTo>
                  <a:cubicBezTo>
                    <a:pt x="2701" y="2523"/>
                    <a:pt x="1" y="6784"/>
                    <a:pt x="1" y="6784"/>
                  </a:cubicBezTo>
                  <a:lnTo>
                    <a:pt x="3530" y="15181"/>
                  </a:lnTo>
                  <a:lnTo>
                    <a:pt x="7619" y="11387"/>
                  </a:lnTo>
                  <a:lnTo>
                    <a:pt x="11553" y="14011"/>
                  </a:lnTo>
                  <a:lnTo>
                    <a:pt x="13128" y="10497"/>
                  </a:lnTo>
                  <a:lnTo>
                    <a:pt x="15613" y="13955"/>
                  </a:lnTo>
                  <a:cubicBezTo>
                    <a:pt x="15613" y="13955"/>
                    <a:pt x="14365" y="6094"/>
                    <a:pt x="13525" y="4076"/>
                  </a:cubicBezTo>
                  <a:cubicBezTo>
                    <a:pt x="12729" y="2163"/>
                    <a:pt x="8938" y="0"/>
                    <a:pt x="757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40"/>
            <p:cNvSpPr/>
            <p:nvPr/>
          </p:nvSpPr>
          <p:spPr>
            <a:xfrm>
              <a:off x="2797525" y="1945450"/>
              <a:ext cx="405400" cy="393750"/>
            </a:xfrm>
            <a:custGeom>
              <a:avLst/>
              <a:gdLst/>
              <a:ahLst/>
              <a:cxnLst/>
              <a:rect l="l" t="t" r="r" b="b"/>
              <a:pathLst>
                <a:path w="16216" h="15750" extrusionOk="0">
                  <a:moveTo>
                    <a:pt x="7882" y="568"/>
                  </a:moveTo>
                  <a:cubicBezTo>
                    <a:pt x="9019" y="568"/>
                    <a:pt x="12793" y="2625"/>
                    <a:pt x="13561" y="4469"/>
                  </a:cubicBezTo>
                  <a:cubicBezTo>
                    <a:pt x="14183" y="5961"/>
                    <a:pt x="15047" y="10803"/>
                    <a:pt x="15433" y="13080"/>
                  </a:cubicBezTo>
                  <a:lnTo>
                    <a:pt x="13660" y="10614"/>
                  </a:lnTo>
                  <a:cubicBezTo>
                    <a:pt x="13605" y="10539"/>
                    <a:pt x="13519" y="10495"/>
                    <a:pt x="13427" y="10495"/>
                  </a:cubicBezTo>
                  <a:cubicBezTo>
                    <a:pt x="13417" y="10495"/>
                    <a:pt x="13408" y="10496"/>
                    <a:pt x="13399" y="10497"/>
                  </a:cubicBezTo>
                  <a:cubicBezTo>
                    <a:pt x="13298" y="10506"/>
                    <a:pt x="13210" y="10571"/>
                    <a:pt x="13168" y="10663"/>
                  </a:cubicBezTo>
                  <a:lnTo>
                    <a:pt x="11731" y="13870"/>
                  </a:lnTo>
                  <a:lnTo>
                    <a:pt x="8077" y="11434"/>
                  </a:lnTo>
                  <a:cubicBezTo>
                    <a:pt x="8029" y="11401"/>
                    <a:pt x="7973" y="11385"/>
                    <a:pt x="7918" y="11385"/>
                  </a:cubicBezTo>
                  <a:cubicBezTo>
                    <a:pt x="7848" y="11385"/>
                    <a:pt x="7778" y="11411"/>
                    <a:pt x="7724" y="11461"/>
                  </a:cubicBezTo>
                  <a:lnTo>
                    <a:pt x="3935" y="14978"/>
                  </a:lnTo>
                  <a:lnTo>
                    <a:pt x="622" y="7095"/>
                  </a:lnTo>
                  <a:cubicBezTo>
                    <a:pt x="1080" y="6370"/>
                    <a:pt x="3292" y="2876"/>
                    <a:pt x="3724" y="2131"/>
                  </a:cubicBezTo>
                  <a:cubicBezTo>
                    <a:pt x="4024" y="1616"/>
                    <a:pt x="4935" y="1514"/>
                    <a:pt x="5337" y="1514"/>
                  </a:cubicBezTo>
                  <a:cubicBezTo>
                    <a:pt x="5361" y="1514"/>
                    <a:pt x="5384" y="1514"/>
                    <a:pt x="5404" y="1515"/>
                  </a:cubicBezTo>
                  <a:cubicBezTo>
                    <a:pt x="5409" y="1515"/>
                    <a:pt x="5414" y="1515"/>
                    <a:pt x="5420" y="1515"/>
                  </a:cubicBezTo>
                  <a:cubicBezTo>
                    <a:pt x="5470" y="1515"/>
                    <a:pt x="5518" y="1501"/>
                    <a:pt x="5561" y="1475"/>
                  </a:cubicBezTo>
                  <a:cubicBezTo>
                    <a:pt x="5571" y="1469"/>
                    <a:pt x="6665" y="829"/>
                    <a:pt x="7740" y="582"/>
                  </a:cubicBezTo>
                  <a:cubicBezTo>
                    <a:pt x="7781" y="573"/>
                    <a:pt x="7829" y="568"/>
                    <a:pt x="7882" y="568"/>
                  </a:cubicBezTo>
                  <a:close/>
                  <a:moveTo>
                    <a:pt x="7861" y="1"/>
                  </a:moveTo>
                  <a:cubicBezTo>
                    <a:pt x="7770" y="1"/>
                    <a:pt x="7686" y="9"/>
                    <a:pt x="7613" y="26"/>
                  </a:cubicBezTo>
                  <a:cubicBezTo>
                    <a:pt x="6601" y="258"/>
                    <a:pt x="5613" y="789"/>
                    <a:pt x="5341" y="943"/>
                  </a:cubicBezTo>
                  <a:cubicBezTo>
                    <a:pt x="4994" y="943"/>
                    <a:pt x="3720" y="1004"/>
                    <a:pt x="3231" y="1844"/>
                  </a:cubicBezTo>
                  <a:cubicBezTo>
                    <a:pt x="2763" y="2648"/>
                    <a:pt x="87" y="6872"/>
                    <a:pt x="60" y="6916"/>
                  </a:cubicBezTo>
                  <a:cubicBezTo>
                    <a:pt x="10" y="6994"/>
                    <a:pt x="1" y="7093"/>
                    <a:pt x="37" y="7179"/>
                  </a:cubicBezTo>
                  <a:lnTo>
                    <a:pt x="3567" y="15575"/>
                  </a:lnTo>
                  <a:cubicBezTo>
                    <a:pt x="3603" y="15661"/>
                    <a:pt x="3679" y="15724"/>
                    <a:pt x="3770" y="15743"/>
                  </a:cubicBezTo>
                  <a:cubicBezTo>
                    <a:pt x="3790" y="15747"/>
                    <a:pt x="3809" y="15750"/>
                    <a:pt x="3830" y="15750"/>
                  </a:cubicBezTo>
                  <a:cubicBezTo>
                    <a:pt x="3902" y="15750"/>
                    <a:pt x="3971" y="15722"/>
                    <a:pt x="4024" y="15674"/>
                  </a:cubicBezTo>
                  <a:lnTo>
                    <a:pt x="7947" y="12034"/>
                  </a:lnTo>
                  <a:lnTo>
                    <a:pt x="11695" y="14533"/>
                  </a:lnTo>
                  <a:cubicBezTo>
                    <a:pt x="11744" y="14566"/>
                    <a:pt x="11799" y="14581"/>
                    <a:pt x="11853" y="14581"/>
                  </a:cubicBezTo>
                  <a:cubicBezTo>
                    <a:pt x="11961" y="14581"/>
                    <a:pt x="12066" y="14520"/>
                    <a:pt x="12114" y="14412"/>
                  </a:cubicBezTo>
                  <a:lnTo>
                    <a:pt x="13485" y="11350"/>
                  </a:lnTo>
                  <a:lnTo>
                    <a:pt x="15681" y="14405"/>
                  </a:lnTo>
                  <a:cubicBezTo>
                    <a:pt x="15736" y="14482"/>
                    <a:pt x="15823" y="14524"/>
                    <a:pt x="15913" y="14524"/>
                  </a:cubicBezTo>
                  <a:cubicBezTo>
                    <a:pt x="15949" y="14524"/>
                    <a:pt x="15986" y="14517"/>
                    <a:pt x="16021" y="14503"/>
                  </a:cubicBezTo>
                  <a:cubicBezTo>
                    <a:pt x="16144" y="14452"/>
                    <a:pt x="16216" y="14324"/>
                    <a:pt x="16195" y="14193"/>
                  </a:cubicBezTo>
                  <a:cubicBezTo>
                    <a:pt x="16144" y="13871"/>
                    <a:pt x="14932" y="6276"/>
                    <a:pt x="14088" y="4250"/>
                  </a:cubicBezTo>
                  <a:cubicBezTo>
                    <a:pt x="13253" y="2244"/>
                    <a:pt x="9374" y="1"/>
                    <a:pt x="7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40"/>
            <p:cNvSpPr/>
            <p:nvPr/>
          </p:nvSpPr>
          <p:spPr>
            <a:xfrm>
              <a:off x="2920425" y="1827975"/>
              <a:ext cx="194300" cy="474875"/>
            </a:xfrm>
            <a:custGeom>
              <a:avLst/>
              <a:gdLst/>
              <a:ahLst/>
              <a:cxnLst/>
              <a:rect l="l" t="t" r="r" b="b"/>
              <a:pathLst>
                <a:path w="7772" h="18995" extrusionOk="0">
                  <a:moveTo>
                    <a:pt x="498" y="1"/>
                  </a:moveTo>
                  <a:cubicBezTo>
                    <a:pt x="498" y="1"/>
                    <a:pt x="1" y="5123"/>
                    <a:pt x="31" y="7234"/>
                  </a:cubicBezTo>
                  <a:cubicBezTo>
                    <a:pt x="61" y="9346"/>
                    <a:pt x="2407" y="14429"/>
                    <a:pt x="3068" y="15231"/>
                  </a:cubicBezTo>
                  <a:cubicBezTo>
                    <a:pt x="3729" y="16035"/>
                    <a:pt x="6937" y="18994"/>
                    <a:pt x="6937" y="18994"/>
                  </a:cubicBezTo>
                  <a:cubicBezTo>
                    <a:pt x="6937" y="18994"/>
                    <a:pt x="7362" y="14522"/>
                    <a:pt x="7501" y="12895"/>
                  </a:cubicBezTo>
                  <a:cubicBezTo>
                    <a:pt x="7640" y="11269"/>
                    <a:pt x="7772" y="9075"/>
                    <a:pt x="7772" y="9075"/>
                  </a:cubicBezTo>
                  <a:cubicBezTo>
                    <a:pt x="7772" y="9075"/>
                    <a:pt x="4320" y="6199"/>
                    <a:pt x="3237" y="4265"/>
                  </a:cubicBezTo>
                  <a:cubicBezTo>
                    <a:pt x="2155" y="2331"/>
                    <a:pt x="498" y="1"/>
                    <a:pt x="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40"/>
            <p:cNvSpPr/>
            <p:nvPr/>
          </p:nvSpPr>
          <p:spPr>
            <a:xfrm>
              <a:off x="2913325" y="1820825"/>
              <a:ext cx="208675" cy="489150"/>
            </a:xfrm>
            <a:custGeom>
              <a:avLst/>
              <a:gdLst/>
              <a:ahLst/>
              <a:cxnLst/>
              <a:rect l="l" t="t" r="r" b="b"/>
              <a:pathLst>
                <a:path w="8347" h="19566" extrusionOk="0">
                  <a:moveTo>
                    <a:pt x="994" y="1092"/>
                  </a:moveTo>
                  <a:cubicBezTo>
                    <a:pt x="1560" y="1918"/>
                    <a:pt x="2551" y="3402"/>
                    <a:pt x="3272" y="4691"/>
                  </a:cubicBezTo>
                  <a:cubicBezTo>
                    <a:pt x="4270" y="6474"/>
                    <a:pt x="7149" y="8966"/>
                    <a:pt x="7762" y="9486"/>
                  </a:cubicBezTo>
                  <a:cubicBezTo>
                    <a:pt x="7731" y="9999"/>
                    <a:pt x="7618" y="11790"/>
                    <a:pt x="7500" y="13156"/>
                  </a:cubicBezTo>
                  <a:cubicBezTo>
                    <a:pt x="7392" y="14423"/>
                    <a:pt x="7111" y="17417"/>
                    <a:pt x="6992" y="18678"/>
                  </a:cubicBezTo>
                  <a:cubicBezTo>
                    <a:pt x="6100" y="17847"/>
                    <a:pt x="4070" y="15943"/>
                    <a:pt x="3572" y="15336"/>
                  </a:cubicBezTo>
                  <a:cubicBezTo>
                    <a:pt x="2973" y="14610"/>
                    <a:pt x="630" y="9570"/>
                    <a:pt x="600" y="7516"/>
                  </a:cubicBezTo>
                  <a:cubicBezTo>
                    <a:pt x="578" y="5936"/>
                    <a:pt x="858" y="2605"/>
                    <a:pt x="994" y="1092"/>
                  </a:cubicBezTo>
                  <a:close/>
                  <a:moveTo>
                    <a:pt x="783" y="1"/>
                  </a:moveTo>
                  <a:cubicBezTo>
                    <a:pt x="647" y="1"/>
                    <a:pt x="513" y="97"/>
                    <a:pt x="497" y="258"/>
                  </a:cubicBezTo>
                  <a:cubicBezTo>
                    <a:pt x="476" y="468"/>
                    <a:pt x="0" y="5422"/>
                    <a:pt x="29" y="7525"/>
                  </a:cubicBezTo>
                  <a:cubicBezTo>
                    <a:pt x="61" y="9784"/>
                    <a:pt x="2470" y="14897"/>
                    <a:pt x="3131" y="15699"/>
                  </a:cubicBezTo>
                  <a:cubicBezTo>
                    <a:pt x="3798" y="16508"/>
                    <a:pt x="6896" y="19369"/>
                    <a:pt x="7028" y="19490"/>
                  </a:cubicBezTo>
                  <a:cubicBezTo>
                    <a:pt x="7081" y="19539"/>
                    <a:pt x="7149" y="19566"/>
                    <a:pt x="7221" y="19566"/>
                  </a:cubicBezTo>
                  <a:cubicBezTo>
                    <a:pt x="7368" y="19566"/>
                    <a:pt x="7491" y="19454"/>
                    <a:pt x="7505" y="19307"/>
                  </a:cubicBezTo>
                  <a:cubicBezTo>
                    <a:pt x="7505" y="19307"/>
                    <a:pt x="7929" y="14833"/>
                    <a:pt x="8069" y="13206"/>
                  </a:cubicBezTo>
                  <a:cubicBezTo>
                    <a:pt x="8207" y="11595"/>
                    <a:pt x="8340" y="9400"/>
                    <a:pt x="8341" y="9378"/>
                  </a:cubicBezTo>
                  <a:cubicBezTo>
                    <a:pt x="8346" y="9287"/>
                    <a:pt x="8308" y="9199"/>
                    <a:pt x="8238" y="9141"/>
                  </a:cubicBezTo>
                  <a:cubicBezTo>
                    <a:pt x="8204" y="9113"/>
                    <a:pt x="4815" y="6278"/>
                    <a:pt x="3770" y="4412"/>
                  </a:cubicBezTo>
                  <a:cubicBezTo>
                    <a:pt x="2692" y="2487"/>
                    <a:pt x="1030" y="144"/>
                    <a:pt x="1013" y="121"/>
                  </a:cubicBezTo>
                  <a:cubicBezTo>
                    <a:pt x="954" y="39"/>
                    <a:pt x="868" y="1"/>
                    <a:pt x="7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40"/>
            <p:cNvSpPr/>
            <p:nvPr/>
          </p:nvSpPr>
          <p:spPr>
            <a:xfrm>
              <a:off x="2745225" y="1372925"/>
              <a:ext cx="616975" cy="587900"/>
            </a:xfrm>
            <a:custGeom>
              <a:avLst/>
              <a:gdLst/>
              <a:ahLst/>
              <a:cxnLst/>
              <a:rect l="l" t="t" r="r" b="b"/>
              <a:pathLst>
                <a:path w="24679" h="23516" extrusionOk="0">
                  <a:moveTo>
                    <a:pt x="12855" y="1"/>
                  </a:moveTo>
                  <a:cubicBezTo>
                    <a:pt x="9343" y="1"/>
                    <a:pt x="4767" y="2121"/>
                    <a:pt x="2618" y="5683"/>
                  </a:cubicBezTo>
                  <a:cubicBezTo>
                    <a:pt x="0" y="10024"/>
                    <a:pt x="3578" y="16146"/>
                    <a:pt x="3675" y="17200"/>
                  </a:cubicBezTo>
                  <a:cubicBezTo>
                    <a:pt x="3770" y="18255"/>
                    <a:pt x="1585" y="18773"/>
                    <a:pt x="1597" y="19666"/>
                  </a:cubicBezTo>
                  <a:cubicBezTo>
                    <a:pt x="1610" y="20558"/>
                    <a:pt x="2214" y="23069"/>
                    <a:pt x="4980" y="23435"/>
                  </a:cubicBezTo>
                  <a:cubicBezTo>
                    <a:pt x="5399" y="23491"/>
                    <a:pt x="5773" y="23515"/>
                    <a:pt x="6107" y="23515"/>
                  </a:cubicBezTo>
                  <a:cubicBezTo>
                    <a:pt x="7976" y="23515"/>
                    <a:pt x="8581" y="22742"/>
                    <a:pt x="8782" y="22326"/>
                  </a:cubicBezTo>
                  <a:cubicBezTo>
                    <a:pt x="9018" y="21835"/>
                    <a:pt x="15484" y="13866"/>
                    <a:pt x="16449" y="13121"/>
                  </a:cubicBezTo>
                  <a:cubicBezTo>
                    <a:pt x="16805" y="12846"/>
                    <a:pt x="17318" y="12512"/>
                    <a:pt x="17823" y="12200"/>
                  </a:cubicBezTo>
                  <a:cubicBezTo>
                    <a:pt x="18213" y="13954"/>
                    <a:pt x="19644" y="15835"/>
                    <a:pt x="20173" y="15835"/>
                  </a:cubicBezTo>
                  <a:cubicBezTo>
                    <a:pt x="20191" y="15835"/>
                    <a:pt x="20207" y="15833"/>
                    <a:pt x="20222" y="15829"/>
                  </a:cubicBezTo>
                  <a:cubicBezTo>
                    <a:pt x="20870" y="15658"/>
                    <a:pt x="24180" y="14312"/>
                    <a:pt x="24460" y="11059"/>
                  </a:cubicBezTo>
                  <a:cubicBezTo>
                    <a:pt x="24678" y="8503"/>
                    <a:pt x="22356" y="6840"/>
                    <a:pt x="21351" y="6243"/>
                  </a:cubicBezTo>
                  <a:cubicBezTo>
                    <a:pt x="20747" y="3784"/>
                    <a:pt x="18073" y="1345"/>
                    <a:pt x="14968" y="311"/>
                  </a:cubicBezTo>
                  <a:cubicBezTo>
                    <a:pt x="14339" y="102"/>
                    <a:pt x="13622" y="1"/>
                    <a:pt x="128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40"/>
            <p:cNvSpPr/>
            <p:nvPr/>
          </p:nvSpPr>
          <p:spPr>
            <a:xfrm>
              <a:off x="2751250" y="1365225"/>
              <a:ext cx="618225" cy="602725"/>
            </a:xfrm>
            <a:custGeom>
              <a:avLst/>
              <a:gdLst/>
              <a:ahLst/>
              <a:cxnLst/>
              <a:rect l="l" t="t" r="r" b="b"/>
              <a:pathLst>
                <a:path w="24729" h="24109" extrusionOk="0">
                  <a:moveTo>
                    <a:pt x="12620" y="596"/>
                  </a:moveTo>
                  <a:cubicBezTo>
                    <a:pt x="13357" y="596"/>
                    <a:pt x="14041" y="691"/>
                    <a:pt x="14637" y="890"/>
                  </a:cubicBezTo>
                  <a:cubicBezTo>
                    <a:pt x="17708" y="1913"/>
                    <a:pt x="20256" y="4269"/>
                    <a:pt x="20832" y="6619"/>
                  </a:cubicBezTo>
                  <a:cubicBezTo>
                    <a:pt x="20851" y="6694"/>
                    <a:pt x="20898" y="6757"/>
                    <a:pt x="20964" y="6798"/>
                  </a:cubicBezTo>
                  <a:cubicBezTo>
                    <a:pt x="21925" y="7367"/>
                    <a:pt x="24139" y="8950"/>
                    <a:pt x="23934" y="11343"/>
                  </a:cubicBezTo>
                  <a:cubicBezTo>
                    <a:pt x="23644" y="14724"/>
                    <a:pt x="19945" y="15853"/>
                    <a:pt x="19938" y="15859"/>
                  </a:cubicBezTo>
                  <a:cubicBezTo>
                    <a:pt x="19615" y="15816"/>
                    <a:pt x="18248" y="14186"/>
                    <a:pt x="17860" y="12447"/>
                  </a:cubicBezTo>
                  <a:cubicBezTo>
                    <a:pt x="17829" y="12309"/>
                    <a:pt x="17708" y="12223"/>
                    <a:pt x="17580" y="12223"/>
                  </a:cubicBezTo>
                  <a:cubicBezTo>
                    <a:pt x="17530" y="12223"/>
                    <a:pt x="17478" y="12237"/>
                    <a:pt x="17431" y="12266"/>
                  </a:cubicBezTo>
                  <a:cubicBezTo>
                    <a:pt x="16821" y="12643"/>
                    <a:pt x="16351" y="12959"/>
                    <a:pt x="16033" y="13204"/>
                  </a:cubicBezTo>
                  <a:cubicBezTo>
                    <a:pt x="15094" y="13928"/>
                    <a:pt x="8577" y="21902"/>
                    <a:pt x="8283" y="22510"/>
                  </a:cubicBezTo>
                  <a:cubicBezTo>
                    <a:pt x="8084" y="22925"/>
                    <a:pt x="7511" y="23539"/>
                    <a:pt x="5877" y="23539"/>
                  </a:cubicBezTo>
                  <a:cubicBezTo>
                    <a:pt x="5554" y="23539"/>
                    <a:pt x="5189" y="23515"/>
                    <a:pt x="4777" y="23460"/>
                  </a:cubicBezTo>
                  <a:cubicBezTo>
                    <a:pt x="2241" y="23123"/>
                    <a:pt x="1654" y="20826"/>
                    <a:pt x="1642" y="19970"/>
                  </a:cubicBezTo>
                  <a:cubicBezTo>
                    <a:pt x="1639" y="19699"/>
                    <a:pt x="2098" y="19379"/>
                    <a:pt x="2503" y="19097"/>
                  </a:cubicBezTo>
                  <a:cubicBezTo>
                    <a:pt x="3103" y="18678"/>
                    <a:pt x="3784" y="18204"/>
                    <a:pt x="3719" y="17482"/>
                  </a:cubicBezTo>
                  <a:cubicBezTo>
                    <a:pt x="3694" y="17217"/>
                    <a:pt x="3520" y="16774"/>
                    <a:pt x="3256" y="16104"/>
                  </a:cubicBezTo>
                  <a:cubicBezTo>
                    <a:pt x="2340" y="13773"/>
                    <a:pt x="634" y="9433"/>
                    <a:pt x="2622" y="6139"/>
                  </a:cubicBezTo>
                  <a:cubicBezTo>
                    <a:pt x="4736" y="2634"/>
                    <a:pt x="9233" y="596"/>
                    <a:pt x="12620" y="596"/>
                  </a:cubicBezTo>
                  <a:close/>
                  <a:moveTo>
                    <a:pt x="12549" y="0"/>
                  </a:moveTo>
                  <a:cubicBezTo>
                    <a:pt x="8568" y="0"/>
                    <a:pt x="3979" y="2784"/>
                    <a:pt x="2132" y="5843"/>
                  </a:cubicBezTo>
                  <a:cubicBezTo>
                    <a:pt x="1" y="9380"/>
                    <a:pt x="1840" y="14062"/>
                    <a:pt x="2725" y="16312"/>
                  </a:cubicBezTo>
                  <a:cubicBezTo>
                    <a:pt x="2943" y="16869"/>
                    <a:pt x="3133" y="17351"/>
                    <a:pt x="3149" y="17534"/>
                  </a:cubicBezTo>
                  <a:cubicBezTo>
                    <a:pt x="3185" y="17925"/>
                    <a:pt x="2672" y="18282"/>
                    <a:pt x="2176" y="18628"/>
                  </a:cubicBezTo>
                  <a:cubicBezTo>
                    <a:pt x="1629" y="19010"/>
                    <a:pt x="1063" y="19404"/>
                    <a:pt x="1071" y="19978"/>
                  </a:cubicBezTo>
                  <a:cubicBezTo>
                    <a:pt x="1084" y="20972"/>
                    <a:pt x="1764" y="23636"/>
                    <a:pt x="4701" y="24026"/>
                  </a:cubicBezTo>
                  <a:cubicBezTo>
                    <a:pt x="5086" y="24079"/>
                    <a:pt x="5474" y="24106"/>
                    <a:pt x="5863" y="24108"/>
                  </a:cubicBezTo>
                  <a:cubicBezTo>
                    <a:pt x="7819" y="24108"/>
                    <a:pt x="8538" y="23298"/>
                    <a:pt x="8797" y="22759"/>
                  </a:cubicBezTo>
                  <a:cubicBezTo>
                    <a:pt x="9005" y="22361"/>
                    <a:pt x="15382" y="14428"/>
                    <a:pt x="16382" y="13655"/>
                  </a:cubicBezTo>
                  <a:cubicBezTo>
                    <a:pt x="16626" y="13467"/>
                    <a:pt x="16969" y="13233"/>
                    <a:pt x="17403" y="12956"/>
                  </a:cubicBezTo>
                  <a:cubicBezTo>
                    <a:pt x="17833" y="14391"/>
                    <a:pt x="18854" y="15882"/>
                    <a:pt x="19546" y="16303"/>
                  </a:cubicBezTo>
                  <a:cubicBezTo>
                    <a:pt x="19684" y="16387"/>
                    <a:pt x="19814" y="16430"/>
                    <a:pt x="19932" y="16430"/>
                  </a:cubicBezTo>
                  <a:cubicBezTo>
                    <a:pt x="19974" y="16430"/>
                    <a:pt x="20015" y="16424"/>
                    <a:pt x="20054" y="16413"/>
                  </a:cubicBezTo>
                  <a:cubicBezTo>
                    <a:pt x="21120" y="16132"/>
                    <a:pt x="24227" y="14602"/>
                    <a:pt x="24502" y="11392"/>
                  </a:cubicBezTo>
                  <a:cubicBezTo>
                    <a:pt x="24729" y="8761"/>
                    <a:pt x="22456" y="7040"/>
                    <a:pt x="21356" y="6367"/>
                  </a:cubicBezTo>
                  <a:cubicBezTo>
                    <a:pt x="20683" y="3875"/>
                    <a:pt x="18014" y="1413"/>
                    <a:pt x="14817" y="348"/>
                  </a:cubicBezTo>
                  <a:cubicBezTo>
                    <a:pt x="14102" y="110"/>
                    <a:pt x="13338" y="0"/>
                    <a:pt x="12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40"/>
            <p:cNvSpPr/>
            <p:nvPr/>
          </p:nvSpPr>
          <p:spPr>
            <a:xfrm>
              <a:off x="3130250" y="1481050"/>
              <a:ext cx="145375" cy="139850"/>
            </a:xfrm>
            <a:custGeom>
              <a:avLst/>
              <a:gdLst/>
              <a:ahLst/>
              <a:cxnLst/>
              <a:rect l="l" t="t" r="r" b="b"/>
              <a:pathLst>
                <a:path w="5815" h="5594" extrusionOk="0">
                  <a:moveTo>
                    <a:pt x="3183" y="0"/>
                  </a:moveTo>
                  <a:cubicBezTo>
                    <a:pt x="3136" y="0"/>
                    <a:pt x="3091" y="3"/>
                    <a:pt x="3049" y="9"/>
                  </a:cubicBezTo>
                  <a:cubicBezTo>
                    <a:pt x="1566" y="201"/>
                    <a:pt x="207" y="3693"/>
                    <a:pt x="56" y="4090"/>
                  </a:cubicBezTo>
                  <a:cubicBezTo>
                    <a:pt x="1" y="4238"/>
                    <a:pt x="75" y="4403"/>
                    <a:pt x="222" y="4459"/>
                  </a:cubicBezTo>
                  <a:cubicBezTo>
                    <a:pt x="256" y="4471"/>
                    <a:pt x="290" y="4477"/>
                    <a:pt x="323" y="4477"/>
                  </a:cubicBezTo>
                  <a:cubicBezTo>
                    <a:pt x="439" y="4477"/>
                    <a:pt x="547" y="4407"/>
                    <a:pt x="591" y="4292"/>
                  </a:cubicBezTo>
                  <a:cubicBezTo>
                    <a:pt x="1112" y="2915"/>
                    <a:pt x="2260" y="686"/>
                    <a:pt x="3123" y="574"/>
                  </a:cubicBezTo>
                  <a:cubicBezTo>
                    <a:pt x="3138" y="572"/>
                    <a:pt x="3160" y="570"/>
                    <a:pt x="3187" y="570"/>
                  </a:cubicBezTo>
                  <a:cubicBezTo>
                    <a:pt x="3298" y="570"/>
                    <a:pt x="3498" y="615"/>
                    <a:pt x="3736" y="949"/>
                  </a:cubicBezTo>
                  <a:cubicBezTo>
                    <a:pt x="5162" y="2949"/>
                    <a:pt x="4281" y="5177"/>
                    <a:pt x="4271" y="5199"/>
                  </a:cubicBezTo>
                  <a:cubicBezTo>
                    <a:pt x="4194" y="5387"/>
                    <a:pt x="4333" y="5594"/>
                    <a:pt x="4536" y="5594"/>
                  </a:cubicBezTo>
                  <a:cubicBezTo>
                    <a:pt x="4651" y="5594"/>
                    <a:pt x="4756" y="5523"/>
                    <a:pt x="4799" y="5416"/>
                  </a:cubicBezTo>
                  <a:cubicBezTo>
                    <a:pt x="4842" y="5313"/>
                    <a:pt x="5815" y="2880"/>
                    <a:pt x="4201" y="617"/>
                  </a:cubicBezTo>
                  <a:cubicBezTo>
                    <a:pt x="3849" y="124"/>
                    <a:pt x="3473" y="0"/>
                    <a:pt x="3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40"/>
            <p:cNvSpPr/>
            <p:nvPr/>
          </p:nvSpPr>
          <p:spPr>
            <a:xfrm>
              <a:off x="2834150" y="1708775"/>
              <a:ext cx="37025" cy="19950"/>
            </a:xfrm>
            <a:custGeom>
              <a:avLst/>
              <a:gdLst/>
              <a:ahLst/>
              <a:cxnLst/>
              <a:rect l="l" t="t" r="r" b="b"/>
              <a:pathLst>
                <a:path w="1481" h="798" extrusionOk="0">
                  <a:moveTo>
                    <a:pt x="323" y="1"/>
                  </a:moveTo>
                  <a:cubicBezTo>
                    <a:pt x="208" y="1"/>
                    <a:pt x="100" y="70"/>
                    <a:pt x="57" y="184"/>
                  </a:cubicBezTo>
                  <a:cubicBezTo>
                    <a:pt x="0" y="331"/>
                    <a:pt x="74" y="496"/>
                    <a:pt x="221" y="553"/>
                  </a:cubicBezTo>
                  <a:cubicBezTo>
                    <a:pt x="494" y="657"/>
                    <a:pt x="802" y="737"/>
                    <a:pt x="1136" y="793"/>
                  </a:cubicBezTo>
                  <a:cubicBezTo>
                    <a:pt x="1152" y="796"/>
                    <a:pt x="1168" y="797"/>
                    <a:pt x="1183" y="797"/>
                  </a:cubicBezTo>
                  <a:cubicBezTo>
                    <a:pt x="1332" y="797"/>
                    <a:pt x="1456" y="683"/>
                    <a:pt x="1468" y="534"/>
                  </a:cubicBezTo>
                  <a:cubicBezTo>
                    <a:pt x="1481" y="386"/>
                    <a:pt x="1377" y="254"/>
                    <a:pt x="1230" y="230"/>
                  </a:cubicBezTo>
                  <a:cubicBezTo>
                    <a:pt x="932" y="181"/>
                    <a:pt x="661" y="110"/>
                    <a:pt x="425" y="20"/>
                  </a:cubicBezTo>
                  <a:cubicBezTo>
                    <a:pt x="392" y="7"/>
                    <a:pt x="357" y="1"/>
                    <a:pt x="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40"/>
            <p:cNvSpPr/>
            <p:nvPr/>
          </p:nvSpPr>
          <p:spPr>
            <a:xfrm>
              <a:off x="2901550" y="1499250"/>
              <a:ext cx="227025" cy="230300"/>
            </a:xfrm>
            <a:custGeom>
              <a:avLst/>
              <a:gdLst/>
              <a:ahLst/>
              <a:cxnLst/>
              <a:rect l="l" t="t" r="r" b="b"/>
              <a:pathLst>
                <a:path w="9081" h="9212" extrusionOk="0">
                  <a:moveTo>
                    <a:pt x="8755" y="1"/>
                  </a:moveTo>
                  <a:cubicBezTo>
                    <a:pt x="8657" y="1"/>
                    <a:pt x="8562" y="51"/>
                    <a:pt x="8509" y="141"/>
                  </a:cubicBezTo>
                  <a:cubicBezTo>
                    <a:pt x="8489" y="175"/>
                    <a:pt x="6526" y="3545"/>
                    <a:pt x="4582" y="6215"/>
                  </a:cubicBezTo>
                  <a:cubicBezTo>
                    <a:pt x="3244" y="8052"/>
                    <a:pt x="1303" y="8525"/>
                    <a:pt x="263" y="8643"/>
                  </a:cubicBezTo>
                  <a:cubicBezTo>
                    <a:pt x="112" y="8659"/>
                    <a:pt x="0" y="8791"/>
                    <a:pt x="9" y="8942"/>
                  </a:cubicBezTo>
                  <a:cubicBezTo>
                    <a:pt x="18" y="9094"/>
                    <a:pt x="143" y="9212"/>
                    <a:pt x="294" y="9212"/>
                  </a:cubicBezTo>
                  <a:cubicBezTo>
                    <a:pt x="295" y="9212"/>
                    <a:pt x="295" y="9212"/>
                    <a:pt x="296" y="9212"/>
                  </a:cubicBezTo>
                  <a:cubicBezTo>
                    <a:pt x="307" y="9212"/>
                    <a:pt x="318" y="9211"/>
                    <a:pt x="329" y="9210"/>
                  </a:cubicBezTo>
                  <a:cubicBezTo>
                    <a:pt x="1460" y="9081"/>
                    <a:pt x="3578" y="8564"/>
                    <a:pt x="5044" y="6551"/>
                  </a:cubicBezTo>
                  <a:cubicBezTo>
                    <a:pt x="7006" y="3857"/>
                    <a:pt x="8983" y="462"/>
                    <a:pt x="9003" y="428"/>
                  </a:cubicBezTo>
                  <a:cubicBezTo>
                    <a:pt x="9080" y="292"/>
                    <a:pt x="9035" y="118"/>
                    <a:pt x="8899" y="40"/>
                  </a:cubicBezTo>
                  <a:cubicBezTo>
                    <a:pt x="8853" y="13"/>
                    <a:pt x="8804" y="1"/>
                    <a:pt x="87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40"/>
            <p:cNvSpPr/>
            <p:nvPr/>
          </p:nvSpPr>
          <p:spPr>
            <a:xfrm>
              <a:off x="3103175" y="1426975"/>
              <a:ext cx="57275" cy="18000"/>
            </a:xfrm>
            <a:custGeom>
              <a:avLst/>
              <a:gdLst/>
              <a:ahLst/>
              <a:cxnLst/>
              <a:rect l="l" t="t" r="r" b="b"/>
              <a:pathLst>
                <a:path w="2291" h="720" extrusionOk="0">
                  <a:moveTo>
                    <a:pt x="1540" y="0"/>
                  </a:moveTo>
                  <a:cubicBezTo>
                    <a:pt x="1092" y="0"/>
                    <a:pt x="654" y="52"/>
                    <a:pt x="234" y="156"/>
                  </a:cubicBezTo>
                  <a:cubicBezTo>
                    <a:pt x="93" y="191"/>
                    <a:pt x="1" y="325"/>
                    <a:pt x="17" y="468"/>
                  </a:cubicBezTo>
                  <a:cubicBezTo>
                    <a:pt x="35" y="612"/>
                    <a:pt x="156" y="719"/>
                    <a:pt x="301" y="719"/>
                  </a:cubicBezTo>
                  <a:cubicBezTo>
                    <a:pt x="325" y="719"/>
                    <a:pt x="348" y="716"/>
                    <a:pt x="371" y="711"/>
                  </a:cubicBezTo>
                  <a:cubicBezTo>
                    <a:pt x="747" y="617"/>
                    <a:pt x="1128" y="570"/>
                    <a:pt x="1524" y="570"/>
                  </a:cubicBezTo>
                  <a:cubicBezTo>
                    <a:pt x="1670" y="570"/>
                    <a:pt x="1819" y="576"/>
                    <a:pt x="1970" y="589"/>
                  </a:cubicBezTo>
                  <a:cubicBezTo>
                    <a:pt x="1977" y="590"/>
                    <a:pt x="1985" y="590"/>
                    <a:pt x="1992" y="590"/>
                  </a:cubicBezTo>
                  <a:cubicBezTo>
                    <a:pt x="2140" y="590"/>
                    <a:pt x="2266" y="477"/>
                    <a:pt x="2277" y="327"/>
                  </a:cubicBezTo>
                  <a:cubicBezTo>
                    <a:pt x="2290" y="169"/>
                    <a:pt x="2173" y="32"/>
                    <a:pt x="2016" y="19"/>
                  </a:cubicBezTo>
                  <a:cubicBezTo>
                    <a:pt x="1856" y="7"/>
                    <a:pt x="1697" y="0"/>
                    <a:pt x="15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40"/>
            <p:cNvSpPr/>
            <p:nvPr/>
          </p:nvSpPr>
          <p:spPr>
            <a:xfrm>
              <a:off x="2799650" y="1449600"/>
              <a:ext cx="276200" cy="165225"/>
            </a:xfrm>
            <a:custGeom>
              <a:avLst/>
              <a:gdLst/>
              <a:ahLst/>
              <a:cxnLst/>
              <a:rect l="l" t="t" r="r" b="b"/>
              <a:pathLst>
                <a:path w="11048" h="6609" extrusionOk="0">
                  <a:moveTo>
                    <a:pt x="10721" y="1"/>
                  </a:moveTo>
                  <a:cubicBezTo>
                    <a:pt x="10667" y="1"/>
                    <a:pt x="10613" y="16"/>
                    <a:pt x="10566" y="47"/>
                  </a:cubicBezTo>
                  <a:cubicBezTo>
                    <a:pt x="9578" y="674"/>
                    <a:pt x="8720" y="1527"/>
                    <a:pt x="7810" y="2429"/>
                  </a:cubicBezTo>
                  <a:cubicBezTo>
                    <a:pt x="7223" y="3013"/>
                    <a:pt x="6617" y="3616"/>
                    <a:pt x="5965" y="4160"/>
                  </a:cubicBezTo>
                  <a:cubicBezTo>
                    <a:pt x="3921" y="5869"/>
                    <a:pt x="1514" y="6034"/>
                    <a:pt x="652" y="6034"/>
                  </a:cubicBezTo>
                  <a:cubicBezTo>
                    <a:pt x="448" y="6034"/>
                    <a:pt x="330" y="6024"/>
                    <a:pt x="325" y="6024"/>
                  </a:cubicBezTo>
                  <a:cubicBezTo>
                    <a:pt x="316" y="6023"/>
                    <a:pt x="307" y="6023"/>
                    <a:pt x="299" y="6023"/>
                  </a:cubicBezTo>
                  <a:cubicBezTo>
                    <a:pt x="153" y="6023"/>
                    <a:pt x="28" y="6134"/>
                    <a:pt x="15" y="6283"/>
                  </a:cubicBezTo>
                  <a:cubicBezTo>
                    <a:pt x="1" y="6440"/>
                    <a:pt x="116" y="6579"/>
                    <a:pt x="274" y="6593"/>
                  </a:cubicBezTo>
                  <a:cubicBezTo>
                    <a:pt x="301" y="6595"/>
                    <a:pt x="453" y="6608"/>
                    <a:pt x="702" y="6608"/>
                  </a:cubicBezTo>
                  <a:cubicBezTo>
                    <a:pt x="1684" y="6608"/>
                    <a:pt x="4164" y="6410"/>
                    <a:pt x="6330" y="4598"/>
                  </a:cubicBezTo>
                  <a:cubicBezTo>
                    <a:pt x="7001" y="4038"/>
                    <a:pt x="7616" y="3426"/>
                    <a:pt x="8212" y="2835"/>
                  </a:cubicBezTo>
                  <a:cubicBezTo>
                    <a:pt x="9099" y="1954"/>
                    <a:pt x="9936" y="1123"/>
                    <a:pt x="10871" y="529"/>
                  </a:cubicBezTo>
                  <a:cubicBezTo>
                    <a:pt x="11006" y="445"/>
                    <a:pt x="11047" y="267"/>
                    <a:pt x="10961" y="133"/>
                  </a:cubicBezTo>
                  <a:cubicBezTo>
                    <a:pt x="10907" y="48"/>
                    <a:pt x="10815" y="1"/>
                    <a:pt x="107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40"/>
            <p:cNvSpPr/>
            <p:nvPr/>
          </p:nvSpPr>
          <p:spPr>
            <a:xfrm>
              <a:off x="3244675" y="1634175"/>
              <a:ext cx="80500" cy="103600"/>
            </a:xfrm>
            <a:custGeom>
              <a:avLst/>
              <a:gdLst/>
              <a:ahLst/>
              <a:cxnLst/>
              <a:rect l="l" t="t" r="r" b="b"/>
              <a:pathLst>
                <a:path w="3220" h="4144" extrusionOk="0">
                  <a:moveTo>
                    <a:pt x="1089" y="1"/>
                  </a:moveTo>
                  <a:cubicBezTo>
                    <a:pt x="640" y="1"/>
                    <a:pt x="289" y="66"/>
                    <a:pt x="257" y="72"/>
                  </a:cubicBezTo>
                  <a:cubicBezTo>
                    <a:pt x="103" y="102"/>
                    <a:pt x="1" y="251"/>
                    <a:pt x="30" y="406"/>
                  </a:cubicBezTo>
                  <a:cubicBezTo>
                    <a:pt x="56" y="543"/>
                    <a:pt x="175" y="638"/>
                    <a:pt x="309" y="638"/>
                  </a:cubicBezTo>
                  <a:cubicBezTo>
                    <a:pt x="327" y="638"/>
                    <a:pt x="345" y="637"/>
                    <a:pt x="364" y="633"/>
                  </a:cubicBezTo>
                  <a:cubicBezTo>
                    <a:pt x="520" y="604"/>
                    <a:pt x="789" y="572"/>
                    <a:pt x="1088" y="572"/>
                  </a:cubicBezTo>
                  <a:cubicBezTo>
                    <a:pt x="1545" y="572"/>
                    <a:pt x="2070" y="647"/>
                    <a:pt x="2356" y="923"/>
                  </a:cubicBezTo>
                  <a:cubicBezTo>
                    <a:pt x="2557" y="1117"/>
                    <a:pt x="2626" y="1399"/>
                    <a:pt x="2567" y="1785"/>
                  </a:cubicBezTo>
                  <a:cubicBezTo>
                    <a:pt x="2310" y="3480"/>
                    <a:pt x="1692" y="3573"/>
                    <a:pt x="1700" y="3573"/>
                  </a:cubicBezTo>
                  <a:cubicBezTo>
                    <a:pt x="1542" y="3574"/>
                    <a:pt x="1415" y="3702"/>
                    <a:pt x="1416" y="3860"/>
                  </a:cubicBezTo>
                  <a:cubicBezTo>
                    <a:pt x="1417" y="4016"/>
                    <a:pt x="1544" y="4143"/>
                    <a:pt x="1701" y="4143"/>
                  </a:cubicBezTo>
                  <a:cubicBezTo>
                    <a:pt x="1702" y="4143"/>
                    <a:pt x="1702" y="4143"/>
                    <a:pt x="1703" y="4143"/>
                  </a:cubicBezTo>
                  <a:lnTo>
                    <a:pt x="1707" y="4143"/>
                  </a:lnTo>
                  <a:cubicBezTo>
                    <a:pt x="1818" y="4141"/>
                    <a:pt x="2798" y="4065"/>
                    <a:pt x="3133" y="1871"/>
                  </a:cubicBezTo>
                  <a:cubicBezTo>
                    <a:pt x="3220" y="1296"/>
                    <a:pt x="3091" y="838"/>
                    <a:pt x="2752" y="511"/>
                  </a:cubicBezTo>
                  <a:cubicBezTo>
                    <a:pt x="2322" y="97"/>
                    <a:pt x="1634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40"/>
            <p:cNvSpPr/>
            <p:nvPr/>
          </p:nvSpPr>
          <p:spPr>
            <a:xfrm>
              <a:off x="2897650" y="1602775"/>
              <a:ext cx="378650" cy="502100"/>
            </a:xfrm>
            <a:custGeom>
              <a:avLst/>
              <a:gdLst/>
              <a:ahLst/>
              <a:cxnLst/>
              <a:rect l="l" t="t" r="r" b="b"/>
              <a:pathLst>
                <a:path w="15146" h="20084" extrusionOk="0">
                  <a:moveTo>
                    <a:pt x="10475" y="0"/>
                  </a:moveTo>
                  <a:cubicBezTo>
                    <a:pt x="9881" y="0"/>
                    <a:pt x="9352" y="179"/>
                    <a:pt x="9005" y="536"/>
                  </a:cubicBezTo>
                  <a:cubicBezTo>
                    <a:pt x="8044" y="1524"/>
                    <a:pt x="6963" y="5520"/>
                    <a:pt x="4138" y="6695"/>
                  </a:cubicBezTo>
                  <a:cubicBezTo>
                    <a:pt x="3332" y="7030"/>
                    <a:pt x="2648" y="7127"/>
                    <a:pt x="2083" y="7127"/>
                  </a:cubicBezTo>
                  <a:cubicBezTo>
                    <a:pt x="1322" y="7127"/>
                    <a:pt x="776" y="6952"/>
                    <a:pt x="435" y="6952"/>
                  </a:cubicBezTo>
                  <a:cubicBezTo>
                    <a:pt x="141" y="6952"/>
                    <a:pt x="1" y="7082"/>
                    <a:pt x="7" y="7566"/>
                  </a:cubicBezTo>
                  <a:cubicBezTo>
                    <a:pt x="28" y="9028"/>
                    <a:pt x="1065" y="13480"/>
                    <a:pt x="2716" y="15324"/>
                  </a:cubicBezTo>
                  <a:cubicBezTo>
                    <a:pt x="4366" y="17169"/>
                    <a:pt x="6513" y="19656"/>
                    <a:pt x="8060" y="19959"/>
                  </a:cubicBezTo>
                  <a:cubicBezTo>
                    <a:pt x="8493" y="20044"/>
                    <a:pt x="8996" y="20083"/>
                    <a:pt x="9499" y="20083"/>
                  </a:cubicBezTo>
                  <a:cubicBezTo>
                    <a:pt x="10791" y="20083"/>
                    <a:pt x="12083" y="19824"/>
                    <a:pt x="12194" y="19414"/>
                  </a:cubicBezTo>
                  <a:cubicBezTo>
                    <a:pt x="12349" y="18843"/>
                    <a:pt x="13746" y="14276"/>
                    <a:pt x="14446" y="12073"/>
                  </a:cubicBezTo>
                  <a:cubicBezTo>
                    <a:pt x="15146" y="9871"/>
                    <a:pt x="14759" y="5490"/>
                    <a:pt x="14759" y="5490"/>
                  </a:cubicBezTo>
                  <a:cubicBezTo>
                    <a:pt x="14759" y="5490"/>
                    <a:pt x="14762" y="5370"/>
                    <a:pt x="14749" y="5161"/>
                  </a:cubicBezTo>
                  <a:cubicBezTo>
                    <a:pt x="14708" y="4517"/>
                    <a:pt x="14509" y="3028"/>
                    <a:pt x="13568" y="1690"/>
                  </a:cubicBezTo>
                  <a:cubicBezTo>
                    <a:pt x="12774" y="560"/>
                    <a:pt x="11524" y="0"/>
                    <a:pt x="10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40"/>
            <p:cNvSpPr/>
            <p:nvPr/>
          </p:nvSpPr>
          <p:spPr>
            <a:xfrm>
              <a:off x="2890600" y="1595625"/>
              <a:ext cx="392400" cy="516300"/>
            </a:xfrm>
            <a:custGeom>
              <a:avLst/>
              <a:gdLst/>
              <a:ahLst/>
              <a:cxnLst/>
              <a:rect l="l" t="t" r="r" b="b"/>
              <a:pathLst>
                <a:path w="15696" h="20652" extrusionOk="0">
                  <a:moveTo>
                    <a:pt x="10760" y="571"/>
                  </a:moveTo>
                  <a:cubicBezTo>
                    <a:pt x="10831" y="571"/>
                    <a:pt x="10904" y="574"/>
                    <a:pt x="10978" y="580"/>
                  </a:cubicBezTo>
                  <a:cubicBezTo>
                    <a:pt x="11986" y="660"/>
                    <a:pt x="12997" y="1257"/>
                    <a:pt x="13617" y="2140"/>
                  </a:cubicBezTo>
                  <a:cubicBezTo>
                    <a:pt x="14528" y="3436"/>
                    <a:pt x="14709" y="4897"/>
                    <a:pt x="14745" y="5466"/>
                  </a:cubicBezTo>
                  <a:cubicBezTo>
                    <a:pt x="14757" y="5653"/>
                    <a:pt x="14755" y="5762"/>
                    <a:pt x="14755" y="5769"/>
                  </a:cubicBezTo>
                  <a:cubicBezTo>
                    <a:pt x="14755" y="5780"/>
                    <a:pt x="14756" y="5791"/>
                    <a:pt x="14756" y="5802"/>
                  </a:cubicBezTo>
                  <a:cubicBezTo>
                    <a:pt x="14760" y="5844"/>
                    <a:pt x="15130" y="10148"/>
                    <a:pt x="14456" y="12272"/>
                  </a:cubicBezTo>
                  <a:cubicBezTo>
                    <a:pt x="13754" y="14480"/>
                    <a:pt x="12357" y="19047"/>
                    <a:pt x="12202" y="19618"/>
                  </a:cubicBezTo>
                  <a:cubicBezTo>
                    <a:pt x="12085" y="19838"/>
                    <a:pt x="10975" y="20086"/>
                    <a:pt x="9764" y="20086"/>
                  </a:cubicBezTo>
                  <a:cubicBezTo>
                    <a:pt x="9307" y="20086"/>
                    <a:pt x="8834" y="20051"/>
                    <a:pt x="8396" y="19965"/>
                  </a:cubicBezTo>
                  <a:cubicBezTo>
                    <a:pt x="7028" y="19697"/>
                    <a:pt x="5063" y="17496"/>
                    <a:pt x="3485" y="15727"/>
                  </a:cubicBezTo>
                  <a:lnTo>
                    <a:pt x="3211" y="15420"/>
                  </a:lnTo>
                  <a:cubicBezTo>
                    <a:pt x="1611" y="13632"/>
                    <a:pt x="595" y="9284"/>
                    <a:pt x="574" y="7848"/>
                  </a:cubicBezTo>
                  <a:cubicBezTo>
                    <a:pt x="571" y="7589"/>
                    <a:pt x="617" y="7537"/>
                    <a:pt x="617" y="7537"/>
                  </a:cubicBezTo>
                  <a:cubicBezTo>
                    <a:pt x="632" y="7527"/>
                    <a:pt x="664" y="7523"/>
                    <a:pt x="705" y="7523"/>
                  </a:cubicBezTo>
                  <a:cubicBezTo>
                    <a:pt x="823" y="7523"/>
                    <a:pt x="1022" y="7556"/>
                    <a:pt x="1180" y="7581"/>
                  </a:cubicBezTo>
                  <a:cubicBezTo>
                    <a:pt x="1484" y="7632"/>
                    <a:pt x="1880" y="7697"/>
                    <a:pt x="2361" y="7697"/>
                  </a:cubicBezTo>
                  <a:cubicBezTo>
                    <a:pt x="2957" y="7697"/>
                    <a:pt x="3683" y="7597"/>
                    <a:pt x="4529" y="7245"/>
                  </a:cubicBezTo>
                  <a:cubicBezTo>
                    <a:pt x="6574" y="6393"/>
                    <a:pt x="7723" y="4181"/>
                    <a:pt x="8563" y="2566"/>
                  </a:cubicBezTo>
                  <a:cubicBezTo>
                    <a:pt x="8917" y="1885"/>
                    <a:pt x="9222" y="1298"/>
                    <a:pt x="9491" y="1021"/>
                  </a:cubicBezTo>
                  <a:cubicBezTo>
                    <a:pt x="9773" y="730"/>
                    <a:pt x="10228" y="571"/>
                    <a:pt x="10760" y="571"/>
                  </a:cubicBezTo>
                  <a:close/>
                  <a:moveTo>
                    <a:pt x="10755" y="0"/>
                  </a:moveTo>
                  <a:cubicBezTo>
                    <a:pt x="10069" y="0"/>
                    <a:pt x="9471" y="222"/>
                    <a:pt x="9081" y="622"/>
                  </a:cubicBezTo>
                  <a:cubicBezTo>
                    <a:pt x="8754" y="959"/>
                    <a:pt x="8446" y="1552"/>
                    <a:pt x="8056" y="2303"/>
                  </a:cubicBezTo>
                  <a:cubicBezTo>
                    <a:pt x="7258" y="3840"/>
                    <a:pt x="6163" y="5946"/>
                    <a:pt x="4309" y="6718"/>
                  </a:cubicBezTo>
                  <a:cubicBezTo>
                    <a:pt x="3547" y="7035"/>
                    <a:pt x="2901" y="7127"/>
                    <a:pt x="2365" y="7127"/>
                  </a:cubicBezTo>
                  <a:cubicBezTo>
                    <a:pt x="1930" y="7127"/>
                    <a:pt x="1567" y="7067"/>
                    <a:pt x="1272" y="7018"/>
                  </a:cubicBezTo>
                  <a:cubicBezTo>
                    <a:pt x="1066" y="6984"/>
                    <a:pt x="881" y="6953"/>
                    <a:pt x="716" y="6953"/>
                  </a:cubicBezTo>
                  <a:cubicBezTo>
                    <a:pt x="533" y="6953"/>
                    <a:pt x="376" y="6991"/>
                    <a:pt x="245" y="7104"/>
                  </a:cubicBezTo>
                  <a:cubicBezTo>
                    <a:pt x="24" y="7293"/>
                    <a:pt x="0" y="7605"/>
                    <a:pt x="4" y="7855"/>
                  </a:cubicBezTo>
                  <a:cubicBezTo>
                    <a:pt x="24" y="9282"/>
                    <a:pt x="1023" y="13831"/>
                    <a:pt x="2784" y="15800"/>
                  </a:cubicBezTo>
                  <a:lnTo>
                    <a:pt x="3058" y="16107"/>
                  </a:lnTo>
                  <a:cubicBezTo>
                    <a:pt x="4693" y="17940"/>
                    <a:pt x="6730" y="20220"/>
                    <a:pt x="8286" y="20526"/>
                  </a:cubicBezTo>
                  <a:cubicBezTo>
                    <a:pt x="8700" y="20606"/>
                    <a:pt x="9241" y="20652"/>
                    <a:pt x="9804" y="20652"/>
                  </a:cubicBezTo>
                  <a:cubicBezTo>
                    <a:pt x="11133" y="20652"/>
                    <a:pt x="12582" y="20401"/>
                    <a:pt x="12751" y="19775"/>
                  </a:cubicBezTo>
                  <a:cubicBezTo>
                    <a:pt x="12907" y="19201"/>
                    <a:pt x="14299" y="14650"/>
                    <a:pt x="15000" y="12445"/>
                  </a:cubicBezTo>
                  <a:cubicBezTo>
                    <a:pt x="15695" y="10257"/>
                    <a:pt x="15355" y="6096"/>
                    <a:pt x="15327" y="5766"/>
                  </a:cubicBezTo>
                  <a:cubicBezTo>
                    <a:pt x="15327" y="5723"/>
                    <a:pt x="15327" y="5607"/>
                    <a:pt x="15316" y="5430"/>
                  </a:cubicBezTo>
                  <a:cubicBezTo>
                    <a:pt x="15277" y="4813"/>
                    <a:pt x="15078" y="3227"/>
                    <a:pt x="14084" y="1812"/>
                  </a:cubicBezTo>
                  <a:cubicBezTo>
                    <a:pt x="13358" y="779"/>
                    <a:pt x="12214" y="106"/>
                    <a:pt x="11024" y="11"/>
                  </a:cubicBezTo>
                  <a:cubicBezTo>
                    <a:pt x="10933" y="4"/>
                    <a:pt x="10843" y="0"/>
                    <a:pt x="107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40"/>
            <p:cNvSpPr/>
            <p:nvPr/>
          </p:nvSpPr>
          <p:spPr>
            <a:xfrm>
              <a:off x="2846550" y="1751450"/>
              <a:ext cx="86900" cy="128525"/>
            </a:xfrm>
            <a:custGeom>
              <a:avLst/>
              <a:gdLst/>
              <a:ahLst/>
              <a:cxnLst/>
              <a:rect l="l" t="t" r="r" b="b"/>
              <a:pathLst>
                <a:path w="3476" h="5141" extrusionOk="0">
                  <a:moveTo>
                    <a:pt x="1481" y="1"/>
                  </a:moveTo>
                  <a:cubicBezTo>
                    <a:pt x="1448" y="1"/>
                    <a:pt x="1413" y="2"/>
                    <a:pt x="1379" y="5"/>
                  </a:cubicBezTo>
                  <a:cubicBezTo>
                    <a:pt x="0" y="105"/>
                    <a:pt x="117" y="2702"/>
                    <a:pt x="1034" y="4313"/>
                  </a:cubicBezTo>
                  <a:cubicBezTo>
                    <a:pt x="1394" y="4948"/>
                    <a:pt x="1850" y="5140"/>
                    <a:pt x="2269" y="5140"/>
                  </a:cubicBezTo>
                  <a:cubicBezTo>
                    <a:pt x="2915" y="5140"/>
                    <a:pt x="3476" y="4685"/>
                    <a:pt x="3476" y="4685"/>
                  </a:cubicBezTo>
                  <a:lnTo>
                    <a:pt x="2948" y="1849"/>
                  </a:lnTo>
                  <a:cubicBezTo>
                    <a:pt x="2948" y="1849"/>
                    <a:pt x="2768" y="1"/>
                    <a:pt x="1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40"/>
            <p:cNvSpPr/>
            <p:nvPr/>
          </p:nvSpPr>
          <p:spPr>
            <a:xfrm>
              <a:off x="2842525" y="1744325"/>
              <a:ext cx="98950" cy="142800"/>
            </a:xfrm>
            <a:custGeom>
              <a:avLst/>
              <a:gdLst/>
              <a:ahLst/>
              <a:cxnLst/>
              <a:rect l="l" t="t" r="r" b="b"/>
              <a:pathLst>
                <a:path w="3958" h="5712" extrusionOk="0">
                  <a:moveTo>
                    <a:pt x="1643" y="0"/>
                  </a:moveTo>
                  <a:cubicBezTo>
                    <a:pt x="1602" y="0"/>
                    <a:pt x="1561" y="2"/>
                    <a:pt x="1519" y="5"/>
                  </a:cubicBezTo>
                  <a:cubicBezTo>
                    <a:pt x="1072" y="37"/>
                    <a:pt x="718" y="278"/>
                    <a:pt x="492" y="700"/>
                  </a:cubicBezTo>
                  <a:cubicBezTo>
                    <a:pt x="0" y="1621"/>
                    <a:pt x="203" y="3434"/>
                    <a:pt x="947" y="4739"/>
                  </a:cubicBezTo>
                  <a:cubicBezTo>
                    <a:pt x="1250" y="5274"/>
                    <a:pt x="1653" y="5593"/>
                    <a:pt x="2140" y="5684"/>
                  </a:cubicBezTo>
                  <a:cubicBezTo>
                    <a:pt x="2235" y="5701"/>
                    <a:pt x="2332" y="5711"/>
                    <a:pt x="2429" y="5711"/>
                  </a:cubicBezTo>
                  <a:cubicBezTo>
                    <a:pt x="3168" y="5711"/>
                    <a:pt x="3788" y="5215"/>
                    <a:pt x="3816" y="5191"/>
                  </a:cubicBezTo>
                  <a:cubicBezTo>
                    <a:pt x="3939" y="5091"/>
                    <a:pt x="3957" y="4912"/>
                    <a:pt x="3857" y="4789"/>
                  </a:cubicBezTo>
                  <a:cubicBezTo>
                    <a:pt x="3801" y="4720"/>
                    <a:pt x="3719" y="4683"/>
                    <a:pt x="3636" y="4683"/>
                  </a:cubicBezTo>
                  <a:cubicBezTo>
                    <a:pt x="3573" y="4683"/>
                    <a:pt x="3509" y="4705"/>
                    <a:pt x="3456" y="4748"/>
                  </a:cubicBezTo>
                  <a:cubicBezTo>
                    <a:pt x="3450" y="4752"/>
                    <a:pt x="2959" y="5140"/>
                    <a:pt x="2431" y="5140"/>
                  </a:cubicBezTo>
                  <a:cubicBezTo>
                    <a:pt x="2369" y="5140"/>
                    <a:pt x="2307" y="5135"/>
                    <a:pt x="2245" y="5123"/>
                  </a:cubicBezTo>
                  <a:cubicBezTo>
                    <a:pt x="1930" y="5063"/>
                    <a:pt x="1660" y="4839"/>
                    <a:pt x="1443" y="4457"/>
                  </a:cubicBezTo>
                  <a:cubicBezTo>
                    <a:pt x="797" y="3320"/>
                    <a:pt x="592" y="1723"/>
                    <a:pt x="995" y="968"/>
                  </a:cubicBezTo>
                  <a:cubicBezTo>
                    <a:pt x="1127" y="721"/>
                    <a:pt x="1312" y="592"/>
                    <a:pt x="1560" y="573"/>
                  </a:cubicBezTo>
                  <a:cubicBezTo>
                    <a:pt x="1585" y="572"/>
                    <a:pt x="1610" y="571"/>
                    <a:pt x="1634" y="571"/>
                  </a:cubicBezTo>
                  <a:cubicBezTo>
                    <a:pt x="2648" y="571"/>
                    <a:pt x="2818" y="2097"/>
                    <a:pt x="2825" y="2163"/>
                  </a:cubicBezTo>
                  <a:cubicBezTo>
                    <a:pt x="2840" y="2308"/>
                    <a:pt x="2964" y="2422"/>
                    <a:pt x="3102" y="2422"/>
                  </a:cubicBezTo>
                  <a:cubicBezTo>
                    <a:pt x="3114" y="2422"/>
                    <a:pt x="3125" y="2421"/>
                    <a:pt x="3137" y="2419"/>
                  </a:cubicBezTo>
                  <a:cubicBezTo>
                    <a:pt x="3293" y="2403"/>
                    <a:pt x="3408" y="2264"/>
                    <a:pt x="3393" y="2107"/>
                  </a:cubicBezTo>
                  <a:cubicBezTo>
                    <a:pt x="3320" y="1363"/>
                    <a:pt x="2861" y="0"/>
                    <a:pt x="16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40"/>
            <p:cNvSpPr/>
            <p:nvPr/>
          </p:nvSpPr>
          <p:spPr>
            <a:xfrm>
              <a:off x="3032800" y="1764550"/>
              <a:ext cx="87950" cy="34525"/>
            </a:xfrm>
            <a:custGeom>
              <a:avLst/>
              <a:gdLst/>
              <a:ahLst/>
              <a:cxnLst/>
              <a:rect l="l" t="t" r="r" b="b"/>
              <a:pathLst>
                <a:path w="3518" h="1381" extrusionOk="0">
                  <a:moveTo>
                    <a:pt x="2224" y="0"/>
                  </a:moveTo>
                  <a:cubicBezTo>
                    <a:pt x="1537" y="0"/>
                    <a:pt x="672" y="175"/>
                    <a:pt x="135" y="930"/>
                  </a:cubicBezTo>
                  <a:cubicBezTo>
                    <a:pt x="0" y="1118"/>
                    <a:pt x="135" y="1380"/>
                    <a:pt x="368" y="1381"/>
                  </a:cubicBezTo>
                  <a:cubicBezTo>
                    <a:pt x="460" y="1381"/>
                    <a:pt x="546" y="1336"/>
                    <a:pt x="600" y="1260"/>
                  </a:cubicBezTo>
                  <a:cubicBezTo>
                    <a:pt x="996" y="705"/>
                    <a:pt x="1673" y="573"/>
                    <a:pt x="2227" y="573"/>
                  </a:cubicBezTo>
                  <a:cubicBezTo>
                    <a:pt x="2721" y="573"/>
                    <a:pt x="3116" y="678"/>
                    <a:pt x="3125" y="681"/>
                  </a:cubicBezTo>
                  <a:cubicBezTo>
                    <a:pt x="3150" y="688"/>
                    <a:pt x="3175" y="691"/>
                    <a:pt x="3200" y="691"/>
                  </a:cubicBezTo>
                  <a:cubicBezTo>
                    <a:pt x="3325" y="691"/>
                    <a:pt x="3440" y="608"/>
                    <a:pt x="3476" y="481"/>
                  </a:cubicBezTo>
                  <a:cubicBezTo>
                    <a:pt x="3517" y="329"/>
                    <a:pt x="3428" y="172"/>
                    <a:pt x="3277" y="130"/>
                  </a:cubicBezTo>
                  <a:cubicBezTo>
                    <a:pt x="3237" y="119"/>
                    <a:pt x="2791" y="0"/>
                    <a:pt x="22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40"/>
            <p:cNvSpPr/>
            <p:nvPr/>
          </p:nvSpPr>
          <p:spPr>
            <a:xfrm>
              <a:off x="3187850" y="1758975"/>
              <a:ext cx="61125" cy="23950"/>
            </a:xfrm>
            <a:custGeom>
              <a:avLst/>
              <a:gdLst/>
              <a:ahLst/>
              <a:cxnLst/>
              <a:rect l="l" t="t" r="r" b="b"/>
              <a:pathLst>
                <a:path w="2445" h="958" extrusionOk="0">
                  <a:moveTo>
                    <a:pt x="1237" y="1"/>
                  </a:moveTo>
                  <a:cubicBezTo>
                    <a:pt x="602" y="1"/>
                    <a:pt x="0" y="423"/>
                    <a:pt x="0" y="423"/>
                  </a:cubicBezTo>
                  <a:lnTo>
                    <a:pt x="2444" y="957"/>
                  </a:lnTo>
                  <a:cubicBezTo>
                    <a:pt x="2163" y="217"/>
                    <a:pt x="1691" y="1"/>
                    <a:pt x="1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40"/>
            <p:cNvSpPr/>
            <p:nvPr/>
          </p:nvSpPr>
          <p:spPr>
            <a:xfrm>
              <a:off x="3179725" y="1751850"/>
              <a:ext cx="77700" cy="38200"/>
            </a:xfrm>
            <a:custGeom>
              <a:avLst/>
              <a:gdLst/>
              <a:ahLst/>
              <a:cxnLst/>
              <a:rect l="l" t="t" r="r" b="b"/>
              <a:pathLst>
                <a:path w="3108" h="1528" extrusionOk="0">
                  <a:moveTo>
                    <a:pt x="1565" y="0"/>
                  </a:moveTo>
                  <a:cubicBezTo>
                    <a:pt x="846" y="0"/>
                    <a:pt x="194" y="452"/>
                    <a:pt x="161" y="474"/>
                  </a:cubicBezTo>
                  <a:cubicBezTo>
                    <a:pt x="32" y="566"/>
                    <a:pt x="0" y="743"/>
                    <a:pt x="92" y="872"/>
                  </a:cubicBezTo>
                  <a:cubicBezTo>
                    <a:pt x="147" y="952"/>
                    <a:pt x="235" y="994"/>
                    <a:pt x="325" y="994"/>
                  </a:cubicBezTo>
                  <a:cubicBezTo>
                    <a:pt x="382" y="994"/>
                    <a:pt x="439" y="977"/>
                    <a:pt x="488" y="942"/>
                  </a:cubicBezTo>
                  <a:cubicBezTo>
                    <a:pt x="495" y="938"/>
                    <a:pt x="1030" y="570"/>
                    <a:pt x="1559" y="570"/>
                  </a:cubicBezTo>
                  <a:cubicBezTo>
                    <a:pt x="1655" y="570"/>
                    <a:pt x="1751" y="583"/>
                    <a:pt x="1844" y="611"/>
                  </a:cubicBezTo>
                  <a:cubicBezTo>
                    <a:pt x="2130" y="700"/>
                    <a:pt x="2352" y="946"/>
                    <a:pt x="2503" y="1344"/>
                  </a:cubicBezTo>
                  <a:cubicBezTo>
                    <a:pt x="2544" y="1455"/>
                    <a:pt x="2651" y="1528"/>
                    <a:pt x="2769" y="1528"/>
                  </a:cubicBezTo>
                  <a:cubicBezTo>
                    <a:pt x="2969" y="1528"/>
                    <a:pt x="3107" y="1328"/>
                    <a:pt x="3036" y="1141"/>
                  </a:cubicBezTo>
                  <a:cubicBezTo>
                    <a:pt x="2819" y="569"/>
                    <a:pt x="2474" y="207"/>
                    <a:pt x="2010" y="65"/>
                  </a:cubicBezTo>
                  <a:cubicBezTo>
                    <a:pt x="1862" y="19"/>
                    <a:pt x="1712" y="0"/>
                    <a:pt x="1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40"/>
            <p:cNvSpPr/>
            <p:nvPr/>
          </p:nvSpPr>
          <p:spPr>
            <a:xfrm>
              <a:off x="3116850" y="1799100"/>
              <a:ext cx="77675" cy="133375"/>
            </a:xfrm>
            <a:custGeom>
              <a:avLst/>
              <a:gdLst/>
              <a:ahLst/>
              <a:cxnLst/>
              <a:rect l="l" t="t" r="r" b="b"/>
              <a:pathLst>
                <a:path w="3107" h="5335" extrusionOk="0">
                  <a:moveTo>
                    <a:pt x="2448" y="0"/>
                  </a:moveTo>
                  <a:cubicBezTo>
                    <a:pt x="2440" y="0"/>
                    <a:pt x="2433" y="1"/>
                    <a:pt x="2426" y="1"/>
                  </a:cubicBezTo>
                  <a:cubicBezTo>
                    <a:pt x="2270" y="17"/>
                    <a:pt x="2154" y="157"/>
                    <a:pt x="2171" y="314"/>
                  </a:cubicBezTo>
                  <a:cubicBezTo>
                    <a:pt x="2349" y="2111"/>
                    <a:pt x="2487" y="4134"/>
                    <a:pt x="2411" y="4402"/>
                  </a:cubicBezTo>
                  <a:cubicBezTo>
                    <a:pt x="2391" y="4444"/>
                    <a:pt x="2225" y="4589"/>
                    <a:pt x="1865" y="4687"/>
                  </a:cubicBezTo>
                  <a:cubicBezTo>
                    <a:pt x="1696" y="4733"/>
                    <a:pt x="1497" y="4763"/>
                    <a:pt x="1293" y="4763"/>
                  </a:cubicBezTo>
                  <a:cubicBezTo>
                    <a:pt x="1010" y="4763"/>
                    <a:pt x="718" y="4704"/>
                    <a:pt x="486" y="4546"/>
                  </a:cubicBezTo>
                  <a:cubicBezTo>
                    <a:pt x="437" y="4513"/>
                    <a:pt x="381" y="4497"/>
                    <a:pt x="326" y="4497"/>
                  </a:cubicBezTo>
                  <a:cubicBezTo>
                    <a:pt x="234" y="4497"/>
                    <a:pt x="145" y="4541"/>
                    <a:pt x="90" y="4622"/>
                  </a:cubicBezTo>
                  <a:cubicBezTo>
                    <a:pt x="1" y="4753"/>
                    <a:pt x="34" y="4930"/>
                    <a:pt x="165" y="5018"/>
                  </a:cubicBezTo>
                  <a:cubicBezTo>
                    <a:pt x="503" y="5249"/>
                    <a:pt x="906" y="5335"/>
                    <a:pt x="1293" y="5335"/>
                  </a:cubicBezTo>
                  <a:cubicBezTo>
                    <a:pt x="1572" y="5333"/>
                    <a:pt x="1847" y="5291"/>
                    <a:pt x="2112" y="5210"/>
                  </a:cubicBezTo>
                  <a:cubicBezTo>
                    <a:pt x="2317" y="5145"/>
                    <a:pt x="2810" y="4957"/>
                    <a:pt x="2944" y="4607"/>
                  </a:cubicBezTo>
                  <a:cubicBezTo>
                    <a:pt x="3107" y="4182"/>
                    <a:pt x="2854" y="1424"/>
                    <a:pt x="2739" y="258"/>
                  </a:cubicBezTo>
                  <a:cubicBezTo>
                    <a:pt x="2725" y="107"/>
                    <a:pt x="2596" y="0"/>
                    <a:pt x="24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40"/>
            <p:cNvSpPr/>
            <p:nvPr/>
          </p:nvSpPr>
          <p:spPr>
            <a:xfrm>
              <a:off x="3025700" y="1924975"/>
              <a:ext cx="93100" cy="55850"/>
            </a:xfrm>
            <a:custGeom>
              <a:avLst/>
              <a:gdLst/>
              <a:ahLst/>
              <a:cxnLst/>
              <a:rect l="l" t="t" r="r" b="b"/>
              <a:pathLst>
                <a:path w="3724" h="2234" extrusionOk="0">
                  <a:moveTo>
                    <a:pt x="324" y="0"/>
                  </a:moveTo>
                  <a:cubicBezTo>
                    <a:pt x="287" y="0"/>
                    <a:pt x="250" y="7"/>
                    <a:pt x="214" y="22"/>
                  </a:cubicBezTo>
                  <a:cubicBezTo>
                    <a:pt x="68" y="83"/>
                    <a:pt x="0" y="251"/>
                    <a:pt x="61" y="396"/>
                  </a:cubicBezTo>
                  <a:cubicBezTo>
                    <a:pt x="92" y="469"/>
                    <a:pt x="835" y="2184"/>
                    <a:pt x="3428" y="2234"/>
                  </a:cubicBezTo>
                  <a:lnTo>
                    <a:pt x="3434" y="2234"/>
                  </a:lnTo>
                  <a:lnTo>
                    <a:pt x="3434" y="2233"/>
                  </a:lnTo>
                  <a:cubicBezTo>
                    <a:pt x="3435" y="2233"/>
                    <a:pt x="3436" y="2233"/>
                    <a:pt x="3438" y="2233"/>
                  </a:cubicBezTo>
                  <a:cubicBezTo>
                    <a:pt x="3593" y="2233"/>
                    <a:pt x="3721" y="2107"/>
                    <a:pt x="3722" y="1951"/>
                  </a:cubicBezTo>
                  <a:cubicBezTo>
                    <a:pt x="3724" y="1793"/>
                    <a:pt x="3597" y="1664"/>
                    <a:pt x="3439" y="1662"/>
                  </a:cubicBezTo>
                  <a:cubicBezTo>
                    <a:pt x="1235" y="1619"/>
                    <a:pt x="614" y="235"/>
                    <a:pt x="588" y="175"/>
                  </a:cubicBezTo>
                  <a:cubicBezTo>
                    <a:pt x="542" y="66"/>
                    <a:pt x="436" y="0"/>
                    <a:pt x="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40"/>
            <p:cNvSpPr/>
            <p:nvPr/>
          </p:nvSpPr>
          <p:spPr>
            <a:xfrm>
              <a:off x="3076900" y="1811525"/>
              <a:ext cx="24725" cy="44725"/>
            </a:xfrm>
            <a:custGeom>
              <a:avLst/>
              <a:gdLst/>
              <a:ahLst/>
              <a:cxnLst/>
              <a:rect l="l" t="t" r="r" b="b"/>
              <a:pathLst>
                <a:path w="989" h="1789" extrusionOk="0">
                  <a:moveTo>
                    <a:pt x="486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4" y="5"/>
                    <a:pt x="1" y="409"/>
                    <a:pt x="8" y="901"/>
                  </a:cubicBezTo>
                  <a:cubicBezTo>
                    <a:pt x="15" y="1393"/>
                    <a:pt x="237" y="1788"/>
                    <a:pt x="504" y="1788"/>
                  </a:cubicBezTo>
                  <a:cubicBezTo>
                    <a:pt x="505" y="1788"/>
                    <a:pt x="506" y="1788"/>
                    <a:pt x="507" y="1788"/>
                  </a:cubicBezTo>
                  <a:cubicBezTo>
                    <a:pt x="777" y="1784"/>
                    <a:pt x="989" y="1382"/>
                    <a:pt x="982" y="888"/>
                  </a:cubicBezTo>
                  <a:cubicBezTo>
                    <a:pt x="976" y="396"/>
                    <a:pt x="754" y="1"/>
                    <a:pt x="4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40"/>
            <p:cNvSpPr/>
            <p:nvPr/>
          </p:nvSpPr>
          <p:spPr>
            <a:xfrm>
              <a:off x="3192500" y="1801800"/>
              <a:ext cx="24725" cy="44675"/>
            </a:xfrm>
            <a:custGeom>
              <a:avLst/>
              <a:gdLst/>
              <a:ahLst/>
              <a:cxnLst/>
              <a:rect l="l" t="t" r="r" b="b"/>
              <a:pathLst>
                <a:path w="989" h="1787" extrusionOk="0">
                  <a:moveTo>
                    <a:pt x="485" y="1"/>
                  </a:moveTo>
                  <a:cubicBezTo>
                    <a:pt x="484" y="1"/>
                    <a:pt x="483" y="1"/>
                    <a:pt x="482" y="1"/>
                  </a:cubicBezTo>
                  <a:cubicBezTo>
                    <a:pt x="213" y="4"/>
                    <a:pt x="0" y="407"/>
                    <a:pt x="8" y="901"/>
                  </a:cubicBezTo>
                  <a:cubicBezTo>
                    <a:pt x="14" y="1391"/>
                    <a:pt x="236" y="1787"/>
                    <a:pt x="504" y="1787"/>
                  </a:cubicBezTo>
                  <a:cubicBezTo>
                    <a:pt x="505" y="1787"/>
                    <a:pt x="506" y="1787"/>
                    <a:pt x="507" y="1787"/>
                  </a:cubicBezTo>
                  <a:cubicBezTo>
                    <a:pt x="776" y="1782"/>
                    <a:pt x="988" y="1380"/>
                    <a:pt x="982" y="887"/>
                  </a:cubicBezTo>
                  <a:cubicBezTo>
                    <a:pt x="975" y="395"/>
                    <a:pt x="753" y="1"/>
                    <a:pt x="4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40"/>
            <p:cNvSpPr/>
            <p:nvPr/>
          </p:nvSpPr>
          <p:spPr>
            <a:xfrm>
              <a:off x="2414750" y="2210175"/>
              <a:ext cx="329675" cy="774400"/>
            </a:xfrm>
            <a:custGeom>
              <a:avLst/>
              <a:gdLst/>
              <a:ahLst/>
              <a:cxnLst/>
              <a:rect l="l" t="t" r="r" b="b"/>
              <a:pathLst>
                <a:path w="13187" h="30976" extrusionOk="0">
                  <a:moveTo>
                    <a:pt x="5390" y="1"/>
                  </a:moveTo>
                  <a:cubicBezTo>
                    <a:pt x="4830" y="1"/>
                    <a:pt x="4198" y="164"/>
                    <a:pt x="3571" y="661"/>
                  </a:cubicBezTo>
                  <a:cubicBezTo>
                    <a:pt x="1736" y="2114"/>
                    <a:pt x="753" y="23542"/>
                    <a:pt x="507" y="26400"/>
                  </a:cubicBezTo>
                  <a:cubicBezTo>
                    <a:pt x="263" y="29258"/>
                    <a:pt x="1" y="30976"/>
                    <a:pt x="1" y="30976"/>
                  </a:cubicBezTo>
                  <a:lnTo>
                    <a:pt x="10809" y="27968"/>
                  </a:lnTo>
                  <a:lnTo>
                    <a:pt x="11617" y="24530"/>
                  </a:lnTo>
                  <a:cubicBezTo>
                    <a:pt x="11617" y="24530"/>
                    <a:pt x="13187" y="24507"/>
                    <a:pt x="13028" y="23368"/>
                  </a:cubicBezTo>
                  <a:cubicBezTo>
                    <a:pt x="12869" y="22229"/>
                    <a:pt x="12769" y="15234"/>
                    <a:pt x="12736" y="12808"/>
                  </a:cubicBezTo>
                  <a:cubicBezTo>
                    <a:pt x="12703" y="10381"/>
                    <a:pt x="9210" y="5721"/>
                    <a:pt x="9210" y="5721"/>
                  </a:cubicBezTo>
                  <a:lnTo>
                    <a:pt x="7282" y="608"/>
                  </a:lnTo>
                  <a:cubicBezTo>
                    <a:pt x="7282" y="608"/>
                    <a:pt x="6470" y="1"/>
                    <a:pt x="539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40"/>
            <p:cNvSpPr/>
            <p:nvPr/>
          </p:nvSpPr>
          <p:spPr>
            <a:xfrm>
              <a:off x="2407050" y="2203175"/>
              <a:ext cx="341725" cy="788525"/>
            </a:xfrm>
            <a:custGeom>
              <a:avLst/>
              <a:gdLst/>
              <a:ahLst/>
              <a:cxnLst/>
              <a:rect l="l" t="t" r="r" b="b"/>
              <a:pathLst>
                <a:path w="13669" h="31541" extrusionOk="0">
                  <a:moveTo>
                    <a:pt x="5685" y="1"/>
                  </a:moveTo>
                  <a:cubicBezTo>
                    <a:pt x="5073" y="1"/>
                    <a:pt x="4384" y="178"/>
                    <a:pt x="3703" y="717"/>
                  </a:cubicBezTo>
                  <a:cubicBezTo>
                    <a:pt x="2267" y="1853"/>
                    <a:pt x="1418" y="12534"/>
                    <a:pt x="713" y="23908"/>
                  </a:cubicBezTo>
                  <a:cubicBezTo>
                    <a:pt x="632" y="25213"/>
                    <a:pt x="572" y="26187"/>
                    <a:pt x="531" y="26656"/>
                  </a:cubicBezTo>
                  <a:cubicBezTo>
                    <a:pt x="290" y="29471"/>
                    <a:pt x="29" y="31196"/>
                    <a:pt x="27" y="31214"/>
                  </a:cubicBezTo>
                  <a:cubicBezTo>
                    <a:pt x="1" y="31385"/>
                    <a:pt x="135" y="31541"/>
                    <a:pt x="310" y="31541"/>
                  </a:cubicBezTo>
                  <a:cubicBezTo>
                    <a:pt x="335" y="31541"/>
                    <a:pt x="361" y="31538"/>
                    <a:pt x="386" y="31530"/>
                  </a:cubicBezTo>
                  <a:lnTo>
                    <a:pt x="11193" y="28523"/>
                  </a:lnTo>
                  <a:cubicBezTo>
                    <a:pt x="11293" y="28495"/>
                    <a:pt x="11370" y="28414"/>
                    <a:pt x="11394" y="28313"/>
                  </a:cubicBezTo>
                  <a:lnTo>
                    <a:pt x="12154" y="25079"/>
                  </a:lnTo>
                  <a:cubicBezTo>
                    <a:pt x="12472" y="25043"/>
                    <a:pt x="13035" y="24922"/>
                    <a:pt x="13371" y="24531"/>
                  </a:cubicBezTo>
                  <a:cubicBezTo>
                    <a:pt x="13583" y="24284"/>
                    <a:pt x="13668" y="23966"/>
                    <a:pt x="13618" y="23609"/>
                  </a:cubicBezTo>
                  <a:cubicBezTo>
                    <a:pt x="13462" y="22488"/>
                    <a:pt x="13362" y="15415"/>
                    <a:pt x="13329" y="13084"/>
                  </a:cubicBezTo>
                  <a:cubicBezTo>
                    <a:pt x="13295" y="10593"/>
                    <a:pt x="9892" y="6022"/>
                    <a:pt x="9746" y="5829"/>
                  </a:cubicBezTo>
                  <a:cubicBezTo>
                    <a:pt x="9690" y="5754"/>
                    <a:pt x="9604" y="5714"/>
                    <a:pt x="9517" y="5714"/>
                  </a:cubicBezTo>
                  <a:cubicBezTo>
                    <a:pt x="9458" y="5714"/>
                    <a:pt x="9398" y="5733"/>
                    <a:pt x="9347" y="5771"/>
                  </a:cubicBezTo>
                  <a:cubicBezTo>
                    <a:pt x="9220" y="5866"/>
                    <a:pt x="9195" y="6045"/>
                    <a:pt x="9289" y="6171"/>
                  </a:cubicBezTo>
                  <a:cubicBezTo>
                    <a:pt x="9324" y="6217"/>
                    <a:pt x="12726" y="10786"/>
                    <a:pt x="12759" y="13100"/>
                  </a:cubicBezTo>
                  <a:cubicBezTo>
                    <a:pt x="12816" y="17148"/>
                    <a:pt x="12909" y="22651"/>
                    <a:pt x="13053" y="23687"/>
                  </a:cubicBezTo>
                  <a:cubicBezTo>
                    <a:pt x="13080" y="23882"/>
                    <a:pt x="13042" y="24036"/>
                    <a:pt x="12938" y="24158"/>
                  </a:cubicBezTo>
                  <a:cubicBezTo>
                    <a:pt x="12691" y="24448"/>
                    <a:pt x="12119" y="24521"/>
                    <a:pt x="11920" y="24524"/>
                  </a:cubicBezTo>
                  <a:cubicBezTo>
                    <a:pt x="11789" y="24527"/>
                    <a:pt x="11677" y="24617"/>
                    <a:pt x="11646" y="24745"/>
                  </a:cubicBezTo>
                  <a:lnTo>
                    <a:pt x="10877" y="28018"/>
                  </a:lnTo>
                  <a:lnTo>
                    <a:pt x="653" y="30863"/>
                  </a:lnTo>
                  <a:cubicBezTo>
                    <a:pt x="746" y="30179"/>
                    <a:pt x="928" y="28717"/>
                    <a:pt x="1100" y="26704"/>
                  </a:cubicBezTo>
                  <a:cubicBezTo>
                    <a:pt x="1141" y="26232"/>
                    <a:pt x="1201" y="25254"/>
                    <a:pt x="1283" y="23943"/>
                  </a:cubicBezTo>
                  <a:cubicBezTo>
                    <a:pt x="1650" y="18023"/>
                    <a:pt x="2623" y="2299"/>
                    <a:pt x="4057" y="1165"/>
                  </a:cubicBezTo>
                  <a:cubicBezTo>
                    <a:pt x="4627" y="713"/>
                    <a:pt x="5200" y="564"/>
                    <a:pt x="5708" y="564"/>
                  </a:cubicBezTo>
                  <a:cubicBezTo>
                    <a:pt x="6655" y="564"/>
                    <a:pt x="7374" y="1083"/>
                    <a:pt x="7420" y="1118"/>
                  </a:cubicBezTo>
                  <a:cubicBezTo>
                    <a:pt x="7471" y="1156"/>
                    <a:pt x="7531" y="1174"/>
                    <a:pt x="7590" y="1174"/>
                  </a:cubicBezTo>
                  <a:cubicBezTo>
                    <a:pt x="7677" y="1174"/>
                    <a:pt x="7763" y="1135"/>
                    <a:pt x="7820" y="1059"/>
                  </a:cubicBezTo>
                  <a:cubicBezTo>
                    <a:pt x="7914" y="933"/>
                    <a:pt x="7888" y="754"/>
                    <a:pt x="7761" y="660"/>
                  </a:cubicBezTo>
                  <a:cubicBezTo>
                    <a:pt x="7747" y="650"/>
                    <a:pt x="6857" y="1"/>
                    <a:pt x="5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40"/>
            <p:cNvSpPr/>
            <p:nvPr/>
          </p:nvSpPr>
          <p:spPr>
            <a:xfrm>
              <a:off x="2496625" y="2793025"/>
              <a:ext cx="180600" cy="16325"/>
            </a:xfrm>
            <a:custGeom>
              <a:avLst/>
              <a:gdLst/>
              <a:ahLst/>
              <a:cxnLst/>
              <a:rect l="l" t="t" r="r" b="b"/>
              <a:pathLst>
                <a:path w="7224" h="653" extrusionOk="0">
                  <a:moveTo>
                    <a:pt x="3119" y="1"/>
                  </a:moveTo>
                  <a:cubicBezTo>
                    <a:pt x="2227" y="1"/>
                    <a:pt x="1188" y="69"/>
                    <a:pt x="0" y="250"/>
                  </a:cubicBezTo>
                  <a:lnTo>
                    <a:pt x="7223" y="652"/>
                  </a:lnTo>
                  <a:cubicBezTo>
                    <a:pt x="7223" y="652"/>
                    <a:pt x="5873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40"/>
            <p:cNvSpPr/>
            <p:nvPr/>
          </p:nvSpPr>
          <p:spPr>
            <a:xfrm>
              <a:off x="2488975" y="2785850"/>
              <a:ext cx="195950" cy="30600"/>
            </a:xfrm>
            <a:custGeom>
              <a:avLst/>
              <a:gdLst/>
              <a:ahLst/>
              <a:cxnLst/>
              <a:rect l="l" t="t" r="r" b="b"/>
              <a:pathLst>
                <a:path w="7838" h="1224" extrusionOk="0">
                  <a:moveTo>
                    <a:pt x="3442" y="1"/>
                  </a:moveTo>
                  <a:cubicBezTo>
                    <a:pt x="2533" y="1"/>
                    <a:pt x="1475" y="71"/>
                    <a:pt x="264" y="255"/>
                  </a:cubicBezTo>
                  <a:cubicBezTo>
                    <a:pt x="107" y="279"/>
                    <a:pt x="1" y="424"/>
                    <a:pt x="25" y="580"/>
                  </a:cubicBezTo>
                  <a:cubicBezTo>
                    <a:pt x="45" y="721"/>
                    <a:pt x="167" y="823"/>
                    <a:pt x="306" y="823"/>
                  </a:cubicBezTo>
                  <a:cubicBezTo>
                    <a:pt x="320" y="823"/>
                    <a:pt x="335" y="822"/>
                    <a:pt x="350" y="819"/>
                  </a:cubicBezTo>
                  <a:cubicBezTo>
                    <a:pt x="1515" y="642"/>
                    <a:pt x="2535" y="575"/>
                    <a:pt x="3411" y="575"/>
                  </a:cubicBezTo>
                  <a:cubicBezTo>
                    <a:pt x="6062" y="575"/>
                    <a:pt x="7389" y="1187"/>
                    <a:pt x="7406" y="1196"/>
                  </a:cubicBezTo>
                  <a:cubicBezTo>
                    <a:pt x="7444" y="1214"/>
                    <a:pt x="7487" y="1224"/>
                    <a:pt x="7529" y="1224"/>
                  </a:cubicBezTo>
                  <a:cubicBezTo>
                    <a:pt x="7663" y="1224"/>
                    <a:pt x="7778" y="1133"/>
                    <a:pt x="7808" y="1002"/>
                  </a:cubicBezTo>
                  <a:cubicBezTo>
                    <a:pt x="7838" y="873"/>
                    <a:pt x="7774" y="739"/>
                    <a:pt x="7654" y="681"/>
                  </a:cubicBezTo>
                  <a:cubicBezTo>
                    <a:pt x="7579" y="645"/>
                    <a:pt x="6201" y="1"/>
                    <a:pt x="3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40"/>
            <p:cNvSpPr/>
            <p:nvPr/>
          </p:nvSpPr>
          <p:spPr>
            <a:xfrm>
              <a:off x="2580125" y="2759000"/>
              <a:ext cx="25125" cy="5200"/>
            </a:xfrm>
            <a:custGeom>
              <a:avLst/>
              <a:gdLst/>
              <a:ahLst/>
              <a:cxnLst/>
              <a:rect l="l" t="t" r="r" b="b"/>
              <a:pathLst>
                <a:path w="1005" h="208" extrusionOk="0">
                  <a:moveTo>
                    <a:pt x="1" y="1"/>
                  </a:moveTo>
                  <a:lnTo>
                    <a:pt x="1004" y="207"/>
                  </a:lnTo>
                  <a:cubicBezTo>
                    <a:pt x="676" y="109"/>
                    <a:pt x="341" y="4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40"/>
            <p:cNvSpPr/>
            <p:nvPr/>
          </p:nvSpPr>
          <p:spPr>
            <a:xfrm>
              <a:off x="2572575" y="2751875"/>
              <a:ext cx="40250" cy="19450"/>
            </a:xfrm>
            <a:custGeom>
              <a:avLst/>
              <a:gdLst/>
              <a:ahLst/>
              <a:cxnLst/>
              <a:rect l="l" t="t" r="r" b="b"/>
              <a:pathLst>
                <a:path w="1610" h="778" extrusionOk="0">
                  <a:moveTo>
                    <a:pt x="304" y="0"/>
                  </a:moveTo>
                  <a:cubicBezTo>
                    <a:pt x="160" y="0"/>
                    <a:pt x="37" y="107"/>
                    <a:pt x="19" y="252"/>
                  </a:cubicBezTo>
                  <a:cubicBezTo>
                    <a:pt x="1" y="409"/>
                    <a:pt x="113" y="551"/>
                    <a:pt x="269" y="569"/>
                  </a:cubicBezTo>
                  <a:cubicBezTo>
                    <a:pt x="592" y="608"/>
                    <a:pt x="912" y="673"/>
                    <a:pt x="1224" y="765"/>
                  </a:cubicBezTo>
                  <a:cubicBezTo>
                    <a:pt x="1251" y="773"/>
                    <a:pt x="1278" y="777"/>
                    <a:pt x="1306" y="777"/>
                  </a:cubicBezTo>
                  <a:cubicBezTo>
                    <a:pt x="1449" y="777"/>
                    <a:pt x="1568" y="674"/>
                    <a:pt x="1589" y="534"/>
                  </a:cubicBezTo>
                  <a:cubicBezTo>
                    <a:pt x="1610" y="392"/>
                    <a:pt x="1524" y="259"/>
                    <a:pt x="1388" y="218"/>
                  </a:cubicBezTo>
                  <a:cubicBezTo>
                    <a:pt x="1044" y="116"/>
                    <a:pt x="693" y="44"/>
                    <a:pt x="338" y="2"/>
                  </a:cubicBezTo>
                  <a:cubicBezTo>
                    <a:pt x="326" y="1"/>
                    <a:pt x="315" y="0"/>
                    <a:pt x="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40"/>
            <p:cNvSpPr/>
            <p:nvPr/>
          </p:nvSpPr>
          <p:spPr>
            <a:xfrm>
              <a:off x="2429350" y="2760425"/>
              <a:ext cx="96175" cy="31400"/>
            </a:xfrm>
            <a:custGeom>
              <a:avLst/>
              <a:gdLst/>
              <a:ahLst/>
              <a:cxnLst/>
              <a:rect l="l" t="t" r="r" b="b"/>
              <a:pathLst>
                <a:path w="3847" h="1256" extrusionOk="0">
                  <a:moveTo>
                    <a:pt x="3847" y="0"/>
                  </a:moveTo>
                  <a:lnTo>
                    <a:pt x="3847" y="0"/>
                  </a:lnTo>
                  <a:cubicBezTo>
                    <a:pt x="1736" y="320"/>
                    <a:pt x="0" y="1256"/>
                    <a:pt x="0" y="1256"/>
                  </a:cubicBezTo>
                  <a:lnTo>
                    <a:pt x="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40"/>
            <p:cNvSpPr/>
            <p:nvPr/>
          </p:nvSpPr>
          <p:spPr>
            <a:xfrm>
              <a:off x="2421625" y="2753250"/>
              <a:ext cx="111675" cy="45725"/>
            </a:xfrm>
            <a:custGeom>
              <a:avLst/>
              <a:gdLst/>
              <a:ahLst/>
              <a:cxnLst/>
              <a:rect l="l" t="t" r="r" b="b"/>
              <a:pathLst>
                <a:path w="4467" h="1829" extrusionOk="0">
                  <a:moveTo>
                    <a:pt x="4159" y="1"/>
                  </a:moveTo>
                  <a:cubicBezTo>
                    <a:pt x="4144" y="1"/>
                    <a:pt x="4128" y="2"/>
                    <a:pt x="4112" y="5"/>
                  </a:cubicBezTo>
                  <a:cubicBezTo>
                    <a:pt x="1977" y="329"/>
                    <a:pt x="246" y="1253"/>
                    <a:pt x="175" y="1292"/>
                  </a:cubicBezTo>
                  <a:cubicBezTo>
                    <a:pt x="59" y="1354"/>
                    <a:pt x="1" y="1486"/>
                    <a:pt x="33" y="1614"/>
                  </a:cubicBezTo>
                  <a:cubicBezTo>
                    <a:pt x="65" y="1741"/>
                    <a:pt x="179" y="1829"/>
                    <a:pt x="311" y="1829"/>
                  </a:cubicBezTo>
                  <a:cubicBezTo>
                    <a:pt x="357" y="1829"/>
                    <a:pt x="404" y="1817"/>
                    <a:pt x="445" y="1795"/>
                  </a:cubicBezTo>
                  <a:cubicBezTo>
                    <a:pt x="463" y="1785"/>
                    <a:pt x="2160" y="879"/>
                    <a:pt x="4198" y="569"/>
                  </a:cubicBezTo>
                  <a:cubicBezTo>
                    <a:pt x="4356" y="548"/>
                    <a:pt x="4467" y="401"/>
                    <a:pt x="4443" y="244"/>
                  </a:cubicBezTo>
                  <a:cubicBezTo>
                    <a:pt x="4421" y="102"/>
                    <a:pt x="4299" y="1"/>
                    <a:pt x="41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40"/>
            <p:cNvSpPr/>
            <p:nvPr/>
          </p:nvSpPr>
          <p:spPr>
            <a:xfrm>
              <a:off x="2367425" y="2859300"/>
              <a:ext cx="373300" cy="232675"/>
            </a:xfrm>
            <a:custGeom>
              <a:avLst/>
              <a:gdLst/>
              <a:ahLst/>
              <a:cxnLst/>
              <a:rect l="l" t="t" r="r" b="b"/>
              <a:pathLst>
                <a:path w="14932" h="9307" extrusionOk="0">
                  <a:moveTo>
                    <a:pt x="12999" y="0"/>
                  </a:moveTo>
                  <a:cubicBezTo>
                    <a:pt x="12986" y="0"/>
                    <a:pt x="12972" y="0"/>
                    <a:pt x="12959" y="0"/>
                  </a:cubicBezTo>
                  <a:cubicBezTo>
                    <a:pt x="10961" y="29"/>
                    <a:pt x="1254" y="166"/>
                    <a:pt x="1" y="2325"/>
                  </a:cubicBezTo>
                  <a:cubicBezTo>
                    <a:pt x="1" y="2325"/>
                    <a:pt x="1521" y="8870"/>
                    <a:pt x="2811" y="9280"/>
                  </a:cubicBezTo>
                  <a:cubicBezTo>
                    <a:pt x="2866" y="9298"/>
                    <a:pt x="2936" y="9306"/>
                    <a:pt x="3018" y="9306"/>
                  </a:cubicBezTo>
                  <a:cubicBezTo>
                    <a:pt x="4861" y="9306"/>
                    <a:pt x="13173" y="5070"/>
                    <a:pt x="13152" y="3567"/>
                  </a:cubicBezTo>
                  <a:cubicBezTo>
                    <a:pt x="13130" y="2007"/>
                    <a:pt x="14932" y="0"/>
                    <a:pt x="12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8" name="Google Shape;2288;p40"/>
            <p:cNvSpPr/>
            <p:nvPr/>
          </p:nvSpPr>
          <p:spPr>
            <a:xfrm>
              <a:off x="2360075" y="2852175"/>
              <a:ext cx="366000" cy="246800"/>
            </a:xfrm>
            <a:custGeom>
              <a:avLst/>
              <a:gdLst/>
              <a:ahLst/>
              <a:cxnLst/>
              <a:rect l="l" t="t" r="r" b="b"/>
              <a:pathLst>
                <a:path w="14640" h="9872" extrusionOk="0">
                  <a:moveTo>
                    <a:pt x="13334" y="570"/>
                  </a:moveTo>
                  <a:cubicBezTo>
                    <a:pt x="13607" y="570"/>
                    <a:pt x="13791" y="629"/>
                    <a:pt x="13857" y="721"/>
                  </a:cubicBezTo>
                  <a:cubicBezTo>
                    <a:pt x="14000" y="923"/>
                    <a:pt x="13786" y="1511"/>
                    <a:pt x="13597" y="2028"/>
                  </a:cubicBezTo>
                  <a:cubicBezTo>
                    <a:pt x="13388" y="2600"/>
                    <a:pt x="13151" y="3248"/>
                    <a:pt x="13160" y="3855"/>
                  </a:cubicBezTo>
                  <a:cubicBezTo>
                    <a:pt x="13161" y="3923"/>
                    <a:pt x="13104" y="4306"/>
                    <a:pt x="11873" y="5219"/>
                  </a:cubicBezTo>
                  <a:cubicBezTo>
                    <a:pt x="9345" y="7094"/>
                    <a:pt x="4482" y="9311"/>
                    <a:pt x="3336" y="9311"/>
                  </a:cubicBezTo>
                  <a:cubicBezTo>
                    <a:pt x="3278" y="9311"/>
                    <a:pt x="3229" y="9305"/>
                    <a:pt x="3191" y="9293"/>
                  </a:cubicBezTo>
                  <a:cubicBezTo>
                    <a:pt x="2420" y="9048"/>
                    <a:pt x="1224" y="5311"/>
                    <a:pt x="600" y="2665"/>
                  </a:cubicBezTo>
                  <a:cubicBezTo>
                    <a:pt x="1090" y="2018"/>
                    <a:pt x="3317" y="711"/>
                    <a:pt x="13257" y="571"/>
                  </a:cubicBezTo>
                  <a:cubicBezTo>
                    <a:pt x="13283" y="570"/>
                    <a:pt x="13309" y="570"/>
                    <a:pt x="13334" y="570"/>
                  </a:cubicBezTo>
                  <a:close/>
                  <a:moveTo>
                    <a:pt x="13286" y="0"/>
                  </a:moveTo>
                  <a:cubicBezTo>
                    <a:pt x="13274" y="0"/>
                    <a:pt x="13261" y="0"/>
                    <a:pt x="13248" y="0"/>
                  </a:cubicBezTo>
                  <a:cubicBezTo>
                    <a:pt x="7836" y="77"/>
                    <a:pt x="1152" y="566"/>
                    <a:pt x="48" y="2466"/>
                  </a:cubicBezTo>
                  <a:cubicBezTo>
                    <a:pt x="11" y="2529"/>
                    <a:pt x="0" y="2604"/>
                    <a:pt x="17" y="2675"/>
                  </a:cubicBezTo>
                  <a:cubicBezTo>
                    <a:pt x="276" y="3794"/>
                    <a:pt x="1643" y="9400"/>
                    <a:pt x="3018" y="9838"/>
                  </a:cubicBezTo>
                  <a:cubicBezTo>
                    <a:pt x="3091" y="9861"/>
                    <a:pt x="3180" y="9872"/>
                    <a:pt x="3287" y="9872"/>
                  </a:cubicBezTo>
                  <a:cubicBezTo>
                    <a:pt x="4845" y="9872"/>
                    <a:pt x="9801" y="7469"/>
                    <a:pt x="12214" y="5676"/>
                  </a:cubicBezTo>
                  <a:cubicBezTo>
                    <a:pt x="13583" y="4661"/>
                    <a:pt x="13735" y="4147"/>
                    <a:pt x="13732" y="3848"/>
                  </a:cubicBezTo>
                  <a:cubicBezTo>
                    <a:pt x="13724" y="3345"/>
                    <a:pt x="13942" y="2750"/>
                    <a:pt x="14134" y="2225"/>
                  </a:cubicBezTo>
                  <a:cubicBezTo>
                    <a:pt x="14405" y="1480"/>
                    <a:pt x="14640" y="838"/>
                    <a:pt x="14322" y="391"/>
                  </a:cubicBezTo>
                  <a:cubicBezTo>
                    <a:pt x="14136" y="127"/>
                    <a:pt x="13789" y="0"/>
                    <a:pt x="13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40"/>
            <p:cNvSpPr/>
            <p:nvPr/>
          </p:nvSpPr>
          <p:spPr>
            <a:xfrm>
              <a:off x="2408650" y="2771150"/>
              <a:ext cx="1132250" cy="386575"/>
            </a:xfrm>
            <a:custGeom>
              <a:avLst/>
              <a:gdLst/>
              <a:ahLst/>
              <a:cxnLst/>
              <a:rect l="l" t="t" r="r" b="b"/>
              <a:pathLst>
                <a:path w="45290" h="15463" extrusionOk="0">
                  <a:moveTo>
                    <a:pt x="37787" y="0"/>
                  </a:moveTo>
                  <a:cubicBezTo>
                    <a:pt x="37770" y="0"/>
                    <a:pt x="37753" y="0"/>
                    <a:pt x="37736" y="1"/>
                  </a:cubicBezTo>
                  <a:cubicBezTo>
                    <a:pt x="36166" y="22"/>
                    <a:pt x="29160" y="3988"/>
                    <a:pt x="29160" y="3988"/>
                  </a:cubicBezTo>
                  <a:cubicBezTo>
                    <a:pt x="29160" y="3988"/>
                    <a:pt x="10485" y="5822"/>
                    <a:pt x="7076" y="7013"/>
                  </a:cubicBezTo>
                  <a:cubicBezTo>
                    <a:pt x="3666" y="8203"/>
                    <a:pt x="0" y="11395"/>
                    <a:pt x="445" y="12531"/>
                  </a:cubicBezTo>
                  <a:cubicBezTo>
                    <a:pt x="886" y="13661"/>
                    <a:pt x="3737" y="15462"/>
                    <a:pt x="5172" y="15462"/>
                  </a:cubicBezTo>
                  <a:cubicBezTo>
                    <a:pt x="5180" y="15462"/>
                    <a:pt x="5188" y="15462"/>
                    <a:pt x="5197" y="15462"/>
                  </a:cubicBezTo>
                  <a:cubicBezTo>
                    <a:pt x="6624" y="15442"/>
                    <a:pt x="8753" y="14555"/>
                    <a:pt x="9181" y="14550"/>
                  </a:cubicBezTo>
                  <a:cubicBezTo>
                    <a:pt x="9609" y="14543"/>
                    <a:pt x="28063" y="7145"/>
                    <a:pt x="28490" y="6996"/>
                  </a:cubicBezTo>
                  <a:cubicBezTo>
                    <a:pt x="28916" y="6848"/>
                    <a:pt x="31766" y="6521"/>
                    <a:pt x="33043" y="5933"/>
                  </a:cubicBezTo>
                  <a:cubicBezTo>
                    <a:pt x="34319" y="5344"/>
                    <a:pt x="36224" y="3457"/>
                    <a:pt x="36224" y="3457"/>
                  </a:cubicBezTo>
                  <a:cubicBezTo>
                    <a:pt x="36224" y="3457"/>
                    <a:pt x="43313" y="3434"/>
                    <a:pt x="44023" y="3138"/>
                  </a:cubicBezTo>
                  <a:cubicBezTo>
                    <a:pt x="44731" y="2842"/>
                    <a:pt x="45289" y="2027"/>
                    <a:pt x="42854" y="1490"/>
                  </a:cubicBezTo>
                  <a:cubicBezTo>
                    <a:pt x="40447" y="959"/>
                    <a:pt x="39330" y="0"/>
                    <a:pt x="37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40"/>
            <p:cNvSpPr/>
            <p:nvPr/>
          </p:nvSpPr>
          <p:spPr>
            <a:xfrm>
              <a:off x="2410600" y="2764000"/>
              <a:ext cx="1121700" cy="400825"/>
            </a:xfrm>
            <a:custGeom>
              <a:avLst/>
              <a:gdLst/>
              <a:ahLst/>
              <a:cxnLst/>
              <a:rect l="l" t="t" r="r" b="b"/>
              <a:pathLst>
                <a:path w="44868" h="16033" extrusionOk="0">
                  <a:moveTo>
                    <a:pt x="37711" y="573"/>
                  </a:moveTo>
                  <a:cubicBezTo>
                    <a:pt x="38496" y="573"/>
                    <a:pt x="39173" y="842"/>
                    <a:pt x="40024" y="1181"/>
                  </a:cubicBezTo>
                  <a:cubicBezTo>
                    <a:pt x="40762" y="1475"/>
                    <a:pt x="41598" y="1808"/>
                    <a:pt x="42715" y="2054"/>
                  </a:cubicBezTo>
                  <a:cubicBezTo>
                    <a:pt x="44213" y="2384"/>
                    <a:pt x="44263" y="2759"/>
                    <a:pt x="44265" y="2774"/>
                  </a:cubicBezTo>
                  <a:cubicBezTo>
                    <a:pt x="44274" y="2872"/>
                    <a:pt x="44115" y="3043"/>
                    <a:pt x="43835" y="3160"/>
                  </a:cubicBezTo>
                  <a:cubicBezTo>
                    <a:pt x="43355" y="3359"/>
                    <a:pt x="38863" y="3447"/>
                    <a:pt x="36144" y="3456"/>
                  </a:cubicBezTo>
                  <a:cubicBezTo>
                    <a:pt x="36069" y="3456"/>
                    <a:pt x="35998" y="3486"/>
                    <a:pt x="35944" y="3538"/>
                  </a:cubicBezTo>
                  <a:cubicBezTo>
                    <a:pt x="35926" y="3557"/>
                    <a:pt x="34060" y="5397"/>
                    <a:pt x="32845" y="5958"/>
                  </a:cubicBezTo>
                  <a:cubicBezTo>
                    <a:pt x="32000" y="6349"/>
                    <a:pt x="30402" y="6625"/>
                    <a:pt x="29345" y="6807"/>
                  </a:cubicBezTo>
                  <a:cubicBezTo>
                    <a:pt x="28771" y="6906"/>
                    <a:pt x="28465" y="6961"/>
                    <a:pt x="28317" y="7012"/>
                  </a:cubicBezTo>
                  <a:cubicBezTo>
                    <a:pt x="28207" y="7052"/>
                    <a:pt x="27072" y="7502"/>
                    <a:pt x="24910" y="8362"/>
                  </a:cubicBezTo>
                  <a:cubicBezTo>
                    <a:pt x="19951" y="10334"/>
                    <a:pt x="9632" y="14438"/>
                    <a:pt x="9099" y="14549"/>
                  </a:cubicBezTo>
                  <a:cubicBezTo>
                    <a:pt x="8916" y="14551"/>
                    <a:pt x="8607" y="14645"/>
                    <a:pt x="8032" y="14822"/>
                  </a:cubicBezTo>
                  <a:cubicBezTo>
                    <a:pt x="7173" y="15086"/>
                    <a:pt x="5996" y="15449"/>
                    <a:pt x="5115" y="15462"/>
                  </a:cubicBezTo>
                  <a:lnTo>
                    <a:pt x="5094" y="15462"/>
                  </a:lnTo>
                  <a:cubicBezTo>
                    <a:pt x="3723" y="15462"/>
                    <a:pt x="1007" y="13671"/>
                    <a:pt x="632" y="12712"/>
                  </a:cubicBezTo>
                  <a:cubicBezTo>
                    <a:pt x="592" y="12611"/>
                    <a:pt x="622" y="12440"/>
                    <a:pt x="718" y="12232"/>
                  </a:cubicBezTo>
                  <a:cubicBezTo>
                    <a:pt x="1323" y="10916"/>
                    <a:pt x="4302" y="8541"/>
                    <a:pt x="7092" y="7567"/>
                  </a:cubicBezTo>
                  <a:cubicBezTo>
                    <a:pt x="10430" y="6402"/>
                    <a:pt x="28925" y="4577"/>
                    <a:pt x="29111" y="4558"/>
                  </a:cubicBezTo>
                  <a:cubicBezTo>
                    <a:pt x="29151" y="4554"/>
                    <a:pt x="29189" y="4542"/>
                    <a:pt x="29224" y="4522"/>
                  </a:cubicBezTo>
                  <a:cubicBezTo>
                    <a:pt x="31154" y="3430"/>
                    <a:pt x="36434" y="590"/>
                    <a:pt x="37662" y="573"/>
                  </a:cubicBezTo>
                  <a:close/>
                  <a:moveTo>
                    <a:pt x="37748" y="1"/>
                  </a:moveTo>
                  <a:cubicBezTo>
                    <a:pt x="37717" y="1"/>
                    <a:pt x="37685" y="1"/>
                    <a:pt x="37653" y="2"/>
                  </a:cubicBezTo>
                  <a:cubicBezTo>
                    <a:pt x="36090" y="24"/>
                    <a:pt x="29930" y="3468"/>
                    <a:pt x="28994" y="3996"/>
                  </a:cubicBezTo>
                  <a:cubicBezTo>
                    <a:pt x="27629" y="4131"/>
                    <a:pt x="10243" y="5863"/>
                    <a:pt x="6904" y="7029"/>
                  </a:cubicBezTo>
                  <a:cubicBezTo>
                    <a:pt x="3938" y="8064"/>
                    <a:pt x="863" y="10548"/>
                    <a:pt x="199" y="11995"/>
                  </a:cubicBezTo>
                  <a:cubicBezTo>
                    <a:pt x="34" y="12354"/>
                    <a:pt x="0" y="12666"/>
                    <a:pt x="100" y="12921"/>
                  </a:cubicBezTo>
                  <a:cubicBezTo>
                    <a:pt x="595" y="14186"/>
                    <a:pt x="3568" y="16033"/>
                    <a:pt x="5097" y="16033"/>
                  </a:cubicBezTo>
                  <a:lnTo>
                    <a:pt x="5123" y="16033"/>
                  </a:lnTo>
                  <a:cubicBezTo>
                    <a:pt x="6086" y="16020"/>
                    <a:pt x="7308" y="15643"/>
                    <a:pt x="8201" y="15368"/>
                  </a:cubicBezTo>
                  <a:cubicBezTo>
                    <a:pt x="8573" y="15252"/>
                    <a:pt x="8996" y="15122"/>
                    <a:pt x="9107" y="15121"/>
                  </a:cubicBezTo>
                  <a:cubicBezTo>
                    <a:pt x="9387" y="15116"/>
                    <a:pt x="13278" y="13603"/>
                    <a:pt x="25121" y="8893"/>
                  </a:cubicBezTo>
                  <a:cubicBezTo>
                    <a:pt x="26953" y="8164"/>
                    <a:pt x="28400" y="7588"/>
                    <a:pt x="28506" y="7551"/>
                  </a:cubicBezTo>
                  <a:cubicBezTo>
                    <a:pt x="28616" y="7513"/>
                    <a:pt x="29017" y="7443"/>
                    <a:pt x="29442" y="7371"/>
                  </a:cubicBezTo>
                  <a:cubicBezTo>
                    <a:pt x="30529" y="7182"/>
                    <a:pt x="32171" y="6899"/>
                    <a:pt x="33084" y="6478"/>
                  </a:cubicBezTo>
                  <a:cubicBezTo>
                    <a:pt x="34251" y="5939"/>
                    <a:pt x="35873" y="4405"/>
                    <a:pt x="36262" y="4026"/>
                  </a:cubicBezTo>
                  <a:cubicBezTo>
                    <a:pt x="37683" y="4021"/>
                    <a:pt x="43350" y="3981"/>
                    <a:pt x="44053" y="3687"/>
                  </a:cubicBezTo>
                  <a:cubicBezTo>
                    <a:pt x="44569" y="3473"/>
                    <a:pt x="44868" y="3103"/>
                    <a:pt x="44834" y="2724"/>
                  </a:cubicBezTo>
                  <a:cubicBezTo>
                    <a:pt x="44786" y="2184"/>
                    <a:pt x="44133" y="1782"/>
                    <a:pt x="42838" y="1497"/>
                  </a:cubicBezTo>
                  <a:cubicBezTo>
                    <a:pt x="41765" y="1261"/>
                    <a:pt x="40953" y="937"/>
                    <a:pt x="40235" y="651"/>
                  </a:cubicBezTo>
                  <a:cubicBezTo>
                    <a:pt x="39375" y="308"/>
                    <a:pt x="38633" y="1"/>
                    <a:pt x="3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40"/>
            <p:cNvSpPr/>
            <p:nvPr/>
          </p:nvSpPr>
          <p:spPr>
            <a:xfrm>
              <a:off x="3284900" y="2815925"/>
              <a:ext cx="205900" cy="43800"/>
            </a:xfrm>
            <a:custGeom>
              <a:avLst/>
              <a:gdLst/>
              <a:ahLst/>
              <a:cxnLst/>
              <a:rect l="l" t="t" r="r" b="b"/>
              <a:pathLst>
                <a:path w="8236" h="1752" extrusionOk="0">
                  <a:moveTo>
                    <a:pt x="1954" y="1"/>
                  </a:moveTo>
                  <a:cubicBezTo>
                    <a:pt x="764" y="1"/>
                    <a:pt x="192" y="384"/>
                    <a:pt x="166" y="401"/>
                  </a:cubicBezTo>
                  <a:cubicBezTo>
                    <a:pt x="35" y="489"/>
                    <a:pt x="1" y="668"/>
                    <a:pt x="90" y="798"/>
                  </a:cubicBezTo>
                  <a:cubicBezTo>
                    <a:pt x="144" y="879"/>
                    <a:pt x="234" y="923"/>
                    <a:pt x="325" y="923"/>
                  </a:cubicBezTo>
                  <a:cubicBezTo>
                    <a:pt x="381" y="923"/>
                    <a:pt x="437" y="907"/>
                    <a:pt x="486" y="873"/>
                  </a:cubicBezTo>
                  <a:cubicBezTo>
                    <a:pt x="491" y="870"/>
                    <a:pt x="958" y="571"/>
                    <a:pt x="1950" y="571"/>
                  </a:cubicBezTo>
                  <a:cubicBezTo>
                    <a:pt x="2054" y="571"/>
                    <a:pt x="2165" y="574"/>
                    <a:pt x="2281" y="582"/>
                  </a:cubicBezTo>
                  <a:cubicBezTo>
                    <a:pt x="3594" y="664"/>
                    <a:pt x="7821" y="1732"/>
                    <a:pt x="7864" y="1743"/>
                  </a:cubicBezTo>
                  <a:cubicBezTo>
                    <a:pt x="7887" y="1748"/>
                    <a:pt x="7911" y="1751"/>
                    <a:pt x="7934" y="1752"/>
                  </a:cubicBezTo>
                  <a:cubicBezTo>
                    <a:pt x="8078" y="1752"/>
                    <a:pt x="8200" y="1644"/>
                    <a:pt x="8218" y="1500"/>
                  </a:cubicBezTo>
                  <a:cubicBezTo>
                    <a:pt x="8236" y="1358"/>
                    <a:pt x="8144" y="1223"/>
                    <a:pt x="8004" y="1188"/>
                  </a:cubicBezTo>
                  <a:cubicBezTo>
                    <a:pt x="7828" y="1144"/>
                    <a:pt x="3682" y="97"/>
                    <a:pt x="2317" y="12"/>
                  </a:cubicBezTo>
                  <a:cubicBezTo>
                    <a:pt x="2190" y="4"/>
                    <a:pt x="2069" y="1"/>
                    <a:pt x="1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40"/>
            <p:cNvSpPr/>
            <p:nvPr/>
          </p:nvSpPr>
          <p:spPr>
            <a:xfrm>
              <a:off x="3323450" y="2784450"/>
              <a:ext cx="204350" cy="59150"/>
            </a:xfrm>
            <a:custGeom>
              <a:avLst/>
              <a:gdLst/>
              <a:ahLst/>
              <a:cxnLst/>
              <a:rect l="l" t="t" r="r" b="b"/>
              <a:pathLst>
                <a:path w="8174" h="2366" extrusionOk="0">
                  <a:moveTo>
                    <a:pt x="1442" y="0"/>
                  </a:moveTo>
                  <a:cubicBezTo>
                    <a:pt x="784" y="0"/>
                    <a:pt x="238" y="248"/>
                    <a:pt x="207" y="262"/>
                  </a:cubicBezTo>
                  <a:cubicBezTo>
                    <a:pt x="63" y="328"/>
                    <a:pt x="0" y="497"/>
                    <a:pt x="66" y="641"/>
                  </a:cubicBezTo>
                  <a:cubicBezTo>
                    <a:pt x="115" y="745"/>
                    <a:pt x="218" y="807"/>
                    <a:pt x="326" y="807"/>
                  </a:cubicBezTo>
                  <a:cubicBezTo>
                    <a:pt x="366" y="807"/>
                    <a:pt x="406" y="798"/>
                    <a:pt x="445" y="781"/>
                  </a:cubicBezTo>
                  <a:cubicBezTo>
                    <a:pt x="451" y="778"/>
                    <a:pt x="912" y="571"/>
                    <a:pt x="1442" y="571"/>
                  </a:cubicBezTo>
                  <a:cubicBezTo>
                    <a:pt x="1624" y="571"/>
                    <a:pt x="1814" y="596"/>
                    <a:pt x="1996" y="661"/>
                  </a:cubicBezTo>
                  <a:cubicBezTo>
                    <a:pt x="2306" y="772"/>
                    <a:pt x="3103" y="977"/>
                    <a:pt x="4026" y="1214"/>
                  </a:cubicBezTo>
                  <a:cubicBezTo>
                    <a:pt x="5254" y="1529"/>
                    <a:pt x="7295" y="2053"/>
                    <a:pt x="7611" y="2253"/>
                  </a:cubicBezTo>
                  <a:cubicBezTo>
                    <a:pt x="7665" y="2323"/>
                    <a:pt x="7749" y="2366"/>
                    <a:pt x="7839" y="2366"/>
                  </a:cubicBezTo>
                  <a:lnTo>
                    <a:pt x="7839" y="2366"/>
                  </a:lnTo>
                  <a:cubicBezTo>
                    <a:pt x="8035" y="2366"/>
                    <a:pt x="8173" y="2171"/>
                    <a:pt x="8108" y="1987"/>
                  </a:cubicBezTo>
                  <a:cubicBezTo>
                    <a:pt x="8013" y="1711"/>
                    <a:pt x="7613" y="1545"/>
                    <a:pt x="4167" y="660"/>
                  </a:cubicBezTo>
                  <a:cubicBezTo>
                    <a:pt x="3296" y="437"/>
                    <a:pt x="2474" y="225"/>
                    <a:pt x="2190" y="123"/>
                  </a:cubicBezTo>
                  <a:cubicBezTo>
                    <a:pt x="1939" y="34"/>
                    <a:pt x="1683" y="0"/>
                    <a:pt x="1442" y="0"/>
                  </a:cubicBezTo>
                  <a:close/>
                  <a:moveTo>
                    <a:pt x="7839" y="2366"/>
                  </a:moveTo>
                  <a:cubicBezTo>
                    <a:pt x="7839" y="2366"/>
                    <a:pt x="7839" y="2366"/>
                    <a:pt x="7838" y="2366"/>
                  </a:cubicBezTo>
                  <a:lnTo>
                    <a:pt x="7839" y="2366"/>
                  </a:lnTo>
                  <a:cubicBezTo>
                    <a:pt x="7839" y="2366"/>
                    <a:pt x="7839" y="2366"/>
                    <a:pt x="7839" y="2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40"/>
            <p:cNvSpPr/>
            <p:nvPr/>
          </p:nvSpPr>
          <p:spPr>
            <a:xfrm>
              <a:off x="3154200" y="2883375"/>
              <a:ext cx="988925" cy="49675"/>
            </a:xfrm>
            <a:custGeom>
              <a:avLst/>
              <a:gdLst/>
              <a:ahLst/>
              <a:cxnLst/>
              <a:rect l="l" t="t" r="r" b="b"/>
              <a:pathLst>
                <a:path w="39557" h="1987" extrusionOk="0">
                  <a:moveTo>
                    <a:pt x="39536" y="1"/>
                  </a:moveTo>
                  <a:lnTo>
                    <a:pt x="0" y="560"/>
                  </a:lnTo>
                  <a:lnTo>
                    <a:pt x="20" y="1987"/>
                  </a:lnTo>
                  <a:lnTo>
                    <a:pt x="39556" y="1428"/>
                  </a:lnTo>
                  <a:lnTo>
                    <a:pt x="395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40"/>
            <p:cNvSpPr/>
            <p:nvPr/>
          </p:nvSpPr>
          <p:spPr>
            <a:xfrm>
              <a:off x="3146925" y="2876325"/>
              <a:ext cx="1003300" cy="63900"/>
            </a:xfrm>
            <a:custGeom>
              <a:avLst/>
              <a:gdLst/>
              <a:ahLst/>
              <a:cxnLst/>
              <a:rect l="l" t="t" r="r" b="b"/>
              <a:pathLst>
                <a:path w="40132" h="2556" extrusionOk="0">
                  <a:moveTo>
                    <a:pt x="39542" y="574"/>
                  </a:moveTo>
                  <a:lnTo>
                    <a:pt x="39555" y="1431"/>
                  </a:lnTo>
                  <a:lnTo>
                    <a:pt x="589" y="1981"/>
                  </a:lnTo>
                  <a:lnTo>
                    <a:pt x="576" y="1124"/>
                  </a:lnTo>
                  <a:lnTo>
                    <a:pt x="39542" y="574"/>
                  </a:lnTo>
                  <a:close/>
                  <a:moveTo>
                    <a:pt x="39820" y="1"/>
                  </a:moveTo>
                  <a:lnTo>
                    <a:pt x="284" y="559"/>
                  </a:lnTo>
                  <a:cubicBezTo>
                    <a:pt x="126" y="560"/>
                    <a:pt x="0" y="690"/>
                    <a:pt x="2" y="848"/>
                  </a:cubicBezTo>
                  <a:lnTo>
                    <a:pt x="22" y="2274"/>
                  </a:lnTo>
                  <a:cubicBezTo>
                    <a:pt x="24" y="2431"/>
                    <a:pt x="151" y="2556"/>
                    <a:pt x="308" y="2556"/>
                  </a:cubicBezTo>
                  <a:lnTo>
                    <a:pt x="311" y="2556"/>
                  </a:lnTo>
                  <a:lnTo>
                    <a:pt x="39847" y="1999"/>
                  </a:lnTo>
                  <a:cubicBezTo>
                    <a:pt x="40006" y="1997"/>
                    <a:pt x="40132" y="1868"/>
                    <a:pt x="40129" y="1710"/>
                  </a:cubicBezTo>
                  <a:lnTo>
                    <a:pt x="40109" y="283"/>
                  </a:lnTo>
                  <a:cubicBezTo>
                    <a:pt x="40108" y="206"/>
                    <a:pt x="40076" y="135"/>
                    <a:pt x="40023" y="81"/>
                  </a:cubicBezTo>
                  <a:cubicBezTo>
                    <a:pt x="39969" y="29"/>
                    <a:pt x="39885" y="12"/>
                    <a:pt x="39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40"/>
            <p:cNvSpPr/>
            <p:nvPr/>
          </p:nvSpPr>
          <p:spPr>
            <a:xfrm>
              <a:off x="3600450" y="2396300"/>
              <a:ext cx="667250" cy="516225"/>
            </a:xfrm>
            <a:custGeom>
              <a:avLst/>
              <a:gdLst/>
              <a:ahLst/>
              <a:cxnLst/>
              <a:rect l="l" t="t" r="r" b="b"/>
              <a:pathLst>
                <a:path w="26690" h="20649" extrusionOk="0">
                  <a:moveTo>
                    <a:pt x="26689" y="1"/>
                  </a:moveTo>
                  <a:lnTo>
                    <a:pt x="5138" y="305"/>
                  </a:lnTo>
                  <a:lnTo>
                    <a:pt x="0" y="20649"/>
                  </a:lnTo>
                  <a:lnTo>
                    <a:pt x="21552" y="20345"/>
                  </a:lnTo>
                  <a:lnTo>
                    <a:pt x="26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40"/>
            <p:cNvSpPr/>
            <p:nvPr/>
          </p:nvSpPr>
          <p:spPr>
            <a:xfrm>
              <a:off x="3592375" y="2389150"/>
              <a:ext cx="683400" cy="530525"/>
            </a:xfrm>
            <a:custGeom>
              <a:avLst/>
              <a:gdLst/>
              <a:ahLst/>
              <a:cxnLst/>
              <a:rect l="l" t="t" r="r" b="b"/>
              <a:pathLst>
                <a:path w="27336" h="21221" extrusionOk="0">
                  <a:moveTo>
                    <a:pt x="26644" y="577"/>
                  </a:moveTo>
                  <a:lnTo>
                    <a:pt x="21652" y="20349"/>
                  </a:lnTo>
                  <a:lnTo>
                    <a:pt x="691" y="20644"/>
                  </a:lnTo>
                  <a:lnTo>
                    <a:pt x="5684" y="873"/>
                  </a:lnTo>
                  <a:lnTo>
                    <a:pt x="26644" y="577"/>
                  </a:lnTo>
                  <a:close/>
                  <a:moveTo>
                    <a:pt x="27012" y="1"/>
                  </a:moveTo>
                  <a:cubicBezTo>
                    <a:pt x="27010" y="1"/>
                    <a:pt x="27009" y="1"/>
                    <a:pt x="27008" y="1"/>
                  </a:cubicBezTo>
                  <a:lnTo>
                    <a:pt x="5457" y="305"/>
                  </a:lnTo>
                  <a:cubicBezTo>
                    <a:pt x="5327" y="306"/>
                    <a:pt x="5215" y="396"/>
                    <a:pt x="5184" y="521"/>
                  </a:cubicBezTo>
                  <a:lnTo>
                    <a:pt x="46" y="20865"/>
                  </a:lnTo>
                  <a:cubicBezTo>
                    <a:pt x="0" y="21045"/>
                    <a:pt x="136" y="21221"/>
                    <a:pt x="322" y="21221"/>
                  </a:cubicBezTo>
                  <a:lnTo>
                    <a:pt x="326" y="21221"/>
                  </a:lnTo>
                  <a:lnTo>
                    <a:pt x="21879" y="20916"/>
                  </a:lnTo>
                  <a:cubicBezTo>
                    <a:pt x="22008" y="20914"/>
                    <a:pt x="22120" y="20826"/>
                    <a:pt x="22152" y="20701"/>
                  </a:cubicBezTo>
                  <a:lnTo>
                    <a:pt x="27289" y="356"/>
                  </a:lnTo>
                  <a:cubicBezTo>
                    <a:pt x="27335" y="176"/>
                    <a:pt x="27198" y="1"/>
                    <a:pt x="27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40"/>
            <p:cNvSpPr/>
            <p:nvPr/>
          </p:nvSpPr>
          <p:spPr>
            <a:xfrm>
              <a:off x="2958000" y="3207125"/>
              <a:ext cx="123775" cy="83850"/>
            </a:xfrm>
            <a:custGeom>
              <a:avLst/>
              <a:gdLst/>
              <a:ahLst/>
              <a:cxnLst/>
              <a:rect l="l" t="t" r="r" b="b"/>
              <a:pathLst>
                <a:path w="4951" h="3354" extrusionOk="0">
                  <a:moveTo>
                    <a:pt x="4950" y="1"/>
                  </a:moveTo>
                  <a:lnTo>
                    <a:pt x="99" y="211"/>
                  </a:lnTo>
                  <a:lnTo>
                    <a:pt x="0" y="3353"/>
                  </a:lnTo>
                  <a:lnTo>
                    <a:pt x="4853" y="3286"/>
                  </a:lnTo>
                  <a:lnTo>
                    <a:pt x="4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40"/>
            <p:cNvSpPr/>
            <p:nvPr/>
          </p:nvSpPr>
          <p:spPr>
            <a:xfrm>
              <a:off x="2950750" y="3199975"/>
              <a:ext cx="138225" cy="98150"/>
            </a:xfrm>
            <a:custGeom>
              <a:avLst/>
              <a:gdLst/>
              <a:ahLst/>
              <a:cxnLst/>
              <a:rect l="l" t="t" r="r" b="b"/>
              <a:pathLst>
                <a:path w="5529" h="3926" extrusionOk="0">
                  <a:moveTo>
                    <a:pt x="4944" y="586"/>
                  </a:moveTo>
                  <a:lnTo>
                    <a:pt x="4865" y="3290"/>
                  </a:lnTo>
                  <a:lnTo>
                    <a:pt x="585" y="3350"/>
                  </a:lnTo>
                  <a:lnTo>
                    <a:pt x="667" y="773"/>
                  </a:lnTo>
                  <a:lnTo>
                    <a:pt x="4944" y="586"/>
                  </a:lnTo>
                  <a:close/>
                  <a:moveTo>
                    <a:pt x="5228" y="1"/>
                  </a:moveTo>
                  <a:lnTo>
                    <a:pt x="376" y="213"/>
                  </a:lnTo>
                  <a:cubicBezTo>
                    <a:pt x="227" y="219"/>
                    <a:pt x="108" y="340"/>
                    <a:pt x="103" y="489"/>
                  </a:cubicBezTo>
                  <a:lnTo>
                    <a:pt x="6" y="3631"/>
                  </a:lnTo>
                  <a:cubicBezTo>
                    <a:pt x="0" y="3793"/>
                    <a:pt x="129" y="3925"/>
                    <a:pt x="290" y="3925"/>
                  </a:cubicBezTo>
                  <a:lnTo>
                    <a:pt x="295" y="3924"/>
                  </a:lnTo>
                  <a:lnTo>
                    <a:pt x="5148" y="3857"/>
                  </a:lnTo>
                  <a:cubicBezTo>
                    <a:pt x="5301" y="3855"/>
                    <a:pt x="5425" y="3732"/>
                    <a:pt x="5429" y="3580"/>
                  </a:cubicBezTo>
                  <a:lnTo>
                    <a:pt x="5526" y="294"/>
                  </a:lnTo>
                  <a:cubicBezTo>
                    <a:pt x="5528" y="215"/>
                    <a:pt x="5498" y="139"/>
                    <a:pt x="5441" y="82"/>
                  </a:cubicBezTo>
                  <a:cubicBezTo>
                    <a:pt x="5385" y="28"/>
                    <a:pt x="5310" y="3"/>
                    <a:pt x="5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40"/>
            <p:cNvSpPr/>
            <p:nvPr/>
          </p:nvSpPr>
          <p:spPr>
            <a:xfrm>
              <a:off x="2549625" y="5104375"/>
              <a:ext cx="287550" cy="364275"/>
            </a:xfrm>
            <a:custGeom>
              <a:avLst/>
              <a:gdLst/>
              <a:ahLst/>
              <a:cxnLst/>
              <a:rect l="l" t="t" r="r" b="b"/>
              <a:pathLst>
                <a:path w="11502" h="14571" extrusionOk="0">
                  <a:moveTo>
                    <a:pt x="9022" y="1"/>
                  </a:moveTo>
                  <a:lnTo>
                    <a:pt x="2873" y="607"/>
                  </a:lnTo>
                  <a:cubicBezTo>
                    <a:pt x="2873" y="607"/>
                    <a:pt x="2224" y="5022"/>
                    <a:pt x="2039" y="7445"/>
                  </a:cubicBezTo>
                  <a:cubicBezTo>
                    <a:pt x="1855" y="9870"/>
                    <a:pt x="0" y="12550"/>
                    <a:pt x="1407" y="13716"/>
                  </a:cubicBezTo>
                  <a:cubicBezTo>
                    <a:pt x="2142" y="14325"/>
                    <a:pt x="3608" y="14571"/>
                    <a:pt x="5169" y="14571"/>
                  </a:cubicBezTo>
                  <a:cubicBezTo>
                    <a:pt x="6599" y="14571"/>
                    <a:pt x="8108" y="14364"/>
                    <a:pt x="9206" y="14042"/>
                  </a:cubicBezTo>
                  <a:cubicBezTo>
                    <a:pt x="11502" y="13368"/>
                    <a:pt x="9868" y="8820"/>
                    <a:pt x="9893" y="7392"/>
                  </a:cubicBezTo>
                  <a:cubicBezTo>
                    <a:pt x="9918" y="5965"/>
                    <a:pt x="9679" y="3296"/>
                    <a:pt x="9416" y="2006"/>
                  </a:cubicBezTo>
                  <a:cubicBezTo>
                    <a:pt x="9153" y="717"/>
                    <a:pt x="9022" y="1"/>
                    <a:pt x="9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40"/>
            <p:cNvSpPr/>
            <p:nvPr/>
          </p:nvSpPr>
          <p:spPr>
            <a:xfrm>
              <a:off x="2554125" y="5097275"/>
              <a:ext cx="276650" cy="378550"/>
            </a:xfrm>
            <a:custGeom>
              <a:avLst/>
              <a:gdLst/>
              <a:ahLst/>
              <a:cxnLst/>
              <a:rect l="l" t="t" r="r" b="b"/>
              <a:pathLst>
                <a:path w="11066" h="15142" extrusionOk="0">
                  <a:moveTo>
                    <a:pt x="8610" y="595"/>
                  </a:moveTo>
                  <a:cubicBezTo>
                    <a:pt x="8669" y="911"/>
                    <a:pt x="8785" y="1508"/>
                    <a:pt x="8956" y="2347"/>
                  </a:cubicBezTo>
                  <a:cubicBezTo>
                    <a:pt x="9218" y="3635"/>
                    <a:pt x="9452" y="6273"/>
                    <a:pt x="9427" y="7671"/>
                  </a:cubicBezTo>
                  <a:cubicBezTo>
                    <a:pt x="9421" y="8061"/>
                    <a:pt x="9523" y="8636"/>
                    <a:pt x="9641" y="9301"/>
                  </a:cubicBezTo>
                  <a:cubicBezTo>
                    <a:pt x="9967" y="11126"/>
                    <a:pt x="10413" y="13622"/>
                    <a:pt x="8945" y="14052"/>
                  </a:cubicBezTo>
                  <a:cubicBezTo>
                    <a:pt x="7823" y="14381"/>
                    <a:pt x="6377" y="14565"/>
                    <a:pt x="5029" y="14565"/>
                  </a:cubicBezTo>
                  <a:cubicBezTo>
                    <a:pt x="3482" y="14565"/>
                    <a:pt x="2064" y="14323"/>
                    <a:pt x="1409" y="13781"/>
                  </a:cubicBezTo>
                  <a:cubicBezTo>
                    <a:pt x="660" y="13160"/>
                    <a:pt x="1053" y="11915"/>
                    <a:pt x="1506" y="10473"/>
                  </a:cubicBezTo>
                  <a:cubicBezTo>
                    <a:pt x="1786" y="9584"/>
                    <a:pt x="2075" y="8664"/>
                    <a:pt x="2144" y="7751"/>
                  </a:cubicBezTo>
                  <a:cubicBezTo>
                    <a:pt x="2303" y="5674"/>
                    <a:pt x="2811" y="2077"/>
                    <a:pt x="2943" y="1153"/>
                  </a:cubicBezTo>
                  <a:lnTo>
                    <a:pt x="8610" y="595"/>
                  </a:lnTo>
                  <a:close/>
                  <a:moveTo>
                    <a:pt x="8833" y="0"/>
                  </a:moveTo>
                  <a:cubicBezTo>
                    <a:pt x="8826" y="0"/>
                    <a:pt x="8820" y="1"/>
                    <a:pt x="8814" y="1"/>
                  </a:cubicBezTo>
                  <a:lnTo>
                    <a:pt x="2665" y="608"/>
                  </a:lnTo>
                  <a:cubicBezTo>
                    <a:pt x="2535" y="621"/>
                    <a:pt x="2429" y="721"/>
                    <a:pt x="2411" y="850"/>
                  </a:cubicBezTo>
                  <a:cubicBezTo>
                    <a:pt x="2404" y="895"/>
                    <a:pt x="1758" y="5302"/>
                    <a:pt x="1575" y="7708"/>
                  </a:cubicBezTo>
                  <a:cubicBezTo>
                    <a:pt x="1511" y="8556"/>
                    <a:pt x="1231" y="9443"/>
                    <a:pt x="962" y="10302"/>
                  </a:cubicBezTo>
                  <a:cubicBezTo>
                    <a:pt x="467" y="11871"/>
                    <a:pt x="0" y="13354"/>
                    <a:pt x="1045" y="14220"/>
                  </a:cubicBezTo>
                  <a:cubicBezTo>
                    <a:pt x="1841" y="14880"/>
                    <a:pt x="3376" y="15142"/>
                    <a:pt x="4996" y="15142"/>
                  </a:cubicBezTo>
                  <a:cubicBezTo>
                    <a:pt x="6460" y="15142"/>
                    <a:pt x="7992" y="14927"/>
                    <a:pt x="9106" y="14600"/>
                  </a:cubicBezTo>
                  <a:cubicBezTo>
                    <a:pt x="11065" y="14026"/>
                    <a:pt x="10567" y="11238"/>
                    <a:pt x="10204" y="9201"/>
                  </a:cubicBezTo>
                  <a:cubicBezTo>
                    <a:pt x="10090" y="8565"/>
                    <a:pt x="9992" y="8015"/>
                    <a:pt x="9998" y="7682"/>
                  </a:cubicBezTo>
                  <a:cubicBezTo>
                    <a:pt x="10023" y="6251"/>
                    <a:pt x="9784" y="3552"/>
                    <a:pt x="9515" y="2234"/>
                  </a:cubicBezTo>
                  <a:cubicBezTo>
                    <a:pt x="9253" y="949"/>
                    <a:pt x="9123" y="236"/>
                    <a:pt x="9123" y="234"/>
                  </a:cubicBezTo>
                  <a:cubicBezTo>
                    <a:pt x="9098" y="94"/>
                    <a:pt x="8973" y="0"/>
                    <a:pt x="88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40"/>
            <p:cNvSpPr/>
            <p:nvPr/>
          </p:nvSpPr>
          <p:spPr>
            <a:xfrm>
              <a:off x="2640400" y="5148875"/>
              <a:ext cx="99200" cy="162575"/>
            </a:xfrm>
            <a:custGeom>
              <a:avLst/>
              <a:gdLst/>
              <a:ahLst/>
              <a:cxnLst/>
              <a:rect l="l" t="t" r="r" b="b"/>
              <a:pathLst>
                <a:path w="3968" h="6503" extrusionOk="0">
                  <a:moveTo>
                    <a:pt x="3521" y="0"/>
                  </a:moveTo>
                  <a:lnTo>
                    <a:pt x="1238" y="32"/>
                  </a:lnTo>
                  <a:cubicBezTo>
                    <a:pt x="1238" y="32"/>
                    <a:pt x="0" y="6503"/>
                    <a:pt x="1324" y="6503"/>
                  </a:cubicBezTo>
                  <a:cubicBezTo>
                    <a:pt x="1326" y="6503"/>
                    <a:pt x="1328" y="6503"/>
                    <a:pt x="1330" y="6503"/>
                  </a:cubicBezTo>
                  <a:cubicBezTo>
                    <a:pt x="2661" y="6484"/>
                    <a:pt x="3613" y="6470"/>
                    <a:pt x="3790" y="5517"/>
                  </a:cubicBezTo>
                  <a:cubicBezTo>
                    <a:pt x="3967" y="4562"/>
                    <a:pt x="3521" y="0"/>
                    <a:pt x="35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2" name="Google Shape;2302;p40"/>
            <p:cNvSpPr/>
            <p:nvPr/>
          </p:nvSpPr>
          <p:spPr>
            <a:xfrm>
              <a:off x="2639175" y="5141700"/>
              <a:ext cx="107525" cy="176900"/>
            </a:xfrm>
            <a:custGeom>
              <a:avLst/>
              <a:gdLst/>
              <a:ahLst/>
              <a:cxnLst/>
              <a:rect l="l" t="t" r="r" b="b"/>
              <a:pathLst>
                <a:path w="4301" h="7076" extrusionOk="0">
                  <a:moveTo>
                    <a:pt x="3312" y="577"/>
                  </a:moveTo>
                  <a:cubicBezTo>
                    <a:pt x="3444" y="1993"/>
                    <a:pt x="3689" y="5048"/>
                    <a:pt x="3558" y="5751"/>
                  </a:cubicBezTo>
                  <a:cubicBezTo>
                    <a:pt x="3430" y="6445"/>
                    <a:pt x="2758" y="6485"/>
                    <a:pt x="1374" y="6505"/>
                  </a:cubicBezTo>
                  <a:cubicBezTo>
                    <a:pt x="1360" y="6505"/>
                    <a:pt x="1332" y="6505"/>
                    <a:pt x="1293" y="6457"/>
                  </a:cubicBezTo>
                  <a:cubicBezTo>
                    <a:pt x="785" y="5852"/>
                    <a:pt x="1153" y="2641"/>
                    <a:pt x="1525" y="602"/>
                  </a:cubicBezTo>
                  <a:lnTo>
                    <a:pt x="3312" y="577"/>
                  </a:lnTo>
                  <a:close/>
                  <a:moveTo>
                    <a:pt x="3584" y="1"/>
                  </a:moveTo>
                  <a:cubicBezTo>
                    <a:pt x="3578" y="1"/>
                    <a:pt x="3572" y="1"/>
                    <a:pt x="3566" y="1"/>
                  </a:cubicBezTo>
                  <a:lnTo>
                    <a:pt x="1283" y="34"/>
                  </a:lnTo>
                  <a:cubicBezTo>
                    <a:pt x="1147" y="36"/>
                    <a:pt x="1032" y="133"/>
                    <a:pt x="1007" y="266"/>
                  </a:cubicBezTo>
                  <a:cubicBezTo>
                    <a:pt x="832" y="1182"/>
                    <a:pt x="0" y="5806"/>
                    <a:pt x="856" y="6824"/>
                  </a:cubicBezTo>
                  <a:cubicBezTo>
                    <a:pt x="993" y="6989"/>
                    <a:pt x="1172" y="7075"/>
                    <a:pt x="1373" y="7075"/>
                  </a:cubicBezTo>
                  <a:lnTo>
                    <a:pt x="1382" y="7075"/>
                  </a:lnTo>
                  <a:cubicBezTo>
                    <a:pt x="2733" y="7056"/>
                    <a:pt x="3900" y="7040"/>
                    <a:pt x="4119" y="5856"/>
                  </a:cubicBezTo>
                  <a:cubicBezTo>
                    <a:pt x="4301" y="4872"/>
                    <a:pt x="3873" y="447"/>
                    <a:pt x="3854" y="259"/>
                  </a:cubicBezTo>
                  <a:cubicBezTo>
                    <a:pt x="3841" y="118"/>
                    <a:pt x="3709" y="1"/>
                    <a:pt x="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3" name="Google Shape;2303;p40"/>
            <p:cNvSpPr/>
            <p:nvPr/>
          </p:nvSpPr>
          <p:spPr>
            <a:xfrm>
              <a:off x="2572100" y="5408600"/>
              <a:ext cx="237800" cy="60050"/>
            </a:xfrm>
            <a:custGeom>
              <a:avLst/>
              <a:gdLst/>
              <a:ahLst/>
              <a:cxnLst/>
              <a:rect l="l" t="t" r="r" b="b"/>
              <a:pathLst>
                <a:path w="9512" h="2402" extrusionOk="0">
                  <a:moveTo>
                    <a:pt x="9511" y="0"/>
                  </a:moveTo>
                  <a:lnTo>
                    <a:pt x="9511" y="0"/>
                  </a:lnTo>
                  <a:cubicBezTo>
                    <a:pt x="8468" y="545"/>
                    <a:pt x="6728" y="835"/>
                    <a:pt x="3747" y="876"/>
                  </a:cubicBezTo>
                  <a:cubicBezTo>
                    <a:pt x="3609" y="878"/>
                    <a:pt x="3474" y="879"/>
                    <a:pt x="3344" y="879"/>
                  </a:cubicBezTo>
                  <a:cubicBezTo>
                    <a:pt x="1606" y="879"/>
                    <a:pt x="594" y="710"/>
                    <a:pt x="0" y="519"/>
                  </a:cubicBezTo>
                  <a:lnTo>
                    <a:pt x="0" y="519"/>
                  </a:lnTo>
                  <a:cubicBezTo>
                    <a:pt x="38" y="926"/>
                    <a:pt x="184" y="1279"/>
                    <a:pt x="508" y="1547"/>
                  </a:cubicBezTo>
                  <a:cubicBezTo>
                    <a:pt x="1243" y="2156"/>
                    <a:pt x="2709" y="2402"/>
                    <a:pt x="4270" y="2402"/>
                  </a:cubicBezTo>
                  <a:cubicBezTo>
                    <a:pt x="5700" y="2402"/>
                    <a:pt x="7209" y="2195"/>
                    <a:pt x="8307" y="1873"/>
                  </a:cubicBezTo>
                  <a:cubicBezTo>
                    <a:pt x="9122" y="1634"/>
                    <a:pt x="9436" y="904"/>
                    <a:pt x="95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40"/>
            <p:cNvSpPr/>
            <p:nvPr/>
          </p:nvSpPr>
          <p:spPr>
            <a:xfrm>
              <a:off x="2564750" y="5401425"/>
              <a:ext cx="252625" cy="74400"/>
            </a:xfrm>
            <a:custGeom>
              <a:avLst/>
              <a:gdLst/>
              <a:ahLst/>
              <a:cxnLst/>
              <a:rect l="l" t="t" r="r" b="b"/>
              <a:pathLst>
                <a:path w="10105" h="2976" extrusionOk="0">
                  <a:moveTo>
                    <a:pt x="9448" y="759"/>
                  </a:moveTo>
                  <a:cubicBezTo>
                    <a:pt x="9310" y="1381"/>
                    <a:pt x="9009" y="1743"/>
                    <a:pt x="8520" y="1886"/>
                  </a:cubicBezTo>
                  <a:cubicBezTo>
                    <a:pt x="7398" y="2215"/>
                    <a:pt x="5952" y="2399"/>
                    <a:pt x="4604" y="2399"/>
                  </a:cubicBezTo>
                  <a:cubicBezTo>
                    <a:pt x="3057" y="2399"/>
                    <a:pt x="1639" y="2157"/>
                    <a:pt x="984" y="1615"/>
                  </a:cubicBezTo>
                  <a:cubicBezTo>
                    <a:pt x="850" y="1505"/>
                    <a:pt x="744" y="1364"/>
                    <a:pt x="678" y="1204"/>
                  </a:cubicBezTo>
                  <a:lnTo>
                    <a:pt x="678" y="1204"/>
                  </a:lnTo>
                  <a:cubicBezTo>
                    <a:pt x="1427" y="1371"/>
                    <a:pt x="2430" y="1451"/>
                    <a:pt x="3669" y="1451"/>
                  </a:cubicBezTo>
                  <a:cubicBezTo>
                    <a:pt x="3792" y="1451"/>
                    <a:pt x="3918" y="1450"/>
                    <a:pt x="4046" y="1448"/>
                  </a:cubicBezTo>
                  <a:cubicBezTo>
                    <a:pt x="6602" y="1413"/>
                    <a:pt x="8306" y="1198"/>
                    <a:pt x="9448" y="759"/>
                  </a:cubicBezTo>
                  <a:close/>
                  <a:moveTo>
                    <a:pt x="9805" y="1"/>
                  </a:moveTo>
                  <a:cubicBezTo>
                    <a:pt x="9762" y="1"/>
                    <a:pt x="9716" y="11"/>
                    <a:pt x="9673" y="34"/>
                  </a:cubicBezTo>
                  <a:cubicBezTo>
                    <a:pt x="8647" y="571"/>
                    <a:pt x="6855" y="838"/>
                    <a:pt x="4038" y="879"/>
                  </a:cubicBezTo>
                  <a:cubicBezTo>
                    <a:pt x="3917" y="880"/>
                    <a:pt x="3798" y="881"/>
                    <a:pt x="3681" y="881"/>
                  </a:cubicBezTo>
                  <a:cubicBezTo>
                    <a:pt x="2212" y="881"/>
                    <a:pt x="1106" y="767"/>
                    <a:pt x="381" y="534"/>
                  </a:cubicBezTo>
                  <a:cubicBezTo>
                    <a:pt x="352" y="525"/>
                    <a:pt x="323" y="520"/>
                    <a:pt x="294" y="520"/>
                  </a:cubicBezTo>
                  <a:cubicBezTo>
                    <a:pt x="230" y="520"/>
                    <a:pt x="167" y="542"/>
                    <a:pt x="116" y="583"/>
                  </a:cubicBezTo>
                  <a:cubicBezTo>
                    <a:pt x="41" y="644"/>
                    <a:pt x="1" y="737"/>
                    <a:pt x="9" y="833"/>
                  </a:cubicBezTo>
                  <a:cubicBezTo>
                    <a:pt x="58" y="1355"/>
                    <a:pt x="258" y="1755"/>
                    <a:pt x="620" y="2054"/>
                  </a:cubicBezTo>
                  <a:cubicBezTo>
                    <a:pt x="1416" y="2714"/>
                    <a:pt x="2951" y="2976"/>
                    <a:pt x="4571" y="2976"/>
                  </a:cubicBezTo>
                  <a:cubicBezTo>
                    <a:pt x="6035" y="2976"/>
                    <a:pt x="7567" y="2761"/>
                    <a:pt x="8681" y="2434"/>
                  </a:cubicBezTo>
                  <a:cubicBezTo>
                    <a:pt x="9520" y="2189"/>
                    <a:pt x="9994" y="1473"/>
                    <a:pt x="10090" y="310"/>
                  </a:cubicBezTo>
                  <a:cubicBezTo>
                    <a:pt x="10105" y="135"/>
                    <a:pt x="9963" y="1"/>
                    <a:pt x="98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40"/>
            <p:cNvSpPr/>
            <p:nvPr/>
          </p:nvSpPr>
          <p:spPr>
            <a:xfrm>
              <a:off x="2580050" y="5015300"/>
              <a:ext cx="223700" cy="149975"/>
            </a:xfrm>
            <a:custGeom>
              <a:avLst/>
              <a:gdLst/>
              <a:ahLst/>
              <a:cxnLst/>
              <a:rect l="l" t="t" r="r" b="b"/>
              <a:pathLst>
                <a:path w="8948" h="5999" extrusionOk="0">
                  <a:moveTo>
                    <a:pt x="8285" y="0"/>
                  </a:moveTo>
                  <a:cubicBezTo>
                    <a:pt x="8261" y="0"/>
                    <a:pt x="8237" y="2"/>
                    <a:pt x="8212" y="4"/>
                  </a:cubicBezTo>
                  <a:lnTo>
                    <a:pt x="620" y="835"/>
                  </a:lnTo>
                  <a:cubicBezTo>
                    <a:pt x="262" y="875"/>
                    <a:pt x="1" y="1196"/>
                    <a:pt x="35" y="1556"/>
                  </a:cubicBezTo>
                  <a:lnTo>
                    <a:pt x="412" y="5403"/>
                  </a:lnTo>
                  <a:cubicBezTo>
                    <a:pt x="444" y="5743"/>
                    <a:pt x="729" y="5998"/>
                    <a:pt x="1066" y="5998"/>
                  </a:cubicBezTo>
                  <a:cubicBezTo>
                    <a:pt x="1081" y="5998"/>
                    <a:pt x="1096" y="5998"/>
                    <a:pt x="1111" y="5997"/>
                  </a:cubicBezTo>
                  <a:lnTo>
                    <a:pt x="8278" y="5531"/>
                  </a:lnTo>
                  <a:cubicBezTo>
                    <a:pt x="8623" y="5509"/>
                    <a:pt x="8891" y="5225"/>
                    <a:pt x="8896" y="4880"/>
                  </a:cubicBezTo>
                  <a:lnTo>
                    <a:pt x="8943" y="668"/>
                  </a:lnTo>
                  <a:cubicBezTo>
                    <a:pt x="8948" y="297"/>
                    <a:pt x="8647" y="0"/>
                    <a:pt x="82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6" name="Google Shape;2306;p40"/>
            <p:cNvSpPr/>
            <p:nvPr/>
          </p:nvSpPr>
          <p:spPr>
            <a:xfrm>
              <a:off x="2572625" y="5008125"/>
              <a:ext cx="238350" cy="164275"/>
            </a:xfrm>
            <a:custGeom>
              <a:avLst/>
              <a:gdLst/>
              <a:ahLst/>
              <a:cxnLst/>
              <a:rect l="l" t="t" r="r" b="b"/>
              <a:pathLst>
                <a:path w="9534" h="6571" extrusionOk="0">
                  <a:moveTo>
                    <a:pt x="8582" y="572"/>
                  </a:moveTo>
                  <a:lnTo>
                    <a:pt x="8583" y="573"/>
                  </a:lnTo>
                  <a:cubicBezTo>
                    <a:pt x="8790" y="573"/>
                    <a:pt x="8958" y="743"/>
                    <a:pt x="8956" y="951"/>
                  </a:cubicBezTo>
                  <a:lnTo>
                    <a:pt x="8907" y="5164"/>
                  </a:lnTo>
                  <a:cubicBezTo>
                    <a:pt x="8903" y="5360"/>
                    <a:pt x="8752" y="5521"/>
                    <a:pt x="8557" y="5534"/>
                  </a:cubicBezTo>
                  <a:lnTo>
                    <a:pt x="1389" y="5999"/>
                  </a:lnTo>
                  <a:cubicBezTo>
                    <a:pt x="1380" y="6000"/>
                    <a:pt x="1370" y="6000"/>
                    <a:pt x="1361" y="6000"/>
                  </a:cubicBezTo>
                  <a:cubicBezTo>
                    <a:pt x="1171" y="6000"/>
                    <a:pt x="1009" y="5855"/>
                    <a:pt x="992" y="5662"/>
                  </a:cubicBezTo>
                  <a:lnTo>
                    <a:pt x="617" y="1815"/>
                  </a:lnTo>
                  <a:cubicBezTo>
                    <a:pt x="598" y="1611"/>
                    <a:pt x="746" y="1430"/>
                    <a:pt x="949" y="1407"/>
                  </a:cubicBezTo>
                  <a:lnTo>
                    <a:pt x="8540" y="574"/>
                  </a:lnTo>
                  <a:cubicBezTo>
                    <a:pt x="8553" y="573"/>
                    <a:pt x="8567" y="572"/>
                    <a:pt x="8582" y="572"/>
                  </a:cubicBezTo>
                  <a:close/>
                  <a:moveTo>
                    <a:pt x="8583" y="1"/>
                  </a:moveTo>
                  <a:cubicBezTo>
                    <a:pt x="8549" y="1"/>
                    <a:pt x="8514" y="3"/>
                    <a:pt x="8478" y="7"/>
                  </a:cubicBezTo>
                  <a:lnTo>
                    <a:pt x="887" y="838"/>
                  </a:lnTo>
                  <a:cubicBezTo>
                    <a:pt x="374" y="896"/>
                    <a:pt x="1" y="1355"/>
                    <a:pt x="50" y="1870"/>
                  </a:cubicBezTo>
                  <a:lnTo>
                    <a:pt x="425" y="5717"/>
                  </a:lnTo>
                  <a:cubicBezTo>
                    <a:pt x="469" y="6201"/>
                    <a:pt x="876" y="6571"/>
                    <a:pt x="1362" y="6571"/>
                  </a:cubicBezTo>
                  <a:cubicBezTo>
                    <a:pt x="1384" y="6571"/>
                    <a:pt x="1404" y="6571"/>
                    <a:pt x="1426" y="6570"/>
                  </a:cubicBezTo>
                  <a:lnTo>
                    <a:pt x="8594" y="6103"/>
                  </a:lnTo>
                  <a:cubicBezTo>
                    <a:pt x="9086" y="6070"/>
                    <a:pt x="9471" y="5664"/>
                    <a:pt x="9479" y="5171"/>
                  </a:cubicBezTo>
                  <a:lnTo>
                    <a:pt x="9526" y="958"/>
                  </a:lnTo>
                  <a:cubicBezTo>
                    <a:pt x="9533" y="426"/>
                    <a:pt x="9102" y="1"/>
                    <a:pt x="8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7" name="Google Shape;2307;p40"/>
            <p:cNvSpPr/>
            <p:nvPr/>
          </p:nvSpPr>
          <p:spPr>
            <a:xfrm>
              <a:off x="2884175" y="4954900"/>
              <a:ext cx="277600" cy="192850"/>
            </a:xfrm>
            <a:custGeom>
              <a:avLst/>
              <a:gdLst/>
              <a:ahLst/>
              <a:cxnLst/>
              <a:rect l="l" t="t" r="r" b="b"/>
              <a:pathLst>
                <a:path w="11104" h="7714" extrusionOk="0">
                  <a:moveTo>
                    <a:pt x="10095" y="1"/>
                  </a:moveTo>
                  <a:cubicBezTo>
                    <a:pt x="10009" y="1"/>
                    <a:pt x="9922" y="15"/>
                    <a:pt x="9835" y="45"/>
                  </a:cubicBezTo>
                  <a:lnTo>
                    <a:pt x="602" y="3237"/>
                  </a:lnTo>
                  <a:cubicBezTo>
                    <a:pt x="206" y="3374"/>
                    <a:pt x="1" y="3793"/>
                    <a:pt x="140" y="4183"/>
                  </a:cubicBezTo>
                  <a:lnTo>
                    <a:pt x="1210" y="7194"/>
                  </a:lnTo>
                  <a:cubicBezTo>
                    <a:pt x="1323" y="7511"/>
                    <a:pt x="1630" y="7714"/>
                    <a:pt x="1958" y="7714"/>
                  </a:cubicBezTo>
                  <a:cubicBezTo>
                    <a:pt x="2033" y="7714"/>
                    <a:pt x="2108" y="7703"/>
                    <a:pt x="2183" y="7681"/>
                  </a:cubicBezTo>
                  <a:lnTo>
                    <a:pt x="10546" y="5222"/>
                  </a:lnTo>
                  <a:cubicBezTo>
                    <a:pt x="10882" y="5123"/>
                    <a:pt x="11104" y="4816"/>
                    <a:pt x="11085" y="4474"/>
                  </a:cubicBezTo>
                  <a:lnTo>
                    <a:pt x="10885" y="730"/>
                  </a:lnTo>
                  <a:cubicBezTo>
                    <a:pt x="10863" y="310"/>
                    <a:pt x="10498" y="1"/>
                    <a:pt x="10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8" name="Google Shape;2308;p40"/>
            <p:cNvSpPr/>
            <p:nvPr/>
          </p:nvSpPr>
          <p:spPr>
            <a:xfrm>
              <a:off x="2878600" y="4947775"/>
              <a:ext cx="290500" cy="207150"/>
            </a:xfrm>
            <a:custGeom>
              <a:avLst/>
              <a:gdLst/>
              <a:ahLst/>
              <a:cxnLst/>
              <a:rect l="l" t="t" r="r" b="b"/>
              <a:pathLst>
                <a:path w="11620" h="8286" extrusionOk="0">
                  <a:moveTo>
                    <a:pt x="10320" y="571"/>
                  </a:moveTo>
                  <a:cubicBezTo>
                    <a:pt x="10422" y="572"/>
                    <a:pt x="10522" y="603"/>
                    <a:pt x="10607" y="660"/>
                  </a:cubicBezTo>
                  <a:cubicBezTo>
                    <a:pt x="10733" y="743"/>
                    <a:pt x="10814" y="880"/>
                    <a:pt x="10822" y="1030"/>
                  </a:cubicBezTo>
                  <a:lnTo>
                    <a:pt x="11023" y="4775"/>
                  </a:lnTo>
                  <a:cubicBezTo>
                    <a:pt x="11034" y="4984"/>
                    <a:pt x="10896" y="5172"/>
                    <a:pt x="10689" y="5234"/>
                  </a:cubicBezTo>
                  <a:lnTo>
                    <a:pt x="2325" y="7693"/>
                  </a:lnTo>
                  <a:cubicBezTo>
                    <a:pt x="2277" y="7707"/>
                    <a:pt x="2229" y="7714"/>
                    <a:pt x="2181" y="7714"/>
                  </a:cubicBezTo>
                  <a:cubicBezTo>
                    <a:pt x="1971" y="7714"/>
                    <a:pt x="1773" y="7584"/>
                    <a:pt x="1701" y="7383"/>
                  </a:cubicBezTo>
                  <a:lnTo>
                    <a:pt x="631" y="4372"/>
                  </a:lnTo>
                  <a:cubicBezTo>
                    <a:pt x="591" y="4260"/>
                    <a:pt x="597" y="4136"/>
                    <a:pt x="649" y="4028"/>
                  </a:cubicBezTo>
                  <a:cubicBezTo>
                    <a:pt x="703" y="3916"/>
                    <a:pt x="801" y="3832"/>
                    <a:pt x="918" y="3793"/>
                  </a:cubicBezTo>
                  <a:lnTo>
                    <a:pt x="10151" y="601"/>
                  </a:lnTo>
                  <a:cubicBezTo>
                    <a:pt x="10206" y="581"/>
                    <a:pt x="10262" y="571"/>
                    <a:pt x="10320" y="571"/>
                  </a:cubicBezTo>
                  <a:close/>
                  <a:moveTo>
                    <a:pt x="10320" y="1"/>
                  </a:moveTo>
                  <a:cubicBezTo>
                    <a:pt x="10200" y="1"/>
                    <a:pt x="10080" y="20"/>
                    <a:pt x="9964" y="60"/>
                  </a:cubicBezTo>
                  <a:lnTo>
                    <a:pt x="732" y="3252"/>
                  </a:lnTo>
                  <a:cubicBezTo>
                    <a:pt x="469" y="3341"/>
                    <a:pt x="254" y="3532"/>
                    <a:pt x="135" y="3782"/>
                  </a:cubicBezTo>
                  <a:cubicBezTo>
                    <a:pt x="16" y="4025"/>
                    <a:pt x="1" y="4308"/>
                    <a:pt x="93" y="4563"/>
                  </a:cubicBezTo>
                  <a:lnTo>
                    <a:pt x="1163" y="7575"/>
                  </a:lnTo>
                  <a:cubicBezTo>
                    <a:pt x="1318" y="8011"/>
                    <a:pt x="1732" y="8286"/>
                    <a:pt x="2177" y="8286"/>
                  </a:cubicBezTo>
                  <a:cubicBezTo>
                    <a:pt x="2282" y="8286"/>
                    <a:pt x="2386" y="8270"/>
                    <a:pt x="2486" y="8241"/>
                  </a:cubicBezTo>
                  <a:lnTo>
                    <a:pt x="10849" y="5781"/>
                  </a:lnTo>
                  <a:cubicBezTo>
                    <a:pt x="11313" y="5645"/>
                    <a:pt x="11619" y="5219"/>
                    <a:pt x="11593" y="4745"/>
                  </a:cubicBezTo>
                  <a:lnTo>
                    <a:pt x="11393" y="1000"/>
                  </a:lnTo>
                  <a:cubicBezTo>
                    <a:pt x="11375" y="671"/>
                    <a:pt x="11205" y="375"/>
                    <a:pt x="10927" y="187"/>
                  </a:cubicBezTo>
                  <a:cubicBezTo>
                    <a:pt x="10745" y="64"/>
                    <a:pt x="10534" y="1"/>
                    <a:pt x="10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9" name="Google Shape;2309;p40"/>
            <p:cNvSpPr/>
            <p:nvPr/>
          </p:nvSpPr>
          <p:spPr>
            <a:xfrm>
              <a:off x="3282275" y="238275"/>
              <a:ext cx="1976825" cy="1150375"/>
            </a:xfrm>
            <a:custGeom>
              <a:avLst/>
              <a:gdLst/>
              <a:ahLst/>
              <a:cxnLst/>
              <a:rect l="l" t="t" r="r" b="b"/>
              <a:pathLst>
                <a:path w="79073" h="46015" extrusionOk="0">
                  <a:moveTo>
                    <a:pt x="29262" y="1"/>
                  </a:moveTo>
                  <a:cubicBezTo>
                    <a:pt x="18282" y="1"/>
                    <a:pt x="9382" y="8902"/>
                    <a:pt x="9382" y="19881"/>
                  </a:cubicBezTo>
                  <a:cubicBezTo>
                    <a:pt x="9382" y="20126"/>
                    <a:pt x="9392" y="20367"/>
                    <a:pt x="9401" y="20611"/>
                  </a:cubicBezTo>
                  <a:cubicBezTo>
                    <a:pt x="3976" y="22156"/>
                    <a:pt x="0" y="27139"/>
                    <a:pt x="0" y="33059"/>
                  </a:cubicBezTo>
                  <a:cubicBezTo>
                    <a:pt x="0" y="39606"/>
                    <a:pt x="4862" y="45004"/>
                    <a:pt x="11168" y="45877"/>
                  </a:cubicBezTo>
                  <a:lnTo>
                    <a:pt x="11168" y="46015"/>
                  </a:lnTo>
                  <a:lnTo>
                    <a:pt x="69691" y="46015"/>
                  </a:lnTo>
                  <a:cubicBezTo>
                    <a:pt x="74872" y="46015"/>
                    <a:pt x="79072" y="41814"/>
                    <a:pt x="79072" y="36633"/>
                  </a:cubicBezTo>
                  <a:cubicBezTo>
                    <a:pt x="79072" y="31666"/>
                    <a:pt x="75209" y="27611"/>
                    <a:pt x="70325" y="27283"/>
                  </a:cubicBezTo>
                  <a:cubicBezTo>
                    <a:pt x="70488" y="26404"/>
                    <a:pt x="70585" y="25499"/>
                    <a:pt x="70585" y="24571"/>
                  </a:cubicBezTo>
                  <a:cubicBezTo>
                    <a:pt x="70585" y="16429"/>
                    <a:pt x="63985" y="9829"/>
                    <a:pt x="55842" y="9829"/>
                  </a:cubicBezTo>
                  <a:cubicBezTo>
                    <a:pt x="55835" y="9829"/>
                    <a:pt x="55828" y="9829"/>
                    <a:pt x="55820" y="9829"/>
                  </a:cubicBezTo>
                  <a:cubicBezTo>
                    <a:pt x="52910" y="9829"/>
                    <a:pt x="50065" y="10696"/>
                    <a:pt x="47648" y="12318"/>
                  </a:cubicBezTo>
                  <a:cubicBezTo>
                    <a:pt x="44672" y="5091"/>
                    <a:pt x="37563" y="1"/>
                    <a:pt x="2926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0" name="Google Shape;2310;p40"/>
            <p:cNvSpPr/>
            <p:nvPr/>
          </p:nvSpPr>
          <p:spPr>
            <a:xfrm>
              <a:off x="3754725" y="412400"/>
              <a:ext cx="283825" cy="91575"/>
            </a:xfrm>
            <a:custGeom>
              <a:avLst/>
              <a:gdLst/>
              <a:ahLst/>
              <a:cxnLst/>
              <a:rect l="l" t="t" r="r" b="b"/>
              <a:pathLst>
                <a:path w="11353" h="3663" extrusionOk="0">
                  <a:moveTo>
                    <a:pt x="1" y="1"/>
                  </a:moveTo>
                  <a:lnTo>
                    <a:pt x="5494" y="3662"/>
                  </a:lnTo>
                  <a:lnTo>
                    <a:pt x="11353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1" name="Google Shape;2311;p40"/>
            <p:cNvSpPr/>
            <p:nvPr/>
          </p:nvSpPr>
          <p:spPr>
            <a:xfrm>
              <a:off x="3736475" y="421350"/>
              <a:ext cx="310900" cy="195075"/>
            </a:xfrm>
            <a:custGeom>
              <a:avLst/>
              <a:gdLst/>
              <a:ahLst/>
              <a:cxnLst/>
              <a:rect l="l" t="t" r="r" b="b"/>
              <a:pathLst>
                <a:path w="12436" h="7803" extrusionOk="0">
                  <a:moveTo>
                    <a:pt x="0" y="1"/>
                  </a:moveTo>
                  <a:lnTo>
                    <a:pt x="0" y="7803"/>
                  </a:lnTo>
                  <a:lnTo>
                    <a:pt x="12435" y="7803"/>
                  </a:lnTo>
                  <a:lnTo>
                    <a:pt x="12435" y="252"/>
                  </a:lnTo>
                  <a:lnTo>
                    <a:pt x="6212" y="414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2" name="Google Shape;2312;p40"/>
            <p:cNvSpPr/>
            <p:nvPr/>
          </p:nvSpPr>
          <p:spPr>
            <a:xfrm>
              <a:off x="3789725" y="672825"/>
              <a:ext cx="120550" cy="116025"/>
            </a:xfrm>
            <a:custGeom>
              <a:avLst/>
              <a:gdLst/>
              <a:ahLst/>
              <a:cxnLst/>
              <a:rect l="l" t="t" r="r" b="b"/>
              <a:pathLst>
                <a:path w="4822" h="4641" extrusionOk="0">
                  <a:moveTo>
                    <a:pt x="2320" y="1"/>
                  </a:moveTo>
                  <a:cubicBezTo>
                    <a:pt x="2021" y="1"/>
                    <a:pt x="1719" y="59"/>
                    <a:pt x="1432" y="178"/>
                  </a:cubicBezTo>
                  <a:cubicBezTo>
                    <a:pt x="565" y="537"/>
                    <a:pt x="0" y="1383"/>
                    <a:pt x="0" y="2321"/>
                  </a:cubicBezTo>
                  <a:cubicBezTo>
                    <a:pt x="0" y="3601"/>
                    <a:pt x="1038" y="4641"/>
                    <a:pt x="2320" y="4641"/>
                  </a:cubicBezTo>
                  <a:cubicBezTo>
                    <a:pt x="3258" y="4640"/>
                    <a:pt x="4104" y="4075"/>
                    <a:pt x="4463" y="3208"/>
                  </a:cubicBezTo>
                  <a:cubicBezTo>
                    <a:pt x="4822" y="2341"/>
                    <a:pt x="4624" y="1345"/>
                    <a:pt x="3959" y="680"/>
                  </a:cubicBezTo>
                  <a:cubicBezTo>
                    <a:pt x="3516" y="237"/>
                    <a:pt x="2923" y="1"/>
                    <a:pt x="232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40"/>
            <p:cNvSpPr/>
            <p:nvPr/>
          </p:nvSpPr>
          <p:spPr>
            <a:xfrm>
              <a:off x="3739350" y="801050"/>
              <a:ext cx="216725" cy="112975"/>
            </a:xfrm>
            <a:custGeom>
              <a:avLst/>
              <a:gdLst/>
              <a:ahLst/>
              <a:cxnLst/>
              <a:rect l="l" t="t" r="r" b="b"/>
              <a:pathLst>
                <a:path w="8669" h="4519" extrusionOk="0">
                  <a:moveTo>
                    <a:pt x="2930" y="1"/>
                  </a:moveTo>
                  <a:cubicBezTo>
                    <a:pt x="1313" y="1"/>
                    <a:pt x="1" y="1312"/>
                    <a:pt x="1" y="2931"/>
                  </a:cubicBezTo>
                  <a:lnTo>
                    <a:pt x="1" y="4518"/>
                  </a:lnTo>
                  <a:lnTo>
                    <a:pt x="8668" y="4518"/>
                  </a:lnTo>
                  <a:lnTo>
                    <a:pt x="8668" y="2930"/>
                  </a:lnTo>
                  <a:cubicBezTo>
                    <a:pt x="8668" y="1312"/>
                    <a:pt x="7357" y="1"/>
                    <a:pt x="573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40"/>
            <p:cNvSpPr/>
            <p:nvPr/>
          </p:nvSpPr>
          <p:spPr>
            <a:xfrm>
              <a:off x="4584750" y="965200"/>
              <a:ext cx="388850" cy="321450"/>
            </a:xfrm>
            <a:custGeom>
              <a:avLst/>
              <a:gdLst/>
              <a:ahLst/>
              <a:cxnLst/>
              <a:rect l="l" t="t" r="r" b="b"/>
              <a:pathLst>
                <a:path w="15554" h="12858" extrusionOk="0">
                  <a:moveTo>
                    <a:pt x="11406" y="3629"/>
                  </a:moveTo>
                  <a:lnTo>
                    <a:pt x="11406" y="4252"/>
                  </a:lnTo>
                  <a:lnTo>
                    <a:pt x="3733" y="4252"/>
                  </a:lnTo>
                  <a:lnTo>
                    <a:pt x="3733" y="3629"/>
                  </a:lnTo>
                  <a:close/>
                  <a:moveTo>
                    <a:pt x="11406" y="5288"/>
                  </a:moveTo>
                  <a:lnTo>
                    <a:pt x="11406" y="5911"/>
                  </a:lnTo>
                  <a:lnTo>
                    <a:pt x="3733" y="5911"/>
                  </a:lnTo>
                  <a:lnTo>
                    <a:pt x="3733" y="5288"/>
                  </a:lnTo>
                  <a:close/>
                  <a:moveTo>
                    <a:pt x="11406" y="7012"/>
                  </a:moveTo>
                  <a:lnTo>
                    <a:pt x="11406" y="7634"/>
                  </a:lnTo>
                  <a:lnTo>
                    <a:pt x="3733" y="7634"/>
                  </a:lnTo>
                  <a:lnTo>
                    <a:pt x="3733" y="7012"/>
                  </a:lnTo>
                  <a:close/>
                  <a:moveTo>
                    <a:pt x="7777" y="0"/>
                  </a:moveTo>
                  <a:cubicBezTo>
                    <a:pt x="3482" y="0"/>
                    <a:pt x="0" y="2414"/>
                    <a:pt x="0" y="5392"/>
                  </a:cubicBezTo>
                  <a:cubicBezTo>
                    <a:pt x="0" y="8183"/>
                    <a:pt x="3058" y="10479"/>
                    <a:pt x="6977" y="10756"/>
                  </a:cubicBezTo>
                  <a:lnTo>
                    <a:pt x="6844" y="10785"/>
                  </a:lnTo>
                  <a:lnTo>
                    <a:pt x="10991" y="12858"/>
                  </a:lnTo>
                  <a:lnTo>
                    <a:pt x="10813" y="10357"/>
                  </a:lnTo>
                  <a:cubicBezTo>
                    <a:pt x="13599" y="9538"/>
                    <a:pt x="15554" y="7623"/>
                    <a:pt x="15554" y="5392"/>
                  </a:cubicBezTo>
                  <a:cubicBezTo>
                    <a:pt x="15554" y="2414"/>
                    <a:pt x="12072" y="0"/>
                    <a:pt x="777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40"/>
            <p:cNvSpPr/>
            <p:nvPr/>
          </p:nvSpPr>
          <p:spPr>
            <a:xfrm>
              <a:off x="4089300" y="960425"/>
              <a:ext cx="226975" cy="299800"/>
            </a:xfrm>
            <a:custGeom>
              <a:avLst/>
              <a:gdLst/>
              <a:ahLst/>
              <a:cxnLst/>
              <a:rect l="l" t="t" r="r" b="b"/>
              <a:pathLst>
                <a:path w="9079" h="11992" extrusionOk="0">
                  <a:moveTo>
                    <a:pt x="4540" y="2228"/>
                  </a:moveTo>
                  <a:cubicBezTo>
                    <a:pt x="4838" y="2228"/>
                    <a:pt x="5138" y="2285"/>
                    <a:pt x="5424" y="2404"/>
                  </a:cubicBezTo>
                  <a:cubicBezTo>
                    <a:pt x="6289" y="2761"/>
                    <a:pt x="6852" y="3605"/>
                    <a:pt x="6852" y="4540"/>
                  </a:cubicBezTo>
                  <a:cubicBezTo>
                    <a:pt x="6852" y="5817"/>
                    <a:pt x="5817" y="6852"/>
                    <a:pt x="4539" y="6852"/>
                  </a:cubicBezTo>
                  <a:cubicBezTo>
                    <a:pt x="3604" y="6852"/>
                    <a:pt x="2761" y="6289"/>
                    <a:pt x="2403" y="5425"/>
                  </a:cubicBezTo>
                  <a:cubicBezTo>
                    <a:pt x="2045" y="4560"/>
                    <a:pt x="2243" y="3566"/>
                    <a:pt x="2904" y="2905"/>
                  </a:cubicBezTo>
                  <a:cubicBezTo>
                    <a:pt x="3347" y="2463"/>
                    <a:pt x="3938" y="2228"/>
                    <a:pt x="4540" y="2228"/>
                  </a:cubicBezTo>
                  <a:close/>
                  <a:moveTo>
                    <a:pt x="4539" y="1"/>
                  </a:moveTo>
                  <a:cubicBezTo>
                    <a:pt x="2032" y="1"/>
                    <a:pt x="1" y="2033"/>
                    <a:pt x="1" y="4540"/>
                  </a:cubicBezTo>
                  <a:cubicBezTo>
                    <a:pt x="1" y="7046"/>
                    <a:pt x="4539" y="11991"/>
                    <a:pt x="4539" y="11991"/>
                  </a:cubicBezTo>
                  <a:cubicBezTo>
                    <a:pt x="4539" y="11991"/>
                    <a:pt x="9078" y="7047"/>
                    <a:pt x="9078" y="4540"/>
                  </a:cubicBezTo>
                  <a:cubicBezTo>
                    <a:pt x="9078" y="2033"/>
                    <a:pt x="7046" y="1"/>
                    <a:pt x="453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40"/>
            <p:cNvSpPr/>
            <p:nvPr/>
          </p:nvSpPr>
          <p:spPr>
            <a:xfrm>
              <a:off x="4174025" y="513925"/>
              <a:ext cx="224600" cy="311900"/>
            </a:xfrm>
            <a:custGeom>
              <a:avLst/>
              <a:gdLst/>
              <a:ahLst/>
              <a:cxnLst/>
              <a:rect l="l" t="t" r="r" b="b"/>
              <a:pathLst>
                <a:path w="8984" h="12476" extrusionOk="0">
                  <a:moveTo>
                    <a:pt x="6947" y="4061"/>
                  </a:moveTo>
                  <a:cubicBezTo>
                    <a:pt x="7101" y="4061"/>
                    <a:pt x="7226" y="4187"/>
                    <a:pt x="7226" y="4341"/>
                  </a:cubicBezTo>
                  <a:cubicBezTo>
                    <a:pt x="7226" y="4496"/>
                    <a:pt x="7101" y="4622"/>
                    <a:pt x="6947" y="4622"/>
                  </a:cubicBezTo>
                  <a:lnTo>
                    <a:pt x="1927" y="4622"/>
                  </a:lnTo>
                  <a:cubicBezTo>
                    <a:pt x="1772" y="4622"/>
                    <a:pt x="1646" y="4496"/>
                    <a:pt x="1646" y="4341"/>
                  </a:cubicBezTo>
                  <a:cubicBezTo>
                    <a:pt x="1646" y="4187"/>
                    <a:pt x="1772" y="4061"/>
                    <a:pt x="1927" y="4061"/>
                  </a:cubicBezTo>
                  <a:close/>
                  <a:moveTo>
                    <a:pt x="6947" y="5768"/>
                  </a:moveTo>
                  <a:cubicBezTo>
                    <a:pt x="7099" y="5771"/>
                    <a:pt x="7221" y="5896"/>
                    <a:pt x="7221" y="6048"/>
                  </a:cubicBezTo>
                  <a:cubicBezTo>
                    <a:pt x="7221" y="6200"/>
                    <a:pt x="7099" y="6325"/>
                    <a:pt x="6947" y="6329"/>
                  </a:cubicBezTo>
                  <a:lnTo>
                    <a:pt x="1927" y="6329"/>
                  </a:lnTo>
                  <a:cubicBezTo>
                    <a:pt x="1774" y="6325"/>
                    <a:pt x="1653" y="6200"/>
                    <a:pt x="1653" y="6048"/>
                  </a:cubicBezTo>
                  <a:cubicBezTo>
                    <a:pt x="1653" y="5896"/>
                    <a:pt x="1774" y="5771"/>
                    <a:pt x="1927" y="5768"/>
                  </a:cubicBezTo>
                  <a:close/>
                  <a:moveTo>
                    <a:pt x="6947" y="7474"/>
                  </a:moveTo>
                  <a:cubicBezTo>
                    <a:pt x="7101" y="7474"/>
                    <a:pt x="7226" y="7599"/>
                    <a:pt x="7226" y="7755"/>
                  </a:cubicBezTo>
                  <a:cubicBezTo>
                    <a:pt x="7226" y="7909"/>
                    <a:pt x="7101" y="8034"/>
                    <a:pt x="6947" y="8034"/>
                  </a:cubicBezTo>
                  <a:lnTo>
                    <a:pt x="1927" y="8034"/>
                  </a:lnTo>
                  <a:cubicBezTo>
                    <a:pt x="1772" y="8034"/>
                    <a:pt x="1646" y="7909"/>
                    <a:pt x="1646" y="7755"/>
                  </a:cubicBezTo>
                  <a:cubicBezTo>
                    <a:pt x="1646" y="7599"/>
                    <a:pt x="1772" y="7474"/>
                    <a:pt x="1927" y="7474"/>
                  </a:cubicBezTo>
                  <a:close/>
                  <a:moveTo>
                    <a:pt x="6947" y="9181"/>
                  </a:moveTo>
                  <a:cubicBezTo>
                    <a:pt x="7101" y="9181"/>
                    <a:pt x="7226" y="9306"/>
                    <a:pt x="7226" y="9462"/>
                  </a:cubicBezTo>
                  <a:cubicBezTo>
                    <a:pt x="7226" y="9616"/>
                    <a:pt x="7101" y="9742"/>
                    <a:pt x="6947" y="9742"/>
                  </a:cubicBezTo>
                  <a:lnTo>
                    <a:pt x="1927" y="9742"/>
                  </a:lnTo>
                  <a:cubicBezTo>
                    <a:pt x="1772" y="9741"/>
                    <a:pt x="1646" y="9616"/>
                    <a:pt x="1646" y="9462"/>
                  </a:cubicBezTo>
                  <a:cubicBezTo>
                    <a:pt x="1646" y="9306"/>
                    <a:pt x="1772" y="9181"/>
                    <a:pt x="1927" y="9181"/>
                  </a:cubicBezTo>
                  <a:close/>
                  <a:moveTo>
                    <a:pt x="0" y="0"/>
                  </a:moveTo>
                  <a:lnTo>
                    <a:pt x="0" y="12475"/>
                  </a:lnTo>
                  <a:lnTo>
                    <a:pt x="8983" y="12475"/>
                  </a:lnTo>
                  <a:lnTo>
                    <a:pt x="8983" y="2594"/>
                  </a:lnTo>
                  <a:lnTo>
                    <a:pt x="5982" y="2594"/>
                  </a:lnTo>
                  <a:lnTo>
                    <a:pt x="598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40"/>
            <p:cNvSpPr/>
            <p:nvPr/>
          </p:nvSpPr>
          <p:spPr>
            <a:xfrm>
              <a:off x="3909925" y="2333750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0"/>
                  </a:moveTo>
                  <a:lnTo>
                    <a:pt x="0" y="857"/>
                  </a:lnTo>
                  <a:lnTo>
                    <a:pt x="572" y="857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40"/>
            <p:cNvSpPr/>
            <p:nvPr/>
          </p:nvSpPr>
          <p:spPr>
            <a:xfrm>
              <a:off x="3909925" y="1502050"/>
              <a:ext cx="14300" cy="790125"/>
            </a:xfrm>
            <a:custGeom>
              <a:avLst/>
              <a:gdLst/>
              <a:ahLst/>
              <a:cxnLst/>
              <a:rect l="l" t="t" r="r" b="b"/>
              <a:pathLst>
                <a:path w="572" h="31605" extrusionOk="0">
                  <a:moveTo>
                    <a:pt x="0" y="1"/>
                  </a:moveTo>
                  <a:lnTo>
                    <a:pt x="0" y="1665"/>
                  </a:lnTo>
                  <a:lnTo>
                    <a:pt x="571" y="1665"/>
                  </a:lnTo>
                  <a:lnTo>
                    <a:pt x="571" y="1"/>
                  </a:lnTo>
                  <a:close/>
                  <a:moveTo>
                    <a:pt x="0" y="3328"/>
                  </a:moveTo>
                  <a:lnTo>
                    <a:pt x="0" y="4991"/>
                  </a:lnTo>
                  <a:lnTo>
                    <a:pt x="571" y="4991"/>
                  </a:lnTo>
                  <a:lnTo>
                    <a:pt x="571" y="3328"/>
                  </a:lnTo>
                  <a:close/>
                  <a:moveTo>
                    <a:pt x="0" y="6654"/>
                  </a:moveTo>
                  <a:lnTo>
                    <a:pt x="0" y="8317"/>
                  </a:lnTo>
                  <a:lnTo>
                    <a:pt x="571" y="8317"/>
                  </a:lnTo>
                  <a:lnTo>
                    <a:pt x="571" y="6654"/>
                  </a:lnTo>
                  <a:close/>
                  <a:moveTo>
                    <a:pt x="0" y="9981"/>
                  </a:moveTo>
                  <a:lnTo>
                    <a:pt x="0" y="11645"/>
                  </a:lnTo>
                  <a:lnTo>
                    <a:pt x="571" y="11645"/>
                  </a:lnTo>
                  <a:lnTo>
                    <a:pt x="571" y="9981"/>
                  </a:lnTo>
                  <a:close/>
                  <a:moveTo>
                    <a:pt x="0" y="13308"/>
                  </a:moveTo>
                  <a:lnTo>
                    <a:pt x="0" y="14972"/>
                  </a:lnTo>
                  <a:lnTo>
                    <a:pt x="571" y="14972"/>
                  </a:lnTo>
                  <a:lnTo>
                    <a:pt x="571" y="13308"/>
                  </a:lnTo>
                  <a:close/>
                  <a:moveTo>
                    <a:pt x="0" y="16635"/>
                  </a:moveTo>
                  <a:lnTo>
                    <a:pt x="0" y="18298"/>
                  </a:lnTo>
                  <a:lnTo>
                    <a:pt x="571" y="18298"/>
                  </a:lnTo>
                  <a:lnTo>
                    <a:pt x="571" y="16635"/>
                  </a:lnTo>
                  <a:close/>
                  <a:moveTo>
                    <a:pt x="0" y="19962"/>
                  </a:moveTo>
                  <a:lnTo>
                    <a:pt x="0" y="21625"/>
                  </a:lnTo>
                  <a:lnTo>
                    <a:pt x="571" y="21625"/>
                  </a:lnTo>
                  <a:lnTo>
                    <a:pt x="571" y="19962"/>
                  </a:lnTo>
                  <a:close/>
                  <a:moveTo>
                    <a:pt x="0" y="23288"/>
                  </a:moveTo>
                  <a:lnTo>
                    <a:pt x="0" y="24952"/>
                  </a:lnTo>
                  <a:lnTo>
                    <a:pt x="571" y="24952"/>
                  </a:lnTo>
                  <a:lnTo>
                    <a:pt x="571" y="23288"/>
                  </a:lnTo>
                  <a:close/>
                  <a:moveTo>
                    <a:pt x="0" y="26615"/>
                  </a:moveTo>
                  <a:lnTo>
                    <a:pt x="0" y="28278"/>
                  </a:lnTo>
                  <a:lnTo>
                    <a:pt x="571" y="28278"/>
                  </a:lnTo>
                  <a:lnTo>
                    <a:pt x="571" y="26615"/>
                  </a:lnTo>
                  <a:close/>
                  <a:moveTo>
                    <a:pt x="0" y="29942"/>
                  </a:moveTo>
                  <a:lnTo>
                    <a:pt x="0" y="31605"/>
                  </a:lnTo>
                  <a:lnTo>
                    <a:pt x="571" y="31605"/>
                  </a:lnTo>
                  <a:lnTo>
                    <a:pt x="571" y="299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40"/>
            <p:cNvSpPr/>
            <p:nvPr/>
          </p:nvSpPr>
          <p:spPr>
            <a:xfrm>
              <a:off x="3909925" y="1439075"/>
              <a:ext cx="14325" cy="21425"/>
            </a:xfrm>
            <a:custGeom>
              <a:avLst/>
              <a:gdLst/>
              <a:ahLst/>
              <a:cxnLst/>
              <a:rect l="l" t="t" r="r" b="b"/>
              <a:pathLst>
                <a:path w="573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2" y="856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40"/>
            <p:cNvSpPr/>
            <p:nvPr/>
          </p:nvSpPr>
          <p:spPr>
            <a:xfrm>
              <a:off x="3866075" y="1395725"/>
              <a:ext cx="102000" cy="88350"/>
            </a:xfrm>
            <a:custGeom>
              <a:avLst/>
              <a:gdLst/>
              <a:ahLst/>
              <a:cxnLst/>
              <a:rect l="l" t="t" r="r" b="b"/>
              <a:pathLst>
                <a:path w="4080" h="3534" extrusionOk="0">
                  <a:moveTo>
                    <a:pt x="2040" y="1"/>
                  </a:moveTo>
                  <a:lnTo>
                    <a:pt x="1" y="3534"/>
                  </a:lnTo>
                  <a:lnTo>
                    <a:pt x="4080" y="3534"/>
                  </a:lnTo>
                  <a:lnTo>
                    <a:pt x="20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40"/>
            <p:cNvSpPr/>
            <p:nvPr/>
          </p:nvSpPr>
          <p:spPr>
            <a:xfrm>
              <a:off x="4504075" y="1439075"/>
              <a:ext cx="14300" cy="21425"/>
            </a:xfrm>
            <a:custGeom>
              <a:avLst/>
              <a:gdLst/>
              <a:ahLst/>
              <a:cxnLst/>
              <a:rect l="l" t="t" r="r" b="b"/>
              <a:pathLst>
                <a:path w="572" h="857" extrusionOk="0">
                  <a:moveTo>
                    <a:pt x="0" y="1"/>
                  </a:moveTo>
                  <a:lnTo>
                    <a:pt x="0" y="856"/>
                  </a:lnTo>
                  <a:lnTo>
                    <a:pt x="571" y="856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40"/>
            <p:cNvSpPr/>
            <p:nvPr/>
          </p:nvSpPr>
          <p:spPr>
            <a:xfrm>
              <a:off x="4504075" y="1503275"/>
              <a:ext cx="14300" cy="1070100"/>
            </a:xfrm>
            <a:custGeom>
              <a:avLst/>
              <a:gdLst/>
              <a:ahLst/>
              <a:cxnLst/>
              <a:rect l="l" t="t" r="r" b="b"/>
              <a:pathLst>
                <a:path w="572" h="42804" extrusionOk="0">
                  <a:moveTo>
                    <a:pt x="0" y="0"/>
                  </a:moveTo>
                  <a:lnTo>
                    <a:pt x="0" y="1709"/>
                  </a:lnTo>
                  <a:lnTo>
                    <a:pt x="571" y="1709"/>
                  </a:lnTo>
                  <a:lnTo>
                    <a:pt x="571" y="0"/>
                  </a:lnTo>
                  <a:close/>
                  <a:moveTo>
                    <a:pt x="0" y="3425"/>
                  </a:moveTo>
                  <a:lnTo>
                    <a:pt x="0" y="5134"/>
                  </a:lnTo>
                  <a:lnTo>
                    <a:pt x="571" y="5134"/>
                  </a:lnTo>
                  <a:lnTo>
                    <a:pt x="571" y="3425"/>
                  </a:lnTo>
                  <a:close/>
                  <a:moveTo>
                    <a:pt x="0" y="6849"/>
                  </a:moveTo>
                  <a:lnTo>
                    <a:pt x="0" y="8558"/>
                  </a:lnTo>
                  <a:lnTo>
                    <a:pt x="571" y="8558"/>
                  </a:lnTo>
                  <a:lnTo>
                    <a:pt x="571" y="6849"/>
                  </a:lnTo>
                  <a:close/>
                  <a:moveTo>
                    <a:pt x="0" y="10271"/>
                  </a:moveTo>
                  <a:lnTo>
                    <a:pt x="0" y="11983"/>
                  </a:lnTo>
                  <a:lnTo>
                    <a:pt x="571" y="11983"/>
                  </a:lnTo>
                  <a:lnTo>
                    <a:pt x="571" y="10271"/>
                  </a:lnTo>
                  <a:close/>
                  <a:moveTo>
                    <a:pt x="0" y="13695"/>
                  </a:moveTo>
                  <a:lnTo>
                    <a:pt x="0" y="15407"/>
                  </a:lnTo>
                  <a:lnTo>
                    <a:pt x="571" y="15407"/>
                  </a:lnTo>
                  <a:lnTo>
                    <a:pt x="571" y="13695"/>
                  </a:lnTo>
                  <a:close/>
                  <a:moveTo>
                    <a:pt x="0" y="17120"/>
                  </a:moveTo>
                  <a:lnTo>
                    <a:pt x="0" y="18832"/>
                  </a:lnTo>
                  <a:lnTo>
                    <a:pt x="571" y="18832"/>
                  </a:lnTo>
                  <a:lnTo>
                    <a:pt x="571" y="17120"/>
                  </a:lnTo>
                  <a:close/>
                  <a:moveTo>
                    <a:pt x="0" y="20544"/>
                  </a:moveTo>
                  <a:lnTo>
                    <a:pt x="0" y="22256"/>
                  </a:lnTo>
                  <a:lnTo>
                    <a:pt x="571" y="22256"/>
                  </a:lnTo>
                  <a:lnTo>
                    <a:pt x="571" y="20544"/>
                  </a:lnTo>
                  <a:close/>
                  <a:moveTo>
                    <a:pt x="0" y="23969"/>
                  </a:moveTo>
                  <a:lnTo>
                    <a:pt x="0" y="25681"/>
                  </a:lnTo>
                  <a:lnTo>
                    <a:pt x="571" y="25681"/>
                  </a:lnTo>
                  <a:lnTo>
                    <a:pt x="571" y="23969"/>
                  </a:lnTo>
                  <a:close/>
                  <a:moveTo>
                    <a:pt x="0" y="27393"/>
                  </a:moveTo>
                  <a:lnTo>
                    <a:pt x="0" y="29105"/>
                  </a:lnTo>
                  <a:lnTo>
                    <a:pt x="571" y="29105"/>
                  </a:lnTo>
                  <a:lnTo>
                    <a:pt x="571" y="27393"/>
                  </a:lnTo>
                  <a:close/>
                  <a:moveTo>
                    <a:pt x="0" y="30818"/>
                  </a:moveTo>
                  <a:lnTo>
                    <a:pt x="0" y="32530"/>
                  </a:lnTo>
                  <a:lnTo>
                    <a:pt x="571" y="32530"/>
                  </a:lnTo>
                  <a:lnTo>
                    <a:pt x="571" y="30818"/>
                  </a:lnTo>
                  <a:close/>
                  <a:moveTo>
                    <a:pt x="0" y="34242"/>
                  </a:moveTo>
                  <a:lnTo>
                    <a:pt x="0" y="35954"/>
                  </a:lnTo>
                  <a:lnTo>
                    <a:pt x="571" y="35954"/>
                  </a:lnTo>
                  <a:lnTo>
                    <a:pt x="571" y="34242"/>
                  </a:lnTo>
                  <a:close/>
                  <a:moveTo>
                    <a:pt x="0" y="37667"/>
                  </a:moveTo>
                  <a:lnTo>
                    <a:pt x="0" y="39379"/>
                  </a:lnTo>
                  <a:lnTo>
                    <a:pt x="571" y="39379"/>
                  </a:lnTo>
                  <a:lnTo>
                    <a:pt x="571" y="37667"/>
                  </a:lnTo>
                  <a:close/>
                  <a:moveTo>
                    <a:pt x="0" y="41091"/>
                  </a:moveTo>
                  <a:lnTo>
                    <a:pt x="0" y="42803"/>
                  </a:lnTo>
                  <a:lnTo>
                    <a:pt x="571" y="42803"/>
                  </a:lnTo>
                  <a:lnTo>
                    <a:pt x="571" y="41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40"/>
            <p:cNvSpPr/>
            <p:nvPr/>
          </p:nvSpPr>
          <p:spPr>
            <a:xfrm>
              <a:off x="4489800" y="2616125"/>
              <a:ext cx="28575" cy="28600"/>
            </a:xfrm>
            <a:custGeom>
              <a:avLst/>
              <a:gdLst/>
              <a:ahLst/>
              <a:cxnLst/>
              <a:rect l="l" t="t" r="r" b="b"/>
              <a:pathLst>
                <a:path w="1143" h="1144" extrusionOk="0">
                  <a:moveTo>
                    <a:pt x="571" y="1"/>
                  </a:moveTo>
                  <a:lnTo>
                    <a:pt x="571" y="572"/>
                  </a:lnTo>
                  <a:lnTo>
                    <a:pt x="1" y="572"/>
                  </a:lnTo>
                  <a:lnTo>
                    <a:pt x="1" y="1143"/>
                  </a:lnTo>
                  <a:lnTo>
                    <a:pt x="1142" y="1143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40"/>
            <p:cNvSpPr/>
            <p:nvPr/>
          </p:nvSpPr>
          <p:spPr>
            <a:xfrm>
              <a:off x="4325700" y="2630425"/>
              <a:ext cx="123100" cy="14300"/>
            </a:xfrm>
            <a:custGeom>
              <a:avLst/>
              <a:gdLst/>
              <a:ahLst/>
              <a:cxnLst/>
              <a:rect l="l" t="t" r="r" b="b"/>
              <a:pathLst>
                <a:path w="4924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642" y="571"/>
                  </a:lnTo>
                  <a:lnTo>
                    <a:pt x="1642" y="0"/>
                  </a:lnTo>
                  <a:close/>
                  <a:moveTo>
                    <a:pt x="3283" y="0"/>
                  </a:moveTo>
                  <a:lnTo>
                    <a:pt x="3283" y="571"/>
                  </a:lnTo>
                  <a:lnTo>
                    <a:pt x="4923" y="571"/>
                  </a:ln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40"/>
            <p:cNvSpPr/>
            <p:nvPr/>
          </p:nvSpPr>
          <p:spPr>
            <a:xfrm>
              <a:off x="4263250" y="2630425"/>
              <a:ext cx="21425" cy="14300"/>
            </a:xfrm>
            <a:custGeom>
              <a:avLst/>
              <a:gdLst/>
              <a:ahLst/>
              <a:cxnLst/>
              <a:rect l="l" t="t" r="r" b="b"/>
              <a:pathLst>
                <a:path w="857" h="572" extrusionOk="0">
                  <a:moveTo>
                    <a:pt x="0" y="0"/>
                  </a:moveTo>
                  <a:lnTo>
                    <a:pt x="0" y="571"/>
                  </a:lnTo>
                  <a:lnTo>
                    <a:pt x="857" y="571"/>
                  </a:lnTo>
                  <a:lnTo>
                    <a:pt x="85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40"/>
            <p:cNvSpPr/>
            <p:nvPr/>
          </p:nvSpPr>
          <p:spPr>
            <a:xfrm>
              <a:off x="4215200" y="2585625"/>
              <a:ext cx="88350" cy="102000"/>
            </a:xfrm>
            <a:custGeom>
              <a:avLst/>
              <a:gdLst/>
              <a:ahLst/>
              <a:cxnLst/>
              <a:rect l="l" t="t" r="r" b="b"/>
              <a:pathLst>
                <a:path w="3534" h="4080" extrusionOk="0">
                  <a:moveTo>
                    <a:pt x="3533" y="1"/>
                  </a:moveTo>
                  <a:lnTo>
                    <a:pt x="0" y="2040"/>
                  </a:lnTo>
                  <a:lnTo>
                    <a:pt x="3533" y="4080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40"/>
            <p:cNvSpPr/>
            <p:nvPr/>
          </p:nvSpPr>
          <p:spPr>
            <a:xfrm>
              <a:off x="4354514" y="490059"/>
              <a:ext cx="65425" cy="57650"/>
            </a:xfrm>
            <a:custGeom>
              <a:avLst/>
              <a:gdLst/>
              <a:ahLst/>
              <a:cxnLst/>
              <a:rect l="l" t="t" r="r" b="b"/>
              <a:pathLst>
                <a:path w="2617" h="2306" extrusionOk="0">
                  <a:moveTo>
                    <a:pt x="1" y="1"/>
                  </a:moveTo>
                  <a:lnTo>
                    <a:pt x="1" y="2306"/>
                  </a:lnTo>
                  <a:lnTo>
                    <a:pt x="2616" y="2306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40"/>
            <p:cNvSpPr/>
            <p:nvPr/>
          </p:nvSpPr>
          <p:spPr>
            <a:xfrm>
              <a:off x="3616050" y="1055050"/>
              <a:ext cx="65800" cy="63300"/>
            </a:xfrm>
            <a:custGeom>
              <a:avLst/>
              <a:gdLst/>
              <a:ahLst/>
              <a:cxnLst/>
              <a:rect l="l" t="t" r="r" b="b"/>
              <a:pathLst>
                <a:path w="2632" h="2532" extrusionOk="0">
                  <a:moveTo>
                    <a:pt x="1366" y="0"/>
                  </a:moveTo>
                  <a:cubicBezTo>
                    <a:pt x="854" y="0"/>
                    <a:pt x="393" y="308"/>
                    <a:pt x="197" y="781"/>
                  </a:cubicBezTo>
                  <a:cubicBezTo>
                    <a:pt x="0" y="1254"/>
                    <a:pt x="109" y="1798"/>
                    <a:pt x="471" y="2160"/>
                  </a:cubicBezTo>
                  <a:cubicBezTo>
                    <a:pt x="713" y="2403"/>
                    <a:pt x="1037" y="2531"/>
                    <a:pt x="1366" y="2531"/>
                  </a:cubicBezTo>
                  <a:cubicBezTo>
                    <a:pt x="1529" y="2531"/>
                    <a:pt x="1694" y="2500"/>
                    <a:pt x="1851" y="2434"/>
                  </a:cubicBezTo>
                  <a:cubicBezTo>
                    <a:pt x="2323" y="2239"/>
                    <a:pt x="2631" y="1778"/>
                    <a:pt x="2631" y="1266"/>
                  </a:cubicBezTo>
                  <a:cubicBezTo>
                    <a:pt x="2631" y="567"/>
                    <a:pt x="2065" y="0"/>
                    <a:pt x="136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40"/>
            <p:cNvSpPr/>
            <p:nvPr/>
          </p:nvSpPr>
          <p:spPr>
            <a:xfrm>
              <a:off x="3567150" y="1098525"/>
              <a:ext cx="276825" cy="166150"/>
            </a:xfrm>
            <a:custGeom>
              <a:avLst/>
              <a:gdLst/>
              <a:ahLst/>
              <a:cxnLst/>
              <a:rect l="l" t="t" r="r" b="b"/>
              <a:pathLst>
                <a:path w="11073" h="6646" extrusionOk="0">
                  <a:moveTo>
                    <a:pt x="9175" y="1"/>
                  </a:moveTo>
                  <a:lnTo>
                    <a:pt x="6802" y="3482"/>
                  </a:lnTo>
                  <a:lnTo>
                    <a:pt x="4113" y="2532"/>
                  </a:lnTo>
                  <a:lnTo>
                    <a:pt x="0" y="6645"/>
                  </a:lnTo>
                  <a:lnTo>
                    <a:pt x="11073" y="6645"/>
                  </a:lnTo>
                  <a:lnTo>
                    <a:pt x="11073" y="1688"/>
                  </a:lnTo>
                  <a:lnTo>
                    <a:pt x="917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41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Resources and Further Reading</a:t>
            </a:r>
            <a:endParaRPr lang="en-GB" b="1"/>
          </a:p>
        </p:txBody>
      </p:sp>
      <p:grpSp>
        <p:nvGrpSpPr>
          <p:cNvPr id="2335" name="Google Shape;2335;p41"/>
          <p:cNvGrpSpPr/>
          <p:nvPr/>
        </p:nvGrpSpPr>
        <p:grpSpPr>
          <a:xfrm>
            <a:off x="5328582" y="1211318"/>
            <a:ext cx="3516204" cy="3357560"/>
            <a:chOff x="1259200" y="508350"/>
            <a:chExt cx="5203025" cy="4968275"/>
          </a:xfrm>
        </p:grpSpPr>
        <p:sp>
          <p:nvSpPr>
            <p:cNvPr id="2336" name="Google Shape;2336;p41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41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41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41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41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41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41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41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41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41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41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41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41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41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3031800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41"/>
            <p:cNvSpPr/>
            <p:nvPr/>
          </p:nvSpPr>
          <p:spPr>
            <a:xfrm>
              <a:off x="3031800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41"/>
            <p:cNvSpPr/>
            <p:nvPr/>
          </p:nvSpPr>
          <p:spPr>
            <a:xfrm>
              <a:off x="3031800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3031800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3031800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4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44281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41"/>
            <p:cNvSpPr/>
            <p:nvPr/>
          </p:nvSpPr>
          <p:spPr>
            <a:xfrm>
              <a:off x="5318675" y="93000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41"/>
            <p:cNvSpPr/>
            <p:nvPr/>
          </p:nvSpPr>
          <p:spPr>
            <a:xfrm>
              <a:off x="44281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53186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5318675" y="16423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4428175" y="2354775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44281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5318675" y="30671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1"/>
                  </a:moveTo>
                  <a:lnTo>
                    <a:pt x="1" y="1901"/>
                  </a:lnTo>
                  <a:lnTo>
                    <a:pt x="1" y="13073"/>
                  </a:lnTo>
                  <a:lnTo>
                    <a:pt x="1" y="14974"/>
                  </a:lnTo>
                  <a:lnTo>
                    <a:pt x="18483" y="14974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44281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5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5318675" y="3779550"/>
              <a:ext cx="462075" cy="374350"/>
            </a:xfrm>
            <a:custGeom>
              <a:avLst/>
              <a:gdLst/>
              <a:ahLst/>
              <a:cxnLst/>
              <a:rect l="l" t="t" r="r" b="b"/>
              <a:pathLst>
                <a:path w="18483" h="14974" extrusionOk="0">
                  <a:moveTo>
                    <a:pt x="1" y="0"/>
                  </a:moveTo>
                  <a:lnTo>
                    <a:pt x="1" y="1901"/>
                  </a:lnTo>
                  <a:lnTo>
                    <a:pt x="1" y="13074"/>
                  </a:lnTo>
                  <a:lnTo>
                    <a:pt x="1" y="14973"/>
                  </a:lnTo>
                  <a:lnTo>
                    <a:pt x="18483" y="14973"/>
                  </a:lnTo>
                  <a:lnTo>
                    <a:pt x="18483" y="1901"/>
                  </a:lnTo>
                  <a:lnTo>
                    <a:pt x="9333" y="1901"/>
                  </a:lnTo>
                  <a:lnTo>
                    <a:pt x="87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2526325" y="5162250"/>
              <a:ext cx="1511925" cy="314375"/>
            </a:xfrm>
            <a:custGeom>
              <a:avLst/>
              <a:gdLst/>
              <a:ahLst/>
              <a:cxnLst/>
              <a:rect l="l" t="t" r="r" b="b"/>
              <a:pathLst>
                <a:path w="60477" h="12575" extrusionOk="0">
                  <a:moveTo>
                    <a:pt x="30239" y="0"/>
                  </a:moveTo>
                  <a:cubicBezTo>
                    <a:pt x="22219" y="0"/>
                    <a:pt x="14527" y="663"/>
                    <a:pt x="8857" y="1842"/>
                  </a:cubicBezTo>
                  <a:cubicBezTo>
                    <a:pt x="3186" y="3021"/>
                    <a:pt x="0" y="4620"/>
                    <a:pt x="0" y="6287"/>
                  </a:cubicBezTo>
                  <a:cubicBezTo>
                    <a:pt x="0" y="7955"/>
                    <a:pt x="3186" y="9554"/>
                    <a:pt x="8857" y="10733"/>
                  </a:cubicBezTo>
                  <a:cubicBezTo>
                    <a:pt x="14527" y="11912"/>
                    <a:pt x="22219" y="12575"/>
                    <a:pt x="30239" y="12575"/>
                  </a:cubicBezTo>
                  <a:cubicBezTo>
                    <a:pt x="38258" y="12575"/>
                    <a:pt x="45949" y="11912"/>
                    <a:pt x="51620" y="10733"/>
                  </a:cubicBezTo>
                  <a:cubicBezTo>
                    <a:pt x="57291" y="9554"/>
                    <a:pt x="60477" y="7955"/>
                    <a:pt x="60477" y="6287"/>
                  </a:cubicBezTo>
                  <a:cubicBezTo>
                    <a:pt x="60477" y="4620"/>
                    <a:pt x="57291" y="3021"/>
                    <a:pt x="51620" y="1842"/>
                  </a:cubicBezTo>
                  <a:cubicBezTo>
                    <a:pt x="45949" y="663"/>
                    <a:pt x="38258" y="0"/>
                    <a:pt x="30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3839425" y="1508400"/>
              <a:ext cx="622550" cy="510700"/>
            </a:xfrm>
            <a:custGeom>
              <a:avLst/>
              <a:gdLst/>
              <a:ahLst/>
              <a:cxnLst/>
              <a:rect l="l" t="t" r="r" b="b"/>
              <a:pathLst>
                <a:path w="24902" h="20428" extrusionOk="0">
                  <a:moveTo>
                    <a:pt x="19094" y="1"/>
                  </a:moveTo>
                  <a:cubicBezTo>
                    <a:pt x="17868" y="1"/>
                    <a:pt x="16718" y="381"/>
                    <a:pt x="16025" y="944"/>
                  </a:cubicBezTo>
                  <a:cubicBezTo>
                    <a:pt x="14053" y="2547"/>
                    <a:pt x="18614" y="2423"/>
                    <a:pt x="17258" y="3533"/>
                  </a:cubicBezTo>
                  <a:cubicBezTo>
                    <a:pt x="17054" y="3700"/>
                    <a:pt x="16813" y="3769"/>
                    <a:pt x="16538" y="3769"/>
                  </a:cubicBezTo>
                  <a:cubicBezTo>
                    <a:pt x="15210" y="3769"/>
                    <a:pt x="13081" y="2150"/>
                    <a:pt x="10389" y="2150"/>
                  </a:cubicBezTo>
                  <a:cubicBezTo>
                    <a:pt x="9941" y="2150"/>
                    <a:pt x="9477" y="2195"/>
                    <a:pt x="8999" y="2300"/>
                  </a:cubicBezTo>
                  <a:cubicBezTo>
                    <a:pt x="5054" y="3163"/>
                    <a:pt x="4438" y="8464"/>
                    <a:pt x="4438" y="8464"/>
                  </a:cubicBezTo>
                  <a:cubicBezTo>
                    <a:pt x="4438" y="8464"/>
                    <a:pt x="3945" y="8341"/>
                    <a:pt x="2835" y="8341"/>
                  </a:cubicBezTo>
                  <a:cubicBezTo>
                    <a:pt x="1726" y="8341"/>
                    <a:pt x="0" y="9080"/>
                    <a:pt x="0" y="12409"/>
                  </a:cubicBezTo>
                  <a:cubicBezTo>
                    <a:pt x="0" y="15737"/>
                    <a:pt x="123" y="18942"/>
                    <a:pt x="123" y="18942"/>
                  </a:cubicBezTo>
                  <a:cubicBezTo>
                    <a:pt x="123" y="18942"/>
                    <a:pt x="238" y="20428"/>
                    <a:pt x="2008" y="20428"/>
                  </a:cubicBezTo>
                  <a:cubicBezTo>
                    <a:pt x="2076" y="20428"/>
                    <a:pt x="2146" y="20426"/>
                    <a:pt x="2220" y="20421"/>
                  </a:cubicBezTo>
                  <a:cubicBezTo>
                    <a:pt x="4191" y="20298"/>
                    <a:pt x="4931" y="19435"/>
                    <a:pt x="4931" y="17833"/>
                  </a:cubicBezTo>
                  <a:cubicBezTo>
                    <a:pt x="4931" y="16230"/>
                    <a:pt x="6164" y="16846"/>
                    <a:pt x="7766" y="15613"/>
                  </a:cubicBezTo>
                  <a:cubicBezTo>
                    <a:pt x="9369" y="14380"/>
                    <a:pt x="8999" y="11422"/>
                    <a:pt x="11587" y="11299"/>
                  </a:cubicBezTo>
                  <a:cubicBezTo>
                    <a:pt x="11631" y="11297"/>
                    <a:pt x="11675" y="11296"/>
                    <a:pt x="11719" y="11296"/>
                  </a:cubicBezTo>
                  <a:cubicBezTo>
                    <a:pt x="14101" y="11296"/>
                    <a:pt x="16573" y="14304"/>
                    <a:pt x="18470" y="14304"/>
                  </a:cubicBezTo>
                  <a:cubicBezTo>
                    <a:pt x="18603" y="14304"/>
                    <a:pt x="18733" y="14289"/>
                    <a:pt x="18861" y="14257"/>
                  </a:cubicBezTo>
                  <a:cubicBezTo>
                    <a:pt x="20833" y="13765"/>
                    <a:pt x="24902" y="11052"/>
                    <a:pt x="24285" y="5135"/>
                  </a:cubicBezTo>
                  <a:cubicBezTo>
                    <a:pt x="23885" y="1297"/>
                    <a:pt x="21358" y="1"/>
                    <a:pt x="19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3831925" y="1500825"/>
              <a:ext cx="636925" cy="525775"/>
            </a:xfrm>
            <a:custGeom>
              <a:avLst/>
              <a:gdLst/>
              <a:ahLst/>
              <a:cxnLst/>
              <a:rect l="l" t="t" r="r" b="b"/>
              <a:pathLst>
                <a:path w="25477" h="21031" extrusionOk="0">
                  <a:moveTo>
                    <a:pt x="19394" y="603"/>
                  </a:moveTo>
                  <a:cubicBezTo>
                    <a:pt x="20049" y="603"/>
                    <a:pt x="20729" y="717"/>
                    <a:pt x="21365" y="981"/>
                  </a:cubicBezTo>
                  <a:cubicBezTo>
                    <a:pt x="22534" y="1465"/>
                    <a:pt x="23992" y="2637"/>
                    <a:pt x="24288" y="5469"/>
                  </a:cubicBezTo>
                  <a:cubicBezTo>
                    <a:pt x="24909" y="11437"/>
                    <a:pt x="20634" y="13883"/>
                    <a:pt x="19089" y="14270"/>
                  </a:cubicBezTo>
                  <a:cubicBezTo>
                    <a:pt x="18986" y="14296"/>
                    <a:pt x="18881" y="14307"/>
                    <a:pt x="18771" y="14307"/>
                  </a:cubicBezTo>
                  <a:cubicBezTo>
                    <a:pt x="17965" y="14307"/>
                    <a:pt x="16977" y="13661"/>
                    <a:pt x="15937" y="12981"/>
                  </a:cubicBezTo>
                  <a:cubicBezTo>
                    <a:pt x="14669" y="12152"/>
                    <a:pt x="13374" y="11300"/>
                    <a:pt x="12009" y="11300"/>
                  </a:cubicBezTo>
                  <a:cubicBezTo>
                    <a:pt x="11964" y="11300"/>
                    <a:pt x="11919" y="11301"/>
                    <a:pt x="11874" y="11303"/>
                  </a:cubicBezTo>
                  <a:cubicBezTo>
                    <a:pt x="10118" y="11387"/>
                    <a:pt x="9560" y="12678"/>
                    <a:pt x="9068" y="13818"/>
                  </a:cubicBezTo>
                  <a:cubicBezTo>
                    <a:pt x="8751" y="14550"/>
                    <a:pt x="8454" y="15241"/>
                    <a:pt x="7884" y="15679"/>
                  </a:cubicBezTo>
                  <a:cubicBezTo>
                    <a:pt x="7291" y="16136"/>
                    <a:pt x="6764" y="16318"/>
                    <a:pt x="6299" y="16479"/>
                  </a:cubicBezTo>
                  <a:cubicBezTo>
                    <a:pt x="5565" y="16732"/>
                    <a:pt x="4931" y="16951"/>
                    <a:pt x="4931" y="18136"/>
                  </a:cubicBezTo>
                  <a:cubicBezTo>
                    <a:pt x="4931" y="19654"/>
                    <a:pt x="4228" y="20318"/>
                    <a:pt x="2500" y="20425"/>
                  </a:cubicBezTo>
                  <a:cubicBezTo>
                    <a:pt x="2436" y="20429"/>
                    <a:pt x="2374" y="20431"/>
                    <a:pt x="2314" y="20431"/>
                  </a:cubicBezTo>
                  <a:cubicBezTo>
                    <a:pt x="893" y="20431"/>
                    <a:pt x="737" y="19376"/>
                    <a:pt x="722" y="19225"/>
                  </a:cubicBezTo>
                  <a:cubicBezTo>
                    <a:pt x="716" y="19046"/>
                    <a:pt x="600" y="15917"/>
                    <a:pt x="600" y="12712"/>
                  </a:cubicBezTo>
                  <a:cubicBezTo>
                    <a:pt x="600" y="9215"/>
                    <a:pt x="2542" y="8943"/>
                    <a:pt x="3136" y="8943"/>
                  </a:cubicBezTo>
                  <a:cubicBezTo>
                    <a:pt x="4182" y="8943"/>
                    <a:pt x="4662" y="9057"/>
                    <a:pt x="4667" y="9058"/>
                  </a:cubicBezTo>
                  <a:cubicBezTo>
                    <a:pt x="4690" y="9064"/>
                    <a:pt x="4715" y="9067"/>
                    <a:pt x="4739" y="9067"/>
                  </a:cubicBezTo>
                  <a:cubicBezTo>
                    <a:pt x="4799" y="9067"/>
                    <a:pt x="4859" y="9048"/>
                    <a:pt x="4909" y="9012"/>
                  </a:cubicBezTo>
                  <a:cubicBezTo>
                    <a:pt x="4980" y="8964"/>
                    <a:pt x="5026" y="8887"/>
                    <a:pt x="5036" y="8801"/>
                  </a:cubicBezTo>
                  <a:cubicBezTo>
                    <a:pt x="5042" y="8750"/>
                    <a:pt x="5670" y="3704"/>
                    <a:pt x="9363" y="2896"/>
                  </a:cubicBezTo>
                  <a:cubicBezTo>
                    <a:pt x="9819" y="2796"/>
                    <a:pt x="10262" y="2754"/>
                    <a:pt x="10690" y="2754"/>
                  </a:cubicBezTo>
                  <a:cubicBezTo>
                    <a:pt x="12214" y="2754"/>
                    <a:pt x="13559" y="3295"/>
                    <a:pt x="14689" y="3751"/>
                  </a:cubicBezTo>
                  <a:cubicBezTo>
                    <a:pt x="15520" y="4085"/>
                    <a:pt x="16239" y="4374"/>
                    <a:pt x="16845" y="4374"/>
                  </a:cubicBezTo>
                  <a:cubicBezTo>
                    <a:pt x="17180" y="4374"/>
                    <a:pt x="17481" y="4285"/>
                    <a:pt x="17748" y="4068"/>
                  </a:cubicBezTo>
                  <a:cubicBezTo>
                    <a:pt x="17850" y="3984"/>
                    <a:pt x="18161" y="3730"/>
                    <a:pt x="18108" y="3372"/>
                  </a:cubicBezTo>
                  <a:cubicBezTo>
                    <a:pt x="18047" y="2956"/>
                    <a:pt x="17551" y="2751"/>
                    <a:pt x="17026" y="2534"/>
                  </a:cubicBezTo>
                  <a:cubicBezTo>
                    <a:pt x="16698" y="2398"/>
                    <a:pt x="16152" y="2172"/>
                    <a:pt x="16124" y="1985"/>
                  </a:cubicBezTo>
                  <a:cubicBezTo>
                    <a:pt x="16111" y="1904"/>
                    <a:pt x="16208" y="1728"/>
                    <a:pt x="16515" y="1480"/>
                  </a:cubicBezTo>
                  <a:cubicBezTo>
                    <a:pt x="17155" y="958"/>
                    <a:pt x="18238" y="603"/>
                    <a:pt x="19394" y="603"/>
                  </a:cubicBezTo>
                  <a:close/>
                  <a:moveTo>
                    <a:pt x="19393" y="1"/>
                  </a:moveTo>
                  <a:cubicBezTo>
                    <a:pt x="18076" y="1"/>
                    <a:pt x="16863" y="425"/>
                    <a:pt x="16136" y="1015"/>
                  </a:cubicBezTo>
                  <a:cubicBezTo>
                    <a:pt x="15679" y="1387"/>
                    <a:pt x="15481" y="1732"/>
                    <a:pt x="15531" y="2071"/>
                  </a:cubicBezTo>
                  <a:cubicBezTo>
                    <a:pt x="15607" y="2595"/>
                    <a:pt x="16212" y="2845"/>
                    <a:pt x="16797" y="3087"/>
                  </a:cubicBezTo>
                  <a:cubicBezTo>
                    <a:pt x="17048" y="3191"/>
                    <a:pt x="17466" y="3364"/>
                    <a:pt x="17516" y="3442"/>
                  </a:cubicBezTo>
                  <a:cubicBezTo>
                    <a:pt x="17516" y="3442"/>
                    <a:pt x="17499" y="3497"/>
                    <a:pt x="17368" y="3604"/>
                  </a:cubicBezTo>
                  <a:cubicBezTo>
                    <a:pt x="17224" y="3722"/>
                    <a:pt x="17044" y="3771"/>
                    <a:pt x="16832" y="3771"/>
                  </a:cubicBezTo>
                  <a:cubicBezTo>
                    <a:pt x="16343" y="3771"/>
                    <a:pt x="15684" y="3506"/>
                    <a:pt x="14913" y="3196"/>
                  </a:cubicBezTo>
                  <a:cubicBezTo>
                    <a:pt x="13731" y="2719"/>
                    <a:pt x="12325" y="2153"/>
                    <a:pt x="10701" y="2153"/>
                  </a:cubicBezTo>
                  <a:cubicBezTo>
                    <a:pt x="10231" y="2153"/>
                    <a:pt x="9742" y="2200"/>
                    <a:pt x="9236" y="2311"/>
                  </a:cubicBezTo>
                  <a:cubicBezTo>
                    <a:pt x="5651" y="3095"/>
                    <a:pt x="4690" y="7233"/>
                    <a:pt x="4487" y="8421"/>
                  </a:cubicBezTo>
                  <a:cubicBezTo>
                    <a:pt x="4217" y="8385"/>
                    <a:pt x="3773" y="8344"/>
                    <a:pt x="3135" y="8344"/>
                  </a:cubicBezTo>
                  <a:cubicBezTo>
                    <a:pt x="1620" y="8344"/>
                    <a:pt x="0" y="9492"/>
                    <a:pt x="0" y="12712"/>
                  </a:cubicBezTo>
                  <a:cubicBezTo>
                    <a:pt x="0" y="16008"/>
                    <a:pt x="122" y="19224"/>
                    <a:pt x="124" y="19257"/>
                  </a:cubicBezTo>
                  <a:cubicBezTo>
                    <a:pt x="125" y="19260"/>
                    <a:pt x="125" y="19265"/>
                    <a:pt x="125" y="19268"/>
                  </a:cubicBezTo>
                  <a:cubicBezTo>
                    <a:pt x="126" y="19286"/>
                    <a:pt x="285" y="21031"/>
                    <a:pt x="2303" y="21031"/>
                  </a:cubicBezTo>
                  <a:cubicBezTo>
                    <a:pt x="2379" y="21031"/>
                    <a:pt x="2457" y="21028"/>
                    <a:pt x="2538" y="21024"/>
                  </a:cubicBezTo>
                  <a:cubicBezTo>
                    <a:pt x="4579" y="20896"/>
                    <a:pt x="5531" y="19979"/>
                    <a:pt x="5531" y="18136"/>
                  </a:cubicBezTo>
                  <a:cubicBezTo>
                    <a:pt x="5531" y="17378"/>
                    <a:pt x="5793" y="17287"/>
                    <a:pt x="6495" y="17045"/>
                  </a:cubicBezTo>
                  <a:cubicBezTo>
                    <a:pt x="6978" y="16878"/>
                    <a:pt x="7578" y="16670"/>
                    <a:pt x="8249" y="16154"/>
                  </a:cubicBezTo>
                  <a:cubicBezTo>
                    <a:pt x="8941" y="15621"/>
                    <a:pt x="9285" y="14825"/>
                    <a:pt x="9618" y="14055"/>
                  </a:cubicBezTo>
                  <a:cubicBezTo>
                    <a:pt x="10101" y="12934"/>
                    <a:pt x="10520" y="11967"/>
                    <a:pt x="11902" y="11902"/>
                  </a:cubicBezTo>
                  <a:cubicBezTo>
                    <a:pt x="11944" y="11899"/>
                    <a:pt x="11987" y="11898"/>
                    <a:pt x="12030" y="11898"/>
                  </a:cubicBezTo>
                  <a:cubicBezTo>
                    <a:pt x="13199" y="11898"/>
                    <a:pt x="14423" y="12705"/>
                    <a:pt x="15609" y="13482"/>
                  </a:cubicBezTo>
                  <a:cubicBezTo>
                    <a:pt x="16724" y="14212"/>
                    <a:pt x="17785" y="14907"/>
                    <a:pt x="18767" y="14907"/>
                  </a:cubicBezTo>
                  <a:cubicBezTo>
                    <a:pt x="18924" y="14907"/>
                    <a:pt x="19080" y="14889"/>
                    <a:pt x="19233" y="14851"/>
                  </a:cubicBezTo>
                  <a:cubicBezTo>
                    <a:pt x="21732" y="14226"/>
                    <a:pt x="25477" y="11110"/>
                    <a:pt x="24883" y="5407"/>
                  </a:cubicBezTo>
                  <a:cubicBezTo>
                    <a:pt x="24557" y="2282"/>
                    <a:pt x="22914" y="974"/>
                    <a:pt x="21594" y="428"/>
                  </a:cubicBezTo>
                  <a:cubicBezTo>
                    <a:pt x="20871" y="129"/>
                    <a:pt x="20117" y="1"/>
                    <a:pt x="19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4290750" y="1581100"/>
              <a:ext cx="164725" cy="176100"/>
            </a:xfrm>
            <a:custGeom>
              <a:avLst/>
              <a:gdLst/>
              <a:ahLst/>
              <a:cxnLst/>
              <a:rect l="l" t="t" r="r" b="b"/>
              <a:pathLst>
                <a:path w="6589" h="7044" extrusionOk="0">
                  <a:moveTo>
                    <a:pt x="5198" y="1"/>
                  </a:moveTo>
                  <a:cubicBezTo>
                    <a:pt x="5070" y="1"/>
                    <a:pt x="4947" y="75"/>
                    <a:pt x="4906" y="198"/>
                  </a:cubicBezTo>
                  <a:cubicBezTo>
                    <a:pt x="4854" y="355"/>
                    <a:pt x="4921" y="516"/>
                    <a:pt x="5078" y="568"/>
                  </a:cubicBezTo>
                  <a:cubicBezTo>
                    <a:pt x="5276" y="717"/>
                    <a:pt x="5874" y="1924"/>
                    <a:pt x="5832" y="3215"/>
                  </a:cubicBezTo>
                  <a:cubicBezTo>
                    <a:pt x="5798" y="4232"/>
                    <a:pt x="5384" y="5004"/>
                    <a:pt x="4602" y="5511"/>
                  </a:cubicBezTo>
                  <a:cubicBezTo>
                    <a:pt x="3453" y="6254"/>
                    <a:pt x="2448" y="6446"/>
                    <a:pt x="1715" y="6446"/>
                  </a:cubicBezTo>
                  <a:cubicBezTo>
                    <a:pt x="963" y="6446"/>
                    <a:pt x="498" y="6243"/>
                    <a:pt x="462" y="6227"/>
                  </a:cubicBezTo>
                  <a:cubicBezTo>
                    <a:pt x="422" y="6210"/>
                    <a:pt x="382" y="6202"/>
                    <a:pt x="341" y="6202"/>
                  </a:cubicBezTo>
                  <a:cubicBezTo>
                    <a:pt x="228" y="6202"/>
                    <a:pt x="119" y="6267"/>
                    <a:pt x="69" y="6376"/>
                  </a:cubicBezTo>
                  <a:cubicBezTo>
                    <a:pt x="0" y="6525"/>
                    <a:pt x="64" y="6701"/>
                    <a:pt x="212" y="6772"/>
                  </a:cubicBezTo>
                  <a:cubicBezTo>
                    <a:pt x="255" y="6792"/>
                    <a:pt x="819" y="7044"/>
                    <a:pt x="1717" y="7044"/>
                  </a:cubicBezTo>
                  <a:cubicBezTo>
                    <a:pt x="2550" y="7044"/>
                    <a:pt x="3669" y="6827"/>
                    <a:pt x="4927" y="6013"/>
                  </a:cubicBezTo>
                  <a:cubicBezTo>
                    <a:pt x="6069" y="5274"/>
                    <a:pt x="6588" y="4010"/>
                    <a:pt x="6390" y="2451"/>
                  </a:cubicBezTo>
                  <a:cubicBezTo>
                    <a:pt x="6249" y="1340"/>
                    <a:pt x="5721" y="157"/>
                    <a:pt x="5302" y="17"/>
                  </a:cubicBezTo>
                  <a:cubicBezTo>
                    <a:pt x="5268" y="6"/>
                    <a:pt x="5233" y="1"/>
                    <a:pt x="5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4010625" y="1621625"/>
              <a:ext cx="248550" cy="111025"/>
            </a:xfrm>
            <a:custGeom>
              <a:avLst/>
              <a:gdLst/>
              <a:ahLst/>
              <a:cxnLst/>
              <a:rect l="l" t="t" r="r" b="b"/>
              <a:pathLst>
                <a:path w="9942" h="4441" extrusionOk="0">
                  <a:moveTo>
                    <a:pt x="4170" y="0"/>
                  </a:moveTo>
                  <a:cubicBezTo>
                    <a:pt x="4159" y="0"/>
                    <a:pt x="4148" y="0"/>
                    <a:pt x="4136" y="1"/>
                  </a:cubicBezTo>
                  <a:cubicBezTo>
                    <a:pt x="977" y="1"/>
                    <a:pt x="42" y="3886"/>
                    <a:pt x="33" y="3926"/>
                  </a:cubicBezTo>
                  <a:cubicBezTo>
                    <a:pt x="0" y="4085"/>
                    <a:pt x="100" y="4243"/>
                    <a:pt x="260" y="4279"/>
                  </a:cubicBezTo>
                  <a:cubicBezTo>
                    <a:pt x="282" y="4284"/>
                    <a:pt x="305" y="4287"/>
                    <a:pt x="328" y="4287"/>
                  </a:cubicBezTo>
                  <a:cubicBezTo>
                    <a:pt x="461" y="4287"/>
                    <a:pt x="583" y="4196"/>
                    <a:pt x="617" y="4061"/>
                  </a:cubicBezTo>
                  <a:cubicBezTo>
                    <a:pt x="625" y="4025"/>
                    <a:pt x="1455" y="598"/>
                    <a:pt x="4134" y="598"/>
                  </a:cubicBezTo>
                  <a:cubicBezTo>
                    <a:pt x="4187" y="598"/>
                    <a:pt x="4241" y="600"/>
                    <a:pt x="4296" y="602"/>
                  </a:cubicBezTo>
                  <a:cubicBezTo>
                    <a:pt x="5852" y="677"/>
                    <a:pt x="6416" y="1460"/>
                    <a:pt x="7067" y="2366"/>
                  </a:cubicBezTo>
                  <a:cubicBezTo>
                    <a:pt x="7616" y="3130"/>
                    <a:pt x="8238" y="3995"/>
                    <a:pt x="9528" y="4425"/>
                  </a:cubicBezTo>
                  <a:cubicBezTo>
                    <a:pt x="9558" y="4435"/>
                    <a:pt x="9591" y="4441"/>
                    <a:pt x="9623" y="4441"/>
                  </a:cubicBezTo>
                  <a:cubicBezTo>
                    <a:pt x="9770" y="4441"/>
                    <a:pt x="9894" y="4333"/>
                    <a:pt x="9918" y="4188"/>
                  </a:cubicBezTo>
                  <a:cubicBezTo>
                    <a:pt x="9942" y="4044"/>
                    <a:pt x="9857" y="3903"/>
                    <a:pt x="9718" y="3857"/>
                  </a:cubicBezTo>
                  <a:cubicBezTo>
                    <a:pt x="8611" y="3487"/>
                    <a:pt x="8098" y="2773"/>
                    <a:pt x="7554" y="2016"/>
                  </a:cubicBezTo>
                  <a:cubicBezTo>
                    <a:pt x="6874" y="1071"/>
                    <a:pt x="6170" y="92"/>
                    <a:pt x="4324" y="4"/>
                  </a:cubicBezTo>
                  <a:cubicBezTo>
                    <a:pt x="4272" y="2"/>
                    <a:pt x="4221" y="0"/>
                    <a:pt x="41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3839900" y="1738050"/>
              <a:ext cx="146450" cy="204900"/>
            </a:xfrm>
            <a:custGeom>
              <a:avLst/>
              <a:gdLst/>
              <a:ahLst/>
              <a:cxnLst/>
              <a:rect l="l" t="t" r="r" b="b"/>
              <a:pathLst>
                <a:path w="5858" h="8196" extrusionOk="0">
                  <a:moveTo>
                    <a:pt x="2670" y="0"/>
                  </a:moveTo>
                  <a:cubicBezTo>
                    <a:pt x="2467" y="0"/>
                    <a:pt x="2262" y="25"/>
                    <a:pt x="2057" y="81"/>
                  </a:cubicBezTo>
                  <a:cubicBezTo>
                    <a:pt x="334" y="549"/>
                    <a:pt x="812" y="3034"/>
                    <a:pt x="1043" y="4226"/>
                  </a:cubicBezTo>
                  <a:cubicBezTo>
                    <a:pt x="1067" y="4351"/>
                    <a:pt x="1087" y="4461"/>
                    <a:pt x="1103" y="4551"/>
                  </a:cubicBezTo>
                  <a:cubicBezTo>
                    <a:pt x="1199" y="5129"/>
                    <a:pt x="535" y="6831"/>
                    <a:pt x="94" y="7769"/>
                  </a:cubicBezTo>
                  <a:cubicBezTo>
                    <a:pt x="0" y="7967"/>
                    <a:pt x="145" y="8195"/>
                    <a:pt x="366" y="8195"/>
                  </a:cubicBezTo>
                  <a:cubicBezTo>
                    <a:pt x="481" y="8195"/>
                    <a:pt x="586" y="8129"/>
                    <a:pt x="636" y="8023"/>
                  </a:cubicBezTo>
                  <a:cubicBezTo>
                    <a:pt x="760" y="7759"/>
                    <a:pt x="1851" y="5404"/>
                    <a:pt x="1694" y="4452"/>
                  </a:cubicBezTo>
                  <a:cubicBezTo>
                    <a:pt x="1678" y="4359"/>
                    <a:pt x="1655" y="4244"/>
                    <a:pt x="1630" y="4113"/>
                  </a:cubicBezTo>
                  <a:cubicBezTo>
                    <a:pt x="1435" y="3097"/>
                    <a:pt x="1027" y="983"/>
                    <a:pt x="2215" y="658"/>
                  </a:cubicBezTo>
                  <a:cubicBezTo>
                    <a:pt x="2366" y="617"/>
                    <a:pt x="2518" y="599"/>
                    <a:pt x="2671" y="599"/>
                  </a:cubicBezTo>
                  <a:cubicBezTo>
                    <a:pt x="3979" y="599"/>
                    <a:pt x="5299" y="1937"/>
                    <a:pt x="5314" y="1952"/>
                  </a:cubicBezTo>
                  <a:cubicBezTo>
                    <a:pt x="5372" y="2012"/>
                    <a:pt x="5450" y="2042"/>
                    <a:pt x="5527" y="2042"/>
                  </a:cubicBezTo>
                  <a:cubicBezTo>
                    <a:pt x="5603" y="2042"/>
                    <a:pt x="5678" y="2014"/>
                    <a:pt x="5737" y="1957"/>
                  </a:cubicBezTo>
                  <a:cubicBezTo>
                    <a:pt x="5854" y="1842"/>
                    <a:pt x="5858" y="1654"/>
                    <a:pt x="5743" y="1535"/>
                  </a:cubicBezTo>
                  <a:cubicBezTo>
                    <a:pt x="5674" y="1464"/>
                    <a:pt x="4233" y="0"/>
                    <a:pt x="2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2937450" y="2023325"/>
              <a:ext cx="289800" cy="408650"/>
            </a:xfrm>
            <a:custGeom>
              <a:avLst/>
              <a:gdLst/>
              <a:ahLst/>
              <a:cxnLst/>
              <a:rect l="l" t="t" r="r" b="b"/>
              <a:pathLst>
                <a:path w="11592" h="16346" extrusionOk="0">
                  <a:moveTo>
                    <a:pt x="7431" y="0"/>
                  </a:moveTo>
                  <a:lnTo>
                    <a:pt x="1" y="446"/>
                  </a:lnTo>
                  <a:lnTo>
                    <a:pt x="4459" y="16345"/>
                  </a:lnTo>
                  <a:lnTo>
                    <a:pt x="11591" y="16048"/>
                  </a:lnTo>
                  <a:lnTo>
                    <a:pt x="74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2928975" y="2015850"/>
              <a:ext cx="306700" cy="423625"/>
            </a:xfrm>
            <a:custGeom>
              <a:avLst/>
              <a:gdLst/>
              <a:ahLst/>
              <a:cxnLst/>
              <a:rect l="l" t="t" r="r" b="b"/>
              <a:pathLst>
                <a:path w="12268" h="16945" extrusionOk="0">
                  <a:moveTo>
                    <a:pt x="7541" y="613"/>
                  </a:moveTo>
                  <a:lnTo>
                    <a:pt x="11547" y="16064"/>
                  </a:lnTo>
                  <a:lnTo>
                    <a:pt x="5022" y="16336"/>
                  </a:lnTo>
                  <a:lnTo>
                    <a:pt x="728" y="1022"/>
                  </a:lnTo>
                  <a:lnTo>
                    <a:pt x="7541" y="613"/>
                  </a:lnTo>
                  <a:close/>
                  <a:moveTo>
                    <a:pt x="7767" y="0"/>
                  </a:moveTo>
                  <a:cubicBezTo>
                    <a:pt x="7762" y="0"/>
                    <a:pt x="7757" y="0"/>
                    <a:pt x="7752" y="1"/>
                  </a:cubicBezTo>
                  <a:lnTo>
                    <a:pt x="322" y="447"/>
                  </a:lnTo>
                  <a:cubicBezTo>
                    <a:pt x="132" y="458"/>
                    <a:pt x="1" y="642"/>
                    <a:pt x="52" y="825"/>
                  </a:cubicBezTo>
                  <a:lnTo>
                    <a:pt x="4510" y="16725"/>
                  </a:lnTo>
                  <a:cubicBezTo>
                    <a:pt x="4546" y="16855"/>
                    <a:pt x="4663" y="16944"/>
                    <a:pt x="4798" y="16944"/>
                  </a:cubicBezTo>
                  <a:cubicBezTo>
                    <a:pt x="4802" y="16944"/>
                    <a:pt x="4806" y="16944"/>
                    <a:pt x="4811" y="16943"/>
                  </a:cubicBezTo>
                  <a:lnTo>
                    <a:pt x="11943" y="16647"/>
                  </a:lnTo>
                  <a:cubicBezTo>
                    <a:pt x="12133" y="16639"/>
                    <a:pt x="12268" y="16457"/>
                    <a:pt x="12220" y="16272"/>
                  </a:cubicBezTo>
                  <a:lnTo>
                    <a:pt x="8059" y="224"/>
                  </a:lnTo>
                  <a:cubicBezTo>
                    <a:pt x="8025" y="91"/>
                    <a:pt x="7894" y="0"/>
                    <a:pt x="77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2915175" y="2155225"/>
              <a:ext cx="375225" cy="883250"/>
            </a:xfrm>
            <a:custGeom>
              <a:avLst/>
              <a:gdLst/>
              <a:ahLst/>
              <a:cxnLst/>
              <a:rect l="l" t="t" r="r" b="b"/>
              <a:pathLst>
                <a:path w="15009" h="35330" extrusionOk="0">
                  <a:moveTo>
                    <a:pt x="5638" y="1"/>
                  </a:moveTo>
                  <a:cubicBezTo>
                    <a:pt x="4093" y="1"/>
                    <a:pt x="1780" y="184"/>
                    <a:pt x="1041" y="817"/>
                  </a:cubicBezTo>
                  <a:cubicBezTo>
                    <a:pt x="1" y="1709"/>
                    <a:pt x="1785" y="5275"/>
                    <a:pt x="2081" y="6017"/>
                  </a:cubicBezTo>
                  <a:cubicBezTo>
                    <a:pt x="2378" y="6761"/>
                    <a:pt x="3865" y="14339"/>
                    <a:pt x="4459" y="16419"/>
                  </a:cubicBezTo>
                  <a:cubicBezTo>
                    <a:pt x="5053" y="18499"/>
                    <a:pt x="6539" y="33805"/>
                    <a:pt x="7430" y="35142"/>
                  </a:cubicBezTo>
                  <a:cubicBezTo>
                    <a:pt x="7517" y="35271"/>
                    <a:pt x="7657" y="35330"/>
                    <a:pt x="7841" y="35330"/>
                  </a:cubicBezTo>
                  <a:cubicBezTo>
                    <a:pt x="9553" y="35330"/>
                    <a:pt x="15008" y="30238"/>
                    <a:pt x="15008" y="30238"/>
                  </a:cubicBezTo>
                  <a:lnTo>
                    <a:pt x="12631" y="24889"/>
                  </a:lnTo>
                  <a:lnTo>
                    <a:pt x="10699" y="25929"/>
                  </a:lnTo>
                  <a:cubicBezTo>
                    <a:pt x="10699" y="25929"/>
                    <a:pt x="8322" y="18499"/>
                    <a:pt x="7281" y="15676"/>
                  </a:cubicBezTo>
                  <a:cubicBezTo>
                    <a:pt x="6242" y="12852"/>
                    <a:pt x="5944" y="11665"/>
                    <a:pt x="5944" y="11665"/>
                  </a:cubicBezTo>
                  <a:lnTo>
                    <a:pt x="5993" y="11636"/>
                  </a:lnTo>
                  <a:cubicBezTo>
                    <a:pt x="7025" y="11033"/>
                    <a:pt x="7548" y="9832"/>
                    <a:pt x="7287" y="8666"/>
                  </a:cubicBezTo>
                  <a:lnTo>
                    <a:pt x="6947" y="7153"/>
                  </a:lnTo>
                  <a:lnTo>
                    <a:pt x="6947" y="7153"/>
                  </a:lnTo>
                  <a:cubicBezTo>
                    <a:pt x="6947" y="7153"/>
                    <a:pt x="7227" y="7780"/>
                    <a:pt x="7802" y="7780"/>
                  </a:cubicBezTo>
                  <a:cubicBezTo>
                    <a:pt x="7977" y="7780"/>
                    <a:pt x="8179" y="7722"/>
                    <a:pt x="8409" y="7571"/>
                  </a:cubicBezTo>
                  <a:cubicBezTo>
                    <a:pt x="8906" y="7244"/>
                    <a:pt x="8377" y="3956"/>
                    <a:pt x="7782" y="2767"/>
                  </a:cubicBezTo>
                  <a:cubicBezTo>
                    <a:pt x="7556" y="2314"/>
                    <a:pt x="7127" y="2161"/>
                    <a:pt x="6650" y="2161"/>
                  </a:cubicBezTo>
                  <a:cubicBezTo>
                    <a:pt x="5876" y="2161"/>
                    <a:pt x="4975" y="2565"/>
                    <a:pt x="4607" y="2749"/>
                  </a:cubicBezTo>
                  <a:cubicBezTo>
                    <a:pt x="4013" y="3046"/>
                    <a:pt x="3418" y="3641"/>
                    <a:pt x="3418" y="3641"/>
                  </a:cubicBezTo>
                  <a:lnTo>
                    <a:pt x="2972" y="1857"/>
                  </a:lnTo>
                  <a:cubicBezTo>
                    <a:pt x="2972" y="1857"/>
                    <a:pt x="5202" y="1709"/>
                    <a:pt x="5648" y="1709"/>
                  </a:cubicBezTo>
                  <a:cubicBezTo>
                    <a:pt x="6093" y="1709"/>
                    <a:pt x="7728" y="222"/>
                    <a:pt x="6985" y="74"/>
                  </a:cubicBezTo>
                  <a:cubicBezTo>
                    <a:pt x="6769" y="31"/>
                    <a:pt x="6268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2912575" y="2147775"/>
              <a:ext cx="385950" cy="898175"/>
            </a:xfrm>
            <a:custGeom>
              <a:avLst/>
              <a:gdLst/>
              <a:ahLst/>
              <a:cxnLst/>
              <a:rect l="l" t="t" r="r" b="b"/>
              <a:pathLst>
                <a:path w="15438" h="35927" extrusionOk="0">
                  <a:moveTo>
                    <a:pt x="5815" y="2301"/>
                  </a:moveTo>
                  <a:lnTo>
                    <a:pt x="5815" y="2301"/>
                  </a:lnTo>
                  <a:cubicBezTo>
                    <a:pt x="5291" y="2441"/>
                    <a:pt x="4825" y="2655"/>
                    <a:pt x="4577" y="2778"/>
                  </a:cubicBezTo>
                  <a:cubicBezTo>
                    <a:pt x="4250" y="2942"/>
                    <a:pt x="3929" y="3184"/>
                    <a:pt x="3692" y="3382"/>
                  </a:cubicBezTo>
                  <a:lnTo>
                    <a:pt x="3454" y="2430"/>
                  </a:lnTo>
                  <a:cubicBezTo>
                    <a:pt x="4100" y="2388"/>
                    <a:pt x="5427" y="2305"/>
                    <a:pt x="5752" y="2305"/>
                  </a:cubicBezTo>
                  <a:cubicBezTo>
                    <a:pt x="5773" y="2305"/>
                    <a:pt x="5793" y="2304"/>
                    <a:pt x="5815" y="2301"/>
                  </a:cubicBezTo>
                  <a:close/>
                  <a:moveTo>
                    <a:pt x="5740" y="596"/>
                  </a:moveTo>
                  <a:cubicBezTo>
                    <a:pt x="6267" y="596"/>
                    <a:pt x="6704" y="617"/>
                    <a:pt x="6953" y="653"/>
                  </a:cubicBezTo>
                  <a:cubicBezTo>
                    <a:pt x="6792" y="990"/>
                    <a:pt x="5993" y="1674"/>
                    <a:pt x="5752" y="1706"/>
                  </a:cubicBezTo>
                  <a:cubicBezTo>
                    <a:pt x="5301" y="1706"/>
                    <a:pt x="3149" y="1849"/>
                    <a:pt x="3058" y="1855"/>
                  </a:cubicBezTo>
                  <a:cubicBezTo>
                    <a:pt x="2872" y="1867"/>
                    <a:pt x="2741" y="2045"/>
                    <a:pt x="2788" y="2227"/>
                  </a:cubicBezTo>
                  <a:lnTo>
                    <a:pt x="3234" y="4010"/>
                  </a:lnTo>
                  <a:cubicBezTo>
                    <a:pt x="3269" y="4153"/>
                    <a:pt x="3395" y="4237"/>
                    <a:pt x="3524" y="4237"/>
                  </a:cubicBezTo>
                  <a:cubicBezTo>
                    <a:pt x="3599" y="4237"/>
                    <a:pt x="3675" y="4209"/>
                    <a:pt x="3735" y="4149"/>
                  </a:cubicBezTo>
                  <a:cubicBezTo>
                    <a:pt x="3740" y="4144"/>
                    <a:pt x="4301" y="3586"/>
                    <a:pt x="4847" y="3313"/>
                  </a:cubicBezTo>
                  <a:cubicBezTo>
                    <a:pt x="5096" y="3188"/>
                    <a:pt x="6015" y="2757"/>
                    <a:pt x="6749" y="2757"/>
                  </a:cubicBezTo>
                  <a:cubicBezTo>
                    <a:pt x="7126" y="2757"/>
                    <a:pt x="7455" y="2871"/>
                    <a:pt x="7619" y="3199"/>
                  </a:cubicBezTo>
                  <a:cubicBezTo>
                    <a:pt x="8202" y="4364"/>
                    <a:pt x="8608" y="7259"/>
                    <a:pt x="8349" y="7617"/>
                  </a:cubicBezTo>
                  <a:cubicBezTo>
                    <a:pt x="8188" y="7724"/>
                    <a:pt x="8040" y="7778"/>
                    <a:pt x="7906" y="7778"/>
                  </a:cubicBezTo>
                  <a:cubicBezTo>
                    <a:pt x="7862" y="7778"/>
                    <a:pt x="7820" y="7772"/>
                    <a:pt x="7779" y="7760"/>
                  </a:cubicBezTo>
                  <a:cubicBezTo>
                    <a:pt x="7489" y="7677"/>
                    <a:pt x="7326" y="7330"/>
                    <a:pt x="7325" y="7328"/>
                  </a:cubicBezTo>
                  <a:cubicBezTo>
                    <a:pt x="7276" y="7217"/>
                    <a:pt x="7167" y="7150"/>
                    <a:pt x="7052" y="7150"/>
                  </a:cubicBezTo>
                  <a:cubicBezTo>
                    <a:pt x="7021" y="7150"/>
                    <a:pt x="6989" y="7155"/>
                    <a:pt x="6958" y="7165"/>
                  </a:cubicBezTo>
                  <a:cubicBezTo>
                    <a:pt x="6810" y="7214"/>
                    <a:pt x="6726" y="7365"/>
                    <a:pt x="6760" y="7516"/>
                  </a:cubicBezTo>
                  <a:lnTo>
                    <a:pt x="7099" y="9029"/>
                  </a:lnTo>
                  <a:cubicBezTo>
                    <a:pt x="7333" y="10072"/>
                    <a:pt x="6870" y="11136"/>
                    <a:pt x="5898" y="11703"/>
                  </a:cubicBezTo>
                  <a:cubicBezTo>
                    <a:pt x="5782" y="11770"/>
                    <a:pt x="5726" y="11905"/>
                    <a:pt x="5757" y="12035"/>
                  </a:cubicBezTo>
                  <a:cubicBezTo>
                    <a:pt x="5770" y="12084"/>
                    <a:pt x="6071" y="13271"/>
                    <a:pt x="7105" y="16078"/>
                  </a:cubicBezTo>
                  <a:cubicBezTo>
                    <a:pt x="8131" y="18863"/>
                    <a:pt x="10494" y="26244"/>
                    <a:pt x="10517" y="26318"/>
                  </a:cubicBezTo>
                  <a:cubicBezTo>
                    <a:pt x="10545" y="26403"/>
                    <a:pt x="10608" y="26472"/>
                    <a:pt x="10691" y="26504"/>
                  </a:cubicBezTo>
                  <a:cubicBezTo>
                    <a:pt x="10727" y="26519"/>
                    <a:pt x="10765" y="26526"/>
                    <a:pt x="10803" y="26526"/>
                  </a:cubicBezTo>
                  <a:cubicBezTo>
                    <a:pt x="10852" y="26526"/>
                    <a:pt x="10900" y="26514"/>
                    <a:pt x="10945" y="26491"/>
                  </a:cubicBezTo>
                  <a:lnTo>
                    <a:pt x="12592" y="25604"/>
                  </a:lnTo>
                  <a:lnTo>
                    <a:pt x="14752" y="30463"/>
                  </a:lnTo>
                  <a:cubicBezTo>
                    <a:pt x="12633" y="32420"/>
                    <a:pt x="9111" y="35330"/>
                    <a:pt x="7970" y="35330"/>
                  </a:cubicBezTo>
                  <a:cubicBezTo>
                    <a:pt x="7943" y="35330"/>
                    <a:pt x="7917" y="35328"/>
                    <a:pt x="7892" y="35325"/>
                  </a:cubicBezTo>
                  <a:cubicBezTo>
                    <a:pt x="7812" y="35315"/>
                    <a:pt x="7792" y="35287"/>
                    <a:pt x="7783" y="35274"/>
                  </a:cubicBezTo>
                  <a:cubicBezTo>
                    <a:pt x="7289" y="34533"/>
                    <a:pt x="6494" y="28356"/>
                    <a:pt x="5913" y="23846"/>
                  </a:cubicBezTo>
                  <a:cubicBezTo>
                    <a:pt x="5474" y="20438"/>
                    <a:pt x="5096" y="17493"/>
                    <a:pt x="4850" y="16634"/>
                  </a:cubicBezTo>
                  <a:cubicBezTo>
                    <a:pt x="4550" y="15586"/>
                    <a:pt x="4007" y="13061"/>
                    <a:pt x="3529" y="10834"/>
                  </a:cubicBezTo>
                  <a:cubicBezTo>
                    <a:pt x="2962" y="8194"/>
                    <a:pt x="2607" y="6567"/>
                    <a:pt x="2463" y="6205"/>
                  </a:cubicBezTo>
                  <a:cubicBezTo>
                    <a:pt x="2424" y="6107"/>
                    <a:pt x="2360" y="5964"/>
                    <a:pt x="2282" y="5785"/>
                  </a:cubicBezTo>
                  <a:cubicBezTo>
                    <a:pt x="1866" y="4843"/>
                    <a:pt x="600" y="1975"/>
                    <a:pt x="1339" y="1341"/>
                  </a:cubicBezTo>
                  <a:cubicBezTo>
                    <a:pt x="2000" y="776"/>
                    <a:pt x="4236" y="596"/>
                    <a:pt x="5740" y="596"/>
                  </a:cubicBezTo>
                  <a:close/>
                  <a:moveTo>
                    <a:pt x="5719" y="1"/>
                  </a:moveTo>
                  <a:cubicBezTo>
                    <a:pt x="4129" y="1"/>
                    <a:pt x="1764" y="189"/>
                    <a:pt x="950" y="887"/>
                  </a:cubicBezTo>
                  <a:cubicBezTo>
                    <a:pt x="0" y="1700"/>
                    <a:pt x="814" y="3941"/>
                    <a:pt x="1734" y="6026"/>
                  </a:cubicBezTo>
                  <a:cubicBezTo>
                    <a:pt x="1809" y="6197"/>
                    <a:pt x="1869" y="6334"/>
                    <a:pt x="1907" y="6426"/>
                  </a:cubicBezTo>
                  <a:cubicBezTo>
                    <a:pt x="2043" y="6768"/>
                    <a:pt x="2500" y="8898"/>
                    <a:pt x="2944" y="10959"/>
                  </a:cubicBezTo>
                  <a:cubicBezTo>
                    <a:pt x="3447" y="13305"/>
                    <a:pt x="3969" y="15731"/>
                    <a:pt x="4274" y="16798"/>
                  </a:cubicBezTo>
                  <a:cubicBezTo>
                    <a:pt x="4507" y="17615"/>
                    <a:pt x="4902" y="20679"/>
                    <a:pt x="5319" y="23922"/>
                  </a:cubicBezTo>
                  <a:cubicBezTo>
                    <a:pt x="6135" y="30260"/>
                    <a:pt x="6755" y="34810"/>
                    <a:pt x="7284" y="35605"/>
                  </a:cubicBezTo>
                  <a:cubicBezTo>
                    <a:pt x="7368" y="35731"/>
                    <a:pt x="7529" y="35886"/>
                    <a:pt x="7822" y="35921"/>
                  </a:cubicBezTo>
                  <a:cubicBezTo>
                    <a:pt x="7858" y="35924"/>
                    <a:pt x="7893" y="35925"/>
                    <a:pt x="7928" y="35926"/>
                  </a:cubicBezTo>
                  <a:cubicBezTo>
                    <a:pt x="9723" y="35926"/>
                    <a:pt x="14739" y="31293"/>
                    <a:pt x="15316" y="30754"/>
                  </a:cubicBezTo>
                  <a:cubicBezTo>
                    <a:pt x="15410" y="30667"/>
                    <a:pt x="15437" y="30530"/>
                    <a:pt x="15386" y="30414"/>
                  </a:cubicBezTo>
                  <a:lnTo>
                    <a:pt x="13007" y="25063"/>
                  </a:lnTo>
                  <a:cubicBezTo>
                    <a:pt x="12957" y="24952"/>
                    <a:pt x="12847" y="24886"/>
                    <a:pt x="12733" y="24886"/>
                  </a:cubicBezTo>
                  <a:cubicBezTo>
                    <a:pt x="12686" y="24886"/>
                    <a:pt x="12637" y="24897"/>
                    <a:pt x="12592" y="24922"/>
                  </a:cubicBezTo>
                  <a:lnTo>
                    <a:pt x="10978" y="25792"/>
                  </a:lnTo>
                  <a:cubicBezTo>
                    <a:pt x="10497" y="24296"/>
                    <a:pt x="8568" y="18319"/>
                    <a:pt x="7666" y="15870"/>
                  </a:cubicBezTo>
                  <a:cubicBezTo>
                    <a:pt x="6886" y="13752"/>
                    <a:pt x="6524" y="12552"/>
                    <a:pt x="6395" y="12099"/>
                  </a:cubicBezTo>
                  <a:cubicBezTo>
                    <a:pt x="7451" y="11404"/>
                    <a:pt x="7963" y="10128"/>
                    <a:pt x="7683" y="8897"/>
                  </a:cubicBezTo>
                  <a:lnTo>
                    <a:pt x="7553" y="8317"/>
                  </a:lnTo>
                  <a:lnTo>
                    <a:pt x="7553" y="8317"/>
                  </a:lnTo>
                  <a:cubicBezTo>
                    <a:pt x="7571" y="8323"/>
                    <a:pt x="7589" y="8329"/>
                    <a:pt x="7607" y="8335"/>
                  </a:cubicBezTo>
                  <a:cubicBezTo>
                    <a:pt x="7706" y="8363"/>
                    <a:pt x="7806" y="8377"/>
                    <a:pt x="7907" y="8377"/>
                  </a:cubicBezTo>
                  <a:cubicBezTo>
                    <a:pt x="8157" y="8377"/>
                    <a:pt x="8414" y="8291"/>
                    <a:pt x="8677" y="8117"/>
                  </a:cubicBezTo>
                  <a:cubicBezTo>
                    <a:pt x="9443" y="7614"/>
                    <a:pt x="8689" y="4002"/>
                    <a:pt x="8153" y="2931"/>
                  </a:cubicBezTo>
                  <a:cubicBezTo>
                    <a:pt x="7864" y="2351"/>
                    <a:pt x="7334" y="2160"/>
                    <a:pt x="6762" y="2160"/>
                  </a:cubicBezTo>
                  <a:cubicBezTo>
                    <a:pt x="6496" y="2160"/>
                    <a:pt x="6220" y="2202"/>
                    <a:pt x="5955" y="2265"/>
                  </a:cubicBezTo>
                  <a:cubicBezTo>
                    <a:pt x="6537" y="2064"/>
                    <a:pt x="7522" y="1162"/>
                    <a:pt x="7575" y="623"/>
                  </a:cubicBezTo>
                  <a:cubicBezTo>
                    <a:pt x="7602" y="349"/>
                    <a:pt x="7435" y="136"/>
                    <a:pt x="7146" y="78"/>
                  </a:cubicBezTo>
                  <a:cubicBezTo>
                    <a:pt x="6928" y="34"/>
                    <a:pt x="6393" y="1"/>
                    <a:pt x="5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3002950" y="2230950"/>
              <a:ext cx="117550" cy="50550"/>
            </a:xfrm>
            <a:custGeom>
              <a:avLst/>
              <a:gdLst/>
              <a:ahLst/>
              <a:cxnLst/>
              <a:rect l="l" t="t" r="r" b="b"/>
              <a:pathLst>
                <a:path w="4702" h="2022" extrusionOk="0">
                  <a:moveTo>
                    <a:pt x="3775" y="1"/>
                  </a:moveTo>
                  <a:cubicBezTo>
                    <a:pt x="1993" y="1"/>
                    <a:pt x="293" y="1426"/>
                    <a:pt x="214" y="1494"/>
                  </a:cubicBezTo>
                  <a:cubicBezTo>
                    <a:pt x="1" y="1674"/>
                    <a:pt x="129" y="2021"/>
                    <a:pt x="408" y="2021"/>
                  </a:cubicBezTo>
                  <a:cubicBezTo>
                    <a:pt x="479" y="2021"/>
                    <a:pt x="547" y="1996"/>
                    <a:pt x="602" y="1950"/>
                  </a:cubicBezTo>
                  <a:cubicBezTo>
                    <a:pt x="619" y="1935"/>
                    <a:pt x="2207" y="599"/>
                    <a:pt x="3771" y="599"/>
                  </a:cubicBezTo>
                  <a:cubicBezTo>
                    <a:pt x="3952" y="599"/>
                    <a:pt x="4133" y="617"/>
                    <a:pt x="4311" y="657"/>
                  </a:cubicBezTo>
                  <a:cubicBezTo>
                    <a:pt x="4332" y="662"/>
                    <a:pt x="4354" y="664"/>
                    <a:pt x="4375" y="664"/>
                  </a:cubicBezTo>
                  <a:cubicBezTo>
                    <a:pt x="4511" y="664"/>
                    <a:pt x="4635" y="569"/>
                    <a:pt x="4666" y="430"/>
                  </a:cubicBezTo>
                  <a:cubicBezTo>
                    <a:pt x="4701" y="269"/>
                    <a:pt x="4600" y="109"/>
                    <a:pt x="4440" y="72"/>
                  </a:cubicBezTo>
                  <a:cubicBezTo>
                    <a:pt x="4219" y="23"/>
                    <a:pt x="3996" y="1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3018825" y="2274225"/>
              <a:ext cx="103900" cy="51650"/>
            </a:xfrm>
            <a:custGeom>
              <a:avLst/>
              <a:gdLst/>
              <a:ahLst/>
              <a:cxnLst/>
              <a:rect l="l" t="t" r="r" b="b"/>
              <a:pathLst>
                <a:path w="4156" h="2066" extrusionOk="0">
                  <a:moveTo>
                    <a:pt x="3667" y="1"/>
                  </a:moveTo>
                  <a:cubicBezTo>
                    <a:pt x="1666" y="1"/>
                    <a:pt x="242" y="1496"/>
                    <a:pt x="180" y="1562"/>
                  </a:cubicBezTo>
                  <a:cubicBezTo>
                    <a:pt x="1" y="1753"/>
                    <a:pt x="137" y="2065"/>
                    <a:pt x="397" y="2065"/>
                  </a:cubicBezTo>
                  <a:cubicBezTo>
                    <a:pt x="398" y="2065"/>
                    <a:pt x="398" y="2065"/>
                    <a:pt x="399" y="2065"/>
                  </a:cubicBezTo>
                  <a:cubicBezTo>
                    <a:pt x="482" y="2065"/>
                    <a:pt x="562" y="2031"/>
                    <a:pt x="618" y="1970"/>
                  </a:cubicBezTo>
                  <a:cubicBezTo>
                    <a:pt x="631" y="1956"/>
                    <a:pt x="1909" y="598"/>
                    <a:pt x="3646" y="598"/>
                  </a:cubicBezTo>
                  <a:cubicBezTo>
                    <a:pt x="3706" y="598"/>
                    <a:pt x="3768" y="600"/>
                    <a:pt x="3830" y="604"/>
                  </a:cubicBezTo>
                  <a:cubicBezTo>
                    <a:pt x="3836" y="604"/>
                    <a:pt x="3842" y="604"/>
                    <a:pt x="3848" y="604"/>
                  </a:cubicBezTo>
                  <a:cubicBezTo>
                    <a:pt x="4005" y="604"/>
                    <a:pt x="4138" y="480"/>
                    <a:pt x="4146" y="320"/>
                  </a:cubicBezTo>
                  <a:cubicBezTo>
                    <a:pt x="4155" y="155"/>
                    <a:pt x="4027" y="13"/>
                    <a:pt x="3860" y="5"/>
                  </a:cubicBezTo>
                  <a:cubicBezTo>
                    <a:pt x="3795" y="2"/>
                    <a:pt x="3731" y="1"/>
                    <a:pt x="3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41"/>
            <p:cNvSpPr/>
            <p:nvPr/>
          </p:nvSpPr>
          <p:spPr>
            <a:xfrm>
              <a:off x="3216075" y="2299325"/>
              <a:ext cx="478950" cy="756750"/>
            </a:xfrm>
            <a:custGeom>
              <a:avLst/>
              <a:gdLst/>
              <a:ahLst/>
              <a:cxnLst/>
              <a:rect l="l" t="t" r="r" b="b"/>
              <a:pathLst>
                <a:path w="19158" h="30270" extrusionOk="0">
                  <a:moveTo>
                    <a:pt x="16533" y="0"/>
                  </a:moveTo>
                  <a:cubicBezTo>
                    <a:pt x="16499" y="0"/>
                    <a:pt x="16464" y="1"/>
                    <a:pt x="16428" y="2"/>
                  </a:cubicBezTo>
                  <a:cubicBezTo>
                    <a:pt x="16428" y="2"/>
                    <a:pt x="13670" y="2630"/>
                    <a:pt x="12483" y="4860"/>
                  </a:cubicBezTo>
                  <a:cubicBezTo>
                    <a:pt x="11294" y="7088"/>
                    <a:pt x="1" y="19125"/>
                    <a:pt x="1" y="19125"/>
                  </a:cubicBezTo>
                  <a:lnTo>
                    <a:pt x="3269" y="30269"/>
                  </a:lnTo>
                  <a:lnTo>
                    <a:pt x="11294" y="23434"/>
                  </a:lnTo>
                  <a:cubicBezTo>
                    <a:pt x="11294" y="23434"/>
                    <a:pt x="15751" y="14816"/>
                    <a:pt x="16940" y="9318"/>
                  </a:cubicBezTo>
                  <a:cubicBezTo>
                    <a:pt x="18113" y="3891"/>
                    <a:pt x="19158" y="0"/>
                    <a:pt x="165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41"/>
            <p:cNvSpPr/>
            <p:nvPr/>
          </p:nvSpPr>
          <p:spPr>
            <a:xfrm>
              <a:off x="3208175" y="2291850"/>
              <a:ext cx="481875" cy="771725"/>
            </a:xfrm>
            <a:custGeom>
              <a:avLst/>
              <a:gdLst/>
              <a:ahLst/>
              <a:cxnLst/>
              <a:rect l="l" t="t" r="r" b="b"/>
              <a:pathLst>
                <a:path w="19275" h="30869" extrusionOk="0">
                  <a:moveTo>
                    <a:pt x="16867" y="599"/>
                  </a:moveTo>
                  <a:cubicBezTo>
                    <a:pt x="17294" y="602"/>
                    <a:pt x="17602" y="724"/>
                    <a:pt x="17808" y="969"/>
                  </a:cubicBezTo>
                  <a:cubicBezTo>
                    <a:pt x="18626" y="1948"/>
                    <a:pt x="17998" y="4821"/>
                    <a:pt x="17201" y="8457"/>
                  </a:cubicBezTo>
                  <a:lnTo>
                    <a:pt x="16963" y="9554"/>
                  </a:lnTo>
                  <a:cubicBezTo>
                    <a:pt x="15844" y="14729"/>
                    <a:pt x="11741" y="22816"/>
                    <a:pt x="11370" y="23543"/>
                  </a:cubicBezTo>
                  <a:lnTo>
                    <a:pt x="3742" y="30041"/>
                  </a:lnTo>
                  <a:lnTo>
                    <a:pt x="652" y="19504"/>
                  </a:lnTo>
                  <a:cubicBezTo>
                    <a:pt x="1921" y="18149"/>
                    <a:pt x="11921" y="7440"/>
                    <a:pt x="13062" y="5300"/>
                  </a:cubicBezTo>
                  <a:cubicBezTo>
                    <a:pt x="14100" y="3354"/>
                    <a:pt x="16400" y="1055"/>
                    <a:pt x="16867" y="599"/>
                  </a:cubicBezTo>
                  <a:close/>
                  <a:moveTo>
                    <a:pt x="16838" y="1"/>
                  </a:moveTo>
                  <a:cubicBezTo>
                    <a:pt x="16803" y="1"/>
                    <a:pt x="16768" y="1"/>
                    <a:pt x="16733" y="3"/>
                  </a:cubicBezTo>
                  <a:cubicBezTo>
                    <a:pt x="16661" y="5"/>
                    <a:pt x="16591" y="34"/>
                    <a:pt x="16537" y="84"/>
                  </a:cubicBezTo>
                  <a:cubicBezTo>
                    <a:pt x="16424" y="194"/>
                    <a:pt x="13732" y="2772"/>
                    <a:pt x="12534" y="5017"/>
                  </a:cubicBezTo>
                  <a:cubicBezTo>
                    <a:pt x="11378" y="7186"/>
                    <a:pt x="212" y="19099"/>
                    <a:pt x="98" y="19219"/>
                  </a:cubicBezTo>
                  <a:cubicBezTo>
                    <a:pt x="26" y="19296"/>
                    <a:pt x="0" y="19407"/>
                    <a:pt x="29" y="19508"/>
                  </a:cubicBezTo>
                  <a:lnTo>
                    <a:pt x="3298" y="30652"/>
                  </a:lnTo>
                  <a:cubicBezTo>
                    <a:pt x="3327" y="30749"/>
                    <a:pt x="3403" y="30826"/>
                    <a:pt x="3500" y="30856"/>
                  </a:cubicBezTo>
                  <a:cubicBezTo>
                    <a:pt x="3527" y="30864"/>
                    <a:pt x="3557" y="30867"/>
                    <a:pt x="3586" y="30868"/>
                  </a:cubicBezTo>
                  <a:cubicBezTo>
                    <a:pt x="3657" y="30868"/>
                    <a:pt x="3726" y="30842"/>
                    <a:pt x="3781" y="30796"/>
                  </a:cubicBezTo>
                  <a:lnTo>
                    <a:pt x="11804" y="23961"/>
                  </a:lnTo>
                  <a:cubicBezTo>
                    <a:pt x="11834" y="23935"/>
                    <a:pt x="11859" y="23904"/>
                    <a:pt x="11876" y="23870"/>
                  </a:cubicBezTo>
                  <a:cubicBezTo>
                    <a:pt x="11922" y="23783"/>
                    <a:pt x="16365" y="15153"/>
                    <a:pt x="17550" y="9679"/>
                  </a:cubicBezTo>
                  <a:lnTo>
                    <a:pt x="17787" y="8585"/>
                  </a:lnTo>
                  <a:cubicBezTo>
                    <a:pt x="18652" y="4641"/>
                    <a:pt x="19275" y="1790"/>
                    <a:pt x="18267" y="585"/>
                  </a:cubicBezTo>
                  <a:cubicBezTo>
                    <a:pt x="17941" y="195"/>
                    <a:pt x="17463" y="1"/>
                    <a:pt x="16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41"/>
            <p:cNvSpPr/>
            <p:nvPr/>
          </p:nvSpPr>
          <p:spPr>
            <a:xfrm>
              <a:off x="3209550" y="2295475"/>
              <a:ext cx="1092150" cy="1256525"/>
            </a:xfrm>
            <a:custGeom>
              <a:avLst/>
              <a:gdLst/>
              <a:ahLst/>
              <a:cxnLst/>
              <a:rect l="l" t="t" r="r" b="b"/>
              <a:pathLst>
                <a:path w="43686" h="50261" extrusionOk="0">
                  <a:moveTo>
                    <a:pt x="17438" y="0"/>
                  </a:moveTo>
                  <a:cubicBezTo>
                    <a:pt x="17058" y="0"/>
                    <a:pt x="16798" y="47"/>
                    <a:pt x="16689" y="156"/>
                  </a:cubicBezTo>
                  <a:cubicBezTo>
                    <a:pt x="16073" y="773"/>
                    <a:pt x="12201" y="20135"/>
                    <a:pt x="8430" y="27893"/>
                  </a:cubicBezTo>
                  <a:cubicBezTo>
                    <a:pt x="3439" y="38162"/>
                    <a:pt x="0" y="43603"/>
                    <a:pt x="0" y="43603"/>
                  </a:cubicBezTo>
                  <a:cubicBezTo>
                    <a:pt x="0" y="43603"/>
                    <a:pt x="2953" y="42279"/>
                    <a:pt x="7244" y="42279"/>
                  </a:cubicBezTo>
                  <a:cubicBezTo>
                    <a:pt x="8371" y="42279"/>
                    <a:pt x="9590" y="42370"/>
                    <a:pt x="10873" y="42601"/>
                  </a:cubicBezTo>
                  <a:cubicBezTo>
                    <a:pt x="17036" y="43711"/>
                    <a:pt x="26627" y="50260"/>
                    <a:pt x="26627" y="50260"/>
                  </a:cubicBezTo>
                  <a:cubicBezTo>
                    <a:pt x="26627" y="50260"/>
                    <a:pt x="31236" y="40343"/>
                    <a:pt x="36167" y="30358"/>
                  </a:cubicBezTo>
                  <a:cubicBezTo>
                    <a:pt x="41098" y="20372"/>
                    <a:pt x="43686" y="5457"/>
                    <a:pt x="43686" y="4594"/>
                  </a:cubicBezTo>
                  <a:cubicBezTo>
                    <a:pt x="43686" y="3796"/>
                    <a:pt x="42311" y="3101"/>
                    <a:pt x="41520" y="3101"/>
                  </a:cubicBezTo>
                  <a:cubicBezTo>
                    <a:pt x="41457" y="3101"/>
                    <a:pt x="41398" y="3105"/>
                    <a:pt x="41343" y="3114"/>
                  </a:cubicBezTo>
                  <a:cubicBezTo>
                    <a:pt x="41343" y="3114"/>
                    <a:pt x="32591" y="2375"/>
                    <a:pt x="27660" y="1636"/>
                  </a:cubicBezTo>
                  <a:cubicBezTo>
                    <a:pt x="23601" y="1027"/>
                    <a:pt x="19208" y="0"/>
                    <a:pt x="17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41"/>
            <p:cNvSpPr/>
            <p:nvPr/>
          </p:nvSpPr>
          <p:spPr>
            <a:xfrm>
              <a:off x="3199875" y="2288000"/>
              <a:ext cx="1109325" cy="1271475"/>
            </a:xfrm>
            <a:custGeom>
              <a:avLst/>
              <a:gdLst/>
              <a:ahLst/>
              <a:cxnLst/>
              <a:rect l="l" t="t" r="r" b="b"/>
              <a:pathLst>
                <a:path w="44373" h="50859" extrusionOk="0">
                  <a:moveTo>
                    <a:pt x="17775" y="591"/>
                  </a:moveTo>
                  <a:cubicBezTo>
                    <a:pt x="18817" y="591"/>
                    <a:pt x="21202" y="1030"/>
                    <a:pt x="23193" y="1398"/>
                  </a:cubicBezTo>
                  <a:cubicBezTo>
                    <a:pt x="24691" y="1675"/>
                    <a:pt x="26389" y="1989"/>
                    <a:pt x="28003" y="2231"/>
                  </a:cubicBezTo>
                  <a:cubicBezTo>
                    <a:pt x="32887" y="2963"/>
                    <a:pt x="41618" y="3705"/>
                    <a:pt x="41705" y="3712"/>
                  </a:cubicBezTo>
                  <a:cubicBezTo>
                    <a:pt x="41714" y="3713"/>
                    <a:pt x="41723" y="3713"/>
                    <a:pt x="41732" y="3713"/>
                  </a:cubicBezTo>
                  <a:cubicBezTo>
                    <a:pt x="41748" y="3713"/>
                    <a:pt x="41764" y="3712"/>
                    <a:pt x="41780" y="3710"/>
                  </a:cubicBezTo>
                  <a:cubicBezTo>
                    <a:pt x="41817" y="3704"/>
                    <a:pt x="41859" y="3701"/>
                    <a:pt x="41904" y="3701"/>
                  </a:cubicBezTo>
                  <a:cubicBezTo>
                    <a:pt x="42299" y="3701"/>
                    <a:pt x="42968" y="3931"/>
                    <a:pt x="43406" y="4301"/>
                  </a:cubicBezTo>
                  <a:cubicBezTo>
                    <a:pt x="43643" y="4502"/>
                    <a:pt x="43773" y="4712"/>
                    <a:pt x="43773" y="4893"/>
                  </a:cubicBezTo>
                  <a:cubicBezTo>
                    <a:pt x="43773" y="5885"/>
                    <a:pt x="41107" y="20760"/>
                    <a:pt x="36285" y="30524"/>
                  </a:cubicBezTo>
                  <a:cubicBezTo>
                    <a:pt x="31899" y="39407"/>
                    <a:pt x="27720" y="48337"/>
                    <a:pt x="26890" y="50115"/>
                  </a:cubicBezTo>
                  <a:cubicBezTo>
                    <a:pt x="25208" y="48993"/>
                    <a:pt x="16938" y="43619"/>
                    <a:pt x="11312" y="42606"/>
                  </a:cubicBezTo>
                  <a:cubicBezTo>
                    <a:pt x="10094" y="42386"/>
                    <a:pt x="8858" y="42275"/>
                    <a:pt x="7620" y="42275"/>
                  </a:cubicBezTo>
                  <a:cubicBezTo>
                    <a:pt x="7614" y="42275"/>
                    <a:pt x="7608" y="42275"/>
                    <a:pt x="7601" y="42276"/>
                  </a:cubicBezTo>
                  <a:lnTo>
                    <a:pt x="7601" y="42274"/>
                  </a:lnTo>
                  <a:cubicBezTo>
                    <a:pt x="4611" y="42274"/>
                    <a:pt x="2277" y="42909"/>
                    <a:pt x="1099" y="43312"/>
                  </a:cubicBezTo>
                  <a:cubicBezTo>
                    <a:pt x="2199" y="41483"/>
                    <a:pt x="5184" y="36352"/>
                    <a:pt x="9087" y="28323"/>
                  </a:cubicBezTo>
                  <a:cubicBezTo>
                    <a:pt x="11613" y="23125"/>
                    <a:pt x="14125" y="12987"/>
                    <a:pt x="15787" y="6279"/>
                  </a:cubicBezTo>
                  <a:cubicBezTo>
                    <a:pt x="16468" y="3531"/>
                    <a:pt x="17111" y="936"/>
                    <a:pt x="17285" y="670"/>
                  </a:cubicBezTo>
                  <a:cubicBezTo>
                    <a:pt x="17359" y="615"/>
                    <a:pt x="17530" y="591"/>
                    <a:pt x="17775" y="591"/>
                  </a:cubicBezTo>
                  <a:close/>
                  <a:moveTo>
                    <a:pt x="17835" y="0"/>
                  </a:moveTo>
                  <a:cubicBezTo>
                    <a:pt x="17334" y="0"/>
                    <a:pt x="17029" y="79"/>
                    <a:pt x="16865" y="244"/>
                  </a:cubicBezTo>
                  <a:cubicBezTo>
                    <a:pt x="16626" y="482"/>
                    <a:pt x="16317" y="1648"/>
                    <a:pt x="15205" y="6134"/>
                  </a:cubicBezTo>
                  <a:cubicBezTo>
                    <a:pt x="13650" y="12412"/>
                    <a:pt x="11047" y="22920"/>
                    <a:pt x="8548" y="28061"/>
                  </a:cubicBezTo>
                  <a:cubicBezTo>
                    <a:pt x="3622" y="38193"/>
                    <a:pt x="168" y="43688"/>
                    <a:pt x="134" y="43743"/>
                  </a:cubicBezTo>
                  <a:cubicBezTo>
                    <a:pt x="0" y="43954"/>
                    <a:pt x="167" y="44202"/>
                    <a:pt x="385" y="44202"/>
                  </a:cubicBezTo>
                  <a:cubicBezTo>
                    <a:pt x="425" y="44202"/>
                    <a:pt x="467" y="44194"/>
                    <a:pt x="510" y="44175"/>
                  </a:cubicBezTo>
                  <a:cubicBezTo>
                    <a:pt x="546" y="44159"/>
                    <a:pt x="3460" y="42880"/>
                    <a:pt x="7647" y="42880"/>
                  </a:cubicBezTo>
                  <a:cubicBezTo>
                    <a:pt x="8754" y="42880"/>
                    <a:pt x="9951" y="42969"/>
                    <a:pt x="11206" y="43195"/>
                  </a:cubicBezTo>
                  <a:cubicBezTo>
                    <a:pt x="17236" y="44280"/>
                    <a:pt x="26749" y="50740"/>
                    <a:pt x="26844" y="50806"/>
                  </a:cubicBezTo>
                  <a:cubicBezTo>
                    <a:pt x="26894" y="50840"/>
                    <a:pt x="26953" y="50858"/>
                    <a:pt x="27013" y="50858"/>
                  </a:cubicBezTo>
                  <a:cubicBezTo>
                    <a:pt x="27040" y="50858"/>
                    <a:pt x="27067" y="50855"/>
                    <a:pt x="27092" y="50848"/>
                  </a:cubicBezTo>
                  <a:cubicBezTo>
                    <a:pt x="27177" y="50824"/>
                    <a:pt x="27247" y="50765"/>
                    <a:pt x="27285" y="50685"/>
                  </a:cubicBezTo>
                  <a:cubicBezTo>
                    <a:pt x="27331" y="50587"/>
                    <a:pt x="31949" y="40658"/>
                    <a:pt x="36822" y="30790"/>
                  </a:cubicBezTo>
                  <a:cubicBezTo>
                    <a:pt x="41684" y="20944"/>
                    <a:pt x="44373" y="5899"/>
                    <a:pt x="44373" y="4893"/>
                  </a:cubicBezTo>
                  <a:cubicBezTo>
                    <a:pt x="44373" y="4528"/>
                    <a:pt x="44173" y="4166"/>
                    <a:pt x="43794" y="3844"/>
                  </a:cubicBezTo>
                  <a:cubicBezTo>
                    <a:pt x="43279" y="3409"/>
                    <a:pt x="42488" y="3102"/>
                    <a:pt x="41910" y="3102"/>
                  </a:cubicBezTo>
                  <a:cubicBezTo>
                    <a:pt x="41844" y="3102"/>
                    <a:pt x="41781" y="3105"/>
                    <a:pt x="41721" y="3114"/>
                  </a:cubicBezTo>
                  <a:cubicBezTo>
                    <a:pt x="41116" y="3062"/>
                    <a:pt x="32802" y="2346"/>
                    <a:pt x="28092" y="1639"/>
                  </a:cubicBezTo>
                  <a:cubicBezTo>
                    <a:pt x="26488" y="1399"/>
                    <a:pt x="24795" y="1085"/>
                    <a:pt x="23302" y="809"/>
                  </a:cubicBezTo>
                  <a:cubicBezTo>
                    <a:pt x="20483" y="288"/>
                    <a:pt x="18796" y="0"/>
                    <a:pt x="17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41"/>
            <p:cNvSpPr/>
            <p:nvPr/>
          </p:nvSpPr>
          <p:spPr>
            <a:xfrm>
              <a:off x="3836325" y="2331375"/>
              <a:ext cx="313150" cy="316275"/>
            </a:xfrm>
            <a:custGeom>
              <a:avLst/>
              <a:gdLst/>
              <a:ahLst/>
              <a:cxnLst/>
              <a:rect l="l" t="t" r="r" b="b"/>
              <a:pathLst>
                <a:path w="12526" h="12651" extrusionOk="0">
                  <a:moveTo>
                    <a:pt x="1339" y="1"/>
                  </a:moveTo>
                  <a:cubicBezTo>
                    <a:pt x="926" y="1164"/>
                    <a:pt x="393" y="3016"/>
                    <a:pt x="247" y="5131"/>
                  </a:cubicBezTo>
                  <a:cubicBezTo>
                    <a:pt x="1" y="8706"/>
                    <a:pt x="2097" y="12650"/>
                    <a:pt x="3699" y="12650"/>
                  </a:cubicBezTo>
                  <a:cubicBezTo>
                    <a:pt x="5302" y="12650"/>
                    <a:pt x="10232" y="5993"/>
                    <a:pt x="11342" y="4145"/>
                  </a:cubicBezTo>
                  <a:cubicBezTo>
                    <a:pt x="12146" y="2804"/>
                    <a:pt x="12429" y="1795"/>
                    <a:pt x="12526" y="1338"/>
                  </a:cubicBezTo>
                  <a:cubicBezTo>
                    <a:pt x="9552" y="1053"/>
                    <a:pt x="5435" y="626"/>
                    <a:pt x="2589" y="200"/>
                  </a:cubicBezTo>
                  <a:cubicBezTo>
                    <a:pt x="2175" y="138"/>
                    <a:pt x="1758" y="70"/>
                    <a:pt x="1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41"/>
            <p:cNvSpPr/>
            <p:nvPr/>
          </p:nvSpPr>
          <p:spPr>
            <a:xfrm>
              <a:off x="3830200" y="2323875"/>
              <a:ext cx="327500" cy="331225"/>
            </a:xfrm>
            <a:custGeom>
              <a:avLst/>
              <a:gdLst/>
              <a:ahLst/>
              <a:cxnLst/>
              <a:rect l="l" t="t" r="r" b="b"/>
              <a:pathLst>
                <a:path w="13100" h="13249" extrusionOk="0">
                  <a:moveTo>
                    <a:pt x="1784" y="636"/>
                  </a:moveTo>
                  <a:lnTo>
                    <a:pt x="1784" y="637"/>
                  </a:lnTo>
                  <a:cubicBezTo>
                    <a:pt x="2120" y="692"/>
                    <a:pt x="2456" y="745"/>
                    <a:pt x="2789" y="794"/>
                  </a:cubicBezTo>
                  <a:cubicBezTo>
                    <a:pt x="5534" y="1206"/>
                    <a:pt x="9464" y="1619"/>
                    <a:pt x="12397" y="1902"/>
                  </a:cubicBezTo>
                  <a:cubicBezTo>
                    <a:pt x="12253" y="2425"/>
                    <a:pt x="11952" y="3253"/>
                    <a:pt x="11329" y="4288"/>
                  </a:cubicBezTo>
                  <a:cubicBezTo>
                    <a:pt x="9956" y="6579"/>
                    <a:pt x="5238" y="12649"/>
                    <a:pt x="3944" y="12649"/>
                  </a:cubicBezTo>
                  <a:cubicBezTo>
                    <a:pt x="3625" y="12649"/>
                    <a:pt x="3233" y="12417"/>
                    <a:pt x="2841" y="11997"/>
                  </a:cubicBezTo>
                  <a:cubicBezTo>
                    <a:pt x="1712" y="10787"/>
                    <a:pt x="609" y="8081"/>
                    <a:pt x="791" y="5450"/>
                  </a:cubicBezTo>
                  <a:cubicBezTo>
                    <a:pt x="924" y="3518"/>
                    <a:pt x="1388" y="1801"/>
                    <a:pt x="1784" y="636"/>
                  </a:cubicBezTo>
                  <a:close/>
                  <a:moveTo>
                    <a:pt x="1583" y="0"/>
                  </a:moveTo>
                  <a:cubicBezTo>
                    <a:pt x="1458" y="0"/>
                    <a:pt x="1344" y="79"/>
                    <a:pt x="1301" y="200"/>
                  </a:cubicBezTo>
                  <a:cubicBezTo>
                    <a:pt x="877" y="1398"/>
                    <a:pt x="341" y="3274"/>
                    <a:pt x="193" y="5409"/>
                  </a:cubicBezTo>
                  <a:cubicBezTo>
                    <a:pt x="0" y="8209"/>
                    <a:pt x="1187" y="11105"/>
                    <a:pt x="2403" y="12407"/>
                  </a:cubicBezTo>
                  <a:cubicBezTo>
                    <a:pt x="2918" y="12958"/>
                    <a:pt x="3450" y="13249"/>
                    <a:pt x="3944" y="13249"/>
                  </a:cubicBezTo>
                  <a:cubicBezTo>
                    <a:pt x="5874" y="13249"/>
                    <a:pt x="11103" y="5831"/>
                    <a:pt x="11843" y="4597"/>
                  </a:cubicBezTo>
                  <a:cubicBezTo>
                    <a:pt x="12660" y="3236"/>
                    <a:pt x="12957" y="2198"/>
                    <a:pt x="13064" y="1699"/>
                  </a:cubicBezTo>
                  <a:cubicBezTo>
                    <a:pt x="13100" y="1524"/>
                    <a:pt x="12977" y="1356"/>
                    <a:pt x="12799" y="1339"/>
                  </a:cubicBezTo>
                  <a:cubicBezTo>
                    <a:pt x="9841" y="1055"/>
                    <a:pt x="5720" y="629"/>
                    <a:pt x="2878" y="202"/>
                  </a:cubicBezTo>
                  <a:cubicBezTo>
                    <a:pt x="2465" y="141"/>
                    <a:pt x="2049" y="75"/>
                    <a:pt x="1633" y="4"/>
                  </a:cubicBezTo>
                  <a:cubicBezTo>
                    <a:pt x="1616" y="2"/>
                    <a:pt x="1600" y="0"/>
                    <a:pt x="15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41"/>
            <p:cNvSpPr/>
            <p:nvPr/>
          </p:nvSpPr>
          <p:spPr>
            <a:xfrm>
              <a:off x="3867150" y="2163775"/>
              <a:ext cx="255800" cy="403800"/>
            </a:xfrm>
            <a:custGeom>
              <a:avLst/>
              <a:gdLst/>
              <a:ahLst/>
              <a:cxnLst/>
              <a:rect l="l" t="t" r="r" b="b"/>
              <a:pathLst>
                <a:path w="10232" h="16152" extrusionOk="0">
                  <a:moveTo>
                    <a:pt x="3206" y="0"/>
                  </a:moveTo>
                  <a:cubicBezTo>
                    <a:pt x="3206" y="0"/>
                    <a:pt x="1972" y="6287"/>
                    <a:pt x="987" y="8877"/>
                  </a:cubicBezTo>
                  <a:cubicBezTo>
                    <a:pt x="1" y="11465"/>
                    <a:pt x="1111" y="16026"/>
                    <a:pt x="2342" y="16149"/>
                  </a:cubicBezTo>
                  <a:cubicBezTo>
                    <a:pt x="2354" y="16151"/>
                    <a:pt x="2366" y="16151"/>
                    <a:pt x="2379" y="16151"/>
                  </a:cubicBezTo>
                  <a:cubicBezTo>
                    <a:pt x="3669" y="16151"/>
                    <a:pt x="8506" y="9862"/>
                    <a:pt x="8506" y="9862"/>
                  </a:cubicBezTo>
                  <a:lnTo>
                    <a:pt x="10232" y="2713"/>
                  </a:lnTo>
                  <a:cubicBezTo>
                    <a:pt x="10232" y="2713"/>
                    <a:pt x="3945" y="987"/>
                    <a:pt x="32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41"/>
            <p:cNvSpPr/>
            <p:nvPr/>
          </p:nvSpPr>
          <p:spPr>
            <a:xfrm>
              <a:off x="3865225" y="2156275"/>
              <a:ext cx="265950" cy="418750"/>
            </a:xfrm>
            <a:custGeom>
              <a:avLst/>
              <a:gdLst/>
              <a:ahLst/>
              <a:cxnLst/>
              <a:rect l="l" t="t" r="r" b="b"/>
              <a:pathLst>
                <a:path w="10638" h="16750" extrusionOk="0">
                  <a:moveTo>
                    <a:pt x="3478" y="848"/>
                  </a:moveTo>
                  <a:cubicBezTo>
                    <a:pt x="4895" y="1761"/>
                    <a:pt x="8777" y="2893"/>
                    <a:pt x="9950" y="3223"/>
                  </a:cubicBezTo>
                  <a:lnTo>
                    <a:pt x="8307" y="10030"/>
                  </a:lnTo>
                  <a:cubicBezTo>
                    <a:pt x="6009" y="13012"/>
                    <a:pt x="3127" y="16151"/>
                    <a:pt x="2464" y="16151"/>
                  </a:cubicBezTo>
                  <a:cubicBezTo>
                    <a:pt x="2459" y="16151"/>
                    <a:pt x="2455" y="16151"/>
                    <a:pt x="2450" y="16151"/>
                  </a:cubicBezTo>
                  <a:cubicBezTo>
                    <a:pt x="2294" y="16136"/>
                    <a:pt x="2096" y="15951"/>
                    <a:pt x="1906" y="15643"/>
                  </a:cubicBezTo>
                  <a:cubicBezTo>
                    <a:pt x="1069" y="14290"/>
                    <a:pt x="632" y="11151"/>
                    <a:pt x="1344" y="9282"/>
                  </a:cubicBezTo>
                  <a:cubicBezTo>
                    <a:pt x="2177" y="7093"/>
                    <a:pt x="3166" y="2387"/>
                    <a:pt x="3478" y="848"/>
                  </a:cubicBezTo>
                  <a:close/>
                  <a:moveTo>
                    <a:pt x="3285" y="0"/>
                  </a:moveTo>
                  <a:cubicBezTo>
                    <a:pt x="3151" y="0"/>
                    <a:pt x="3020" y="89"/>
                    <a:pt x="2990" y="242"/>
                  </a:cubicBezTo>
                  <a:cubicBezTo>
                    <a:pt x="2977" y="306"/>
                    <a:pt x="1750" y="6533"/>
                    <a:pt x="784" y="9069"/>
                  </a:cubicBezTo>
                  <a:cubicBezTo>
                    <a:pt x="1" y="11124"/>
                    <a:pt x="469" y="14460"/>
                    <a:pt x="1396" y="15957"/>
                  </a:cubicBezTo>
                  <a:cubicBezTo>
                    <a:pt x="1697" y="16445"/>
                    <a:pt x="2031" y="16711"/>
                    <a:pt x="2390" y="16747"/>
                  </a:cubicBezTo>
                  <a:cubicBezTo>
                    <a:pt x="2407" y="16748"/>
                    <a:pt x="2424" y="16749"/>
                    <a:pt x="2441" y="16749"/>
                  </a:cubicBezTo>
                  <a:cubicBezTo>
                    <a:pt x="3788" y="16749"/>
                    <a:pt x="7656" y="11859"/>
                    <a:pt x="8821" y="10344"/>
                  </a:cubicBezTo>
                  <a:cubicBezTo>
                    <a:pt x="8847" y="10311"/>
                    <a:pt x="8865" y="10273"/>
                    <a:pt x="8875" y="10232"/>
                  </a:cubicBezTo>
                  <a:lnTo>
                    <a:pt x="10600" y="3083"/>
                  </a:lnTo>
                  <a:cubicBezTo>
                    <a:pt x="10638" y="2926"/>
                    <a:pt x="10544" y="2766"/>
                    <a:pt x="10389" y="2723"/>
                  </a:cubicBezTo>
                  <a:cubicBezTo>
                    <a:pt x="7995" y="2067"/>
                    <a:pt x="4016" y="779"/>
                    <a:pt x="3522" y="120"/>
                  </a:cubicBezTo>
                  <a:cubicBezTo>
                    <a:pt x="3461" y="38"/>
                    <a:pt x="3373" y="0"/>
                    <a:pt x="3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41"/>
            <p:cNvSpPr/>
            <p:nvPr/>
          </p:nvSpPr>
          <p:spPr>
            <a:xfrm>
              <a:off x="4129900" y="2379950"/>
              <a:ext cx="546125" cy="653825"/>
            </a:xfrm>
            <a:custGeom>
              <a:avLst/>
              <a:gdLst/>
              <a:ahLst/>
              <a:cxnLst/>
              <a:rect l="l" t="t" r="r" b="b"/>
              <a:pathLst>
                <a:path w="21845" h="26153" extrusionOk="0">
                  <a:moveTo>
                    <a:pt x="5648" y="0"/>
                  </a:moveTo>
                  <a:lnTo>
                    <a:pt x="2973" y="6687"/>
                  </a:lnTo>
                  <a:cubicBezTo>
                    <a:pt x="1" y="12780"/>
                    <a:pt x="2676" y="16197"/>
                    <a:pt x="2676" y="16197"/>
                  </a:cubicBezTo>
                  <a:lnTo>
                    <a:pt x="13820" y="26153"/>
                  </a:lnTo>
                  <a:lnTo>
                    <a:pt x="21845" y="24073"/>
                  </a:lnTo>
                  <a:cubicBezTo>
                    <a:pt x="21845" y="24073"/>
                    <a:pt x="9957" y="4309"/>
                    <a:pt x="8768" y="2229"/>
                  </a:cubicBezTo>
                  <a:cubicBezTo>
                    <a:pt x="7579" y="148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41"/>
            <p:cNvSpPr/>
            <p:nvPr/>
          </p:nvSpPr>
          <p:spPr>
            <a:xfrm>
              <a:off x="4122025" y="2372500"/>
              <a:ext cx="562975" cy="668750"/>
            </a:xfrm>
            <a:custGeom>
              <a:avLst/>
              <a:gdLst/>
              <a:ahLst/>
              <a:cxnLst/>
              <a:rect l="l" t="t" r="r" b="b"/>
              <a:pathLst>
                <a:path w="22519" h="26750" extrusionOk="0">
                  <a:moveTo>
                    <a:pt x="5970" y="0"/>
                  </a:moveTo>
                  <a:cubicBezTo>
                    <a:pt x="5822" y="0"/>
                    <a:pt x="5676" y="116"/>
                    <a:pt x="5664" y="276"/>
                  </a:cubicBezTo>
                  <a:cubicBezTo>
                    <a:pt x="5651" y="440"/>
                    <a:pt x="5774" y="583"/>
                    <a:pt x="5938" y="598"/>
                  </a:cubicBezTo>
                  <a:cubicBezTo>
                    <a:pt x="6011" y="604"/>
                    <a:pt x="7733" y="769"/>
                    <a:pt x="8823" y="2676"/>
                  </a:cubicBezTo>
                  <a:cubicBezTo>
                    <a:pt x="9913" y="4584"/>
                    <a:pt x="20108" y="21541"/>
                    <a:pt x="21696" y="24182"/>
                  </a:cubicBezTo>
                  <a:lnTo>
                    <a:pt x="14215" y="26122"/>
                  </a:lnTo>
                  <a:lnTo>
                    <a:pt x="3225" y="16310"/>
                  </a:lnTo>
                  <a:cubicBezTo>
                    <a:pt x="3201" y="16278"/>
                    <a:pt x="701" y="12972"/>
                    <a:pt x="3557" y="7116"/>
                  </a:cubicBezTo>
                  <a:cubicBezTo>
                    <a:pt x="3620" y="6969"/>
                    <a:pt x="3557" y="6798"/>
                    <a:pt x="3413" y="6728"/>
                  </a:cubicBezTo>
                  <a:cubicBezTo>
                    <a:pt x="3371" y="6707"/>
                    <a:pt x="3326" y="6698"/>
                    <a:pt x="3282" y="6698"/>
                  </a:cubicBezTo>
                  <a:cubicBezTo>
                    <a:pt x="3176" y="6698"/>
                    <a:pt x="3073" y="6754"/>
                    <a:pt x="3020" y="6854"/>
                  </a:cubicBezTo>
                  <a:cubicBezTo>
                    <a:pt x="0" y="13043"/>
                    <a:pt x="2642" y="16535"/>
                    <a:pt x="2792" y="16718"/>
                  </a:cubicBezTo>
                  <a:lnTo>
                    <a:pt x="13936" y="26674"/>
                  </a:lnTo>
                  <a:cubicBezTo>
                    <a:pt x="13991" y="26722"/>
                    <a:pt x="14061" y="26750"/>
                    <a:pt x="14136" y="26750"/>
                  </a:cubicBezTo>
                  <a:cubicBezTo>
                    <a:pt x="14161" y="26750"/>
                    <a:pt x="14186" y="26747"/>
                    <a:pt x="14211" y="26741"/>
                  </a:cubicBezTo>
                  <a:lnTo>
                    <a:pt x="22233" y="24661"/>
                  </a:lnTo>
                  <a:cubicBezTo>
                    <a:pt x="22428" y="24612"/>
                    <a:pt x="22518" y="24389"/>
                    <a:pt x="22416" y="24217"/>
                  </a:cubicBezTo>
                  <a:cubicBezTo>
                    <a:pt x="22296" y="24019"/>
                    <a:pt x="10516" y="4433"/>
                    <a:pt x="9343" y="2380"/>
                  </a:cubicBezTo>
                  <a:cubicBezTo>
                    <a:pt x="8090" y="186"/>
                    <a:pt x="6069" y="7"/>
                    <a:pt x="5985" y="1"/>
                  </a:cubicBezTo>
                  <a:cubicBezTo>
                    <a:pt x="5980" y="0"/>
                    <a:pt x="5975" y="0"/>
                    <a:pt x="59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41"/>
            <p:cNvSpPr/>
            <p:nvPr/>
          </p:nvSpPr>
          <p:spPr>
            <a:xfrm>
              <a:off x="3613575" y="2848025"/>
              <a:ext cx="107725" cy="156325"/>
            </a:xfrm>
            <a:custGeom>
              <a:avLst/>
              <a:gdLst/>
              <a:ahLst/>
              <a:cxnLst/>
              <a:rect l="l" t="t" r="r" b="b"/>
              <a:pathLst>
                <a:path w="4309" h="6253" extrusionOk="0">
                  <a:moveTo>
                    <a:pt x="3120" y="0"/>
                  </a:moveTo>
                  <a:cubicBezTo>
                    <a:pt x="3120" y="0"/>
                    <a:pt x="296" y="2526"/>
                    <a:pt x="148" y="3120"/>
                  </a:cubicBezTo>
                  <a:cubicBezTo>
                    <a:pt x="0" y="3715"/>
                    <a:pt x="1635" y="6093"/>
                    <a:pt x="2080" y="6241"/>
                  </a:cubicBezTo>
                  <a:cubicBezTo>
                    <a:pt x="2104" y="6249"/>
                    <a:pt x="2126" y="6252"/>
                    <a:pt x="2147" y="6252"/>
                  </a:cubicBezTo>
                  <a:cubicBezTo>
                    <a:pt x="2541" y="6252"/>
                    <a:pt x="2667" y="5021"/>
                    <a:pt x="2526" y="4458"/>
                  </a:cubicBezTo>
                  <a:cubicBezTo>
                    <a:pt x="2378" y="3863"/>
                    <a:pt x="2080" y="2972"/>
                    <a:pt x="2080" y="2972"/>
                  </a:cubicBezTo>
                  <a:lnTo>
                    <a:pt x="3715" y="1040"/>
                  </a:lnTo>
                  <a:cubicBezTo>
                    <a:pt x="3715" y="1040"/>
                    <a:pt x="4309" y="298"/>
                    <a:pt x="31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41"/>
            <p:cNvSpPr/>
            <p:nvPr/>
          </p:nvSpPr>
          <p:spPr>
            <a:xfrm>
              <a:off x="3605175" y="2840525"/>
              <a:ext cx="115050" cy="171275"/>
            </a:xfrm>
            <a:custGeom>
              <a:avLst/>
              <a:gdLst/>
              <a:ahLst/>
              <a:cxnLst/>
              <a:rect l="l" t="t" r="r" b="b"/>
              <a:pathLst>
                <a:path w="4602" h="6851" extrusionOk="0">
                  <a:moveTo>
                    <a:pt x="3533" y="634"/>
                  </a:moveTo>
                  <a:cubicBezTo>
                    <a:pt x="3809" y="727"/>
                    <a:pt x="3876" y="832"/>
                    <a:pt x="3892" y="878"/>
                  </a:cubicBezTo>
                  <a:cubicBezTo>
                    <a:pt x="3927" y="978"/>
                    <a:pt x="3846" y="1115"/>
                    <a:pt x="3823" y="1146"/>
                  </a:cubicBezTo>
                  <a:lnTo>
                    <a:pt x="2188" y="3078"/>
                  </a:lnTo>
                  <a:cubicBezTo>
                    <a:pt x="2120" y="3159"/>
                    <a:pt x="2099" y="3267"/>
                    <a:pt x="2132" y="3367"/>
                  </a:cubicBezTo>
                  <a:cubicBezTo>
                    <a:pt x="2135" y="3376"/>
                    <a:pt x="2428" y="4254"/>
                    <a:pt x="2571" y="4831"/>
                  </a:cubicBezTo>
                  <a:cubicBezTo>
                    <a:pt x="2682" y="5274"/>
                    <a:pt x="2583" y="6008"/>
                    <a:pt x="2459" y="6223"/>
                  </a:cubicBezTo>
                  <a:cubicBezTo>
                    <a:pt x="2002" y="5888"/>
                    <a:pt x="700" y="3902"/>
                    <a:pt x="775" y="3493"/>
                  </a:cubicBezTo>
                  <a:cubicBezTo>
                    <a:pt x="863" y="3179"/>
                    <a:pt x="2251" y="1789"/>
                    <a:pt x="3533" y="634"/>
                  </a:cubicBezTo>
                  <a:close/>
                  <a:moveTo>
                    <a:pt x="3456" y="0"/>
                  </a:moveTo>
                  <a:cubicBezTo>
                    <a:pt x="3383" y="0"/>
                    <a:pt x="3312" y="27"/>
                    <a:pt x="3257" y="76"/>
                  </a:cubicBezTo>
                  <a:cubicBezTo>
                    <a:pt x="2578" y="684"/>
                    <a:pt x="352" y="2714"/>
                    <a:pt x="194" y="3348"/>
                  </a:cubicBezTo>
                  <a:cubicBezTo>
                    <a:pt x="0" y="4122"/>
                    <a:pt x="1780" y="6644"/>
                    <a:pt x="2321" y="6825"/>
                  </a:cubicBezTo>
                  <a:cubicBezTo>
                    <a:pt x="2373" y="6842"/>
                    <a:pt x="2428" y="6851"/>
                    <a:pt x="2483" y="6851"/>
                  </a:cubicBezTo>
                  <a:cubicBezTo>
                    <a:pt x="2613" y="6850"/>
                    <a:pt x="2738" y="6799"/>
                    <a:pt x="2832" y="6710"/>
                  </a:cubicBezTo>
                  <a:cubicBezTo>
                    <a:pt x="3248" y="6324"/>
                    <a:pt x="3276" y="5180"/>
                    <a:pt x="3152" y="4686"/>
                  </a:cubicBezTo>
                  <a:cubicBezTo>
                    <a:pt x="3040" y="4233"/>
                    <a:pt x="2846" y="3625"/>
                    <a:pt x="2752" y="3337"/>
                  </a:cubicBezTo>
                  <a:lnTo>
                    <a:pt x="4284" y="1527"/>
                  </a:lnTo>
                  <a:cubicBezTo>
                    <a:pt x="4318" y="1487"/>
                    <a:pt x="4602" y="1113"/>
                    <a:pt x="4459" y="688"/>
                  </a:cubicBezTo>
                  <a:cubicBezTo>
                    <a:pt x="4351" y="365"/>
                    <a:pt x="4037" y="136"/>
                    <a:pt x="3530" y="9"/>
                  </a:cubicBezTo>
                  <a:cubicBezTo>
                    <a:pt x="3505" y="3"/>
                    <a:pt x="3481" y="0"/>
                    <a:pt x="3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41"/>
            <p:cNvSpPr/>
            <p:nvPr/>
          </p:nvSpPr>
          <p:spPr>
            <a:xfrm>
              <a:off x="3654425" y="2777450"/>
              <a:ext cx="1047600" cy="277425"/>
            </a:xfrm>
            <a:custGeom>
              <a:avLst/>
              <a:gdLst/>
              <a:ahLst/>
              <a:cxnLst/>
              <a:rect l="l" t="t" r="r" b="b"/>
              <a:pathLst>
                <a:path w="41904" h="11097" extrusionOk="0">
                  <a:moveTo>
                    <a:pt x="4161" y="1"/>
                  </a:moveTo>
                  <a:cubicBezTo>
                    <a:pt x="3121" y="1"/>
                    <a:pt x="1" y="5201"/>
                    <a:pt x="446" y="5795"/>
                  </a:cubicBezTo>
                  <a:cubicBezTo>
                    <a:pt x="892" y="6389"/>
                    <a:pt x="4607" y="9212"/>
                    <a:pt x="5647" y="9360"/>
                  </a:cubicBezTo>
                  <a:cubicBezTo>
                    <a:pt x="5701" y="9368"/>
                    <a:pt x="5759" y="9372"/>
                    <a:pt x="5820" y="9372"/>
                  </a:cubicBezTo>
                  <a:cubicBezTo>
                    <a:pt x="6915" y="9372"/>
                    <a:pt x="8916" y="8171"/>
                    <a:pt x="8916" y="8171"/>
                  </a:cubicBezTo>
                  <a:cubicBezTo>
                    <a:pt x="8916" y="8171"/>
                    <a:pt x="20061" y="9806"/>
                    <a:pt x="25261" y="10401"/>
                  </a:cubicBezTo>
                  <a:cubicBezTo>
                    <a:pt x="28108" y="10726"/>
                    <a:pt x="31312" y="11096"/>
                    <a:pt x="34043" y="11096"/>
                  </a:cubicBezTo>
                  <a:cubicBezTo>
                    <a:pt x="36300" y="11096"/>
                    <a:pt x="38234" y="10843"/>
                    <a:pt x="39377" y="10104"/>
                  </a:cubicBezTo>
                  <a:cubicBezTo>
                    <a:pt x="41903" y="8469"/>
                    <a:pt x="41160" y="4903"/>
                    <a:pt x="37743" y="3417"/>
                  </a:cubicBezTo>
                  <a:cubicBezTo>
                    <a:pt x="37743" y="3417"/>
                    <a:pt x="35544" y="2512"/>
                    <a:pt x="32715" y="2512"/>
                  </a:cubicBezTo>
                  <a:cubicBezTo>
                    <a:pt x="32512" y="2512"/>
                    <a:pt x="32306" y="2517"/>
                    <a:pt x="32097" y="2527"/>
                  </a:cubicBezTo>
                  <a:cubicBezTo>
                    <a:pt x="28976" y="2676"/>
                    <a:pt x="22437" y="4309"/>
                    <a:pt x="18277" y="4458"/>
                  </a:cubicBezTo>
                  <a:cubicBezTo>
                    <a:pt x="16415" y="4524"/>
                    <a:pt x="15417" y="4591"/>
                    <a:pt x="14681" y="4591"/>
                  </a:cubicBezTo>
                  <a:cubicBezTo>
                    <a:pt x="13774" y="4591"/>
                    <a:pt x="13268" y="4489"/>
                    <a:pt x="12036" y="4161"/>
                  </a:cubicBezTo>
                  <a:cubicBezTo>
                    <a:pt x="9807" y="3567"/>
                    <a:pt x="5201" y="1"/>
                    <a:pt x="41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41"/>
            <p:cNvSpPr/>
            <p:nvPr/>
          </p:nvSpPr>
          <p:spPr>
            <a:xfrm>
              <a:off x="3651550" y="2769950"/>
              <a:ext cx="1034675" cy="292275"/>
            </a:xfrm>
            <a:custGeom>
              <a:avLst/>
              <a:gdLst/>
              <a:ahLst/>
              <a:cxnLst/>
              <a:rect l="l" t="t" r="r" b="b"/>
              <a:pathLst>
                <a:path w="41387" h="11691" extrusionOk="0">
                  <a:moveTo>
                    <a:pt x="4275" y="599"/>
                  </a:moveTo>
                  <a:cubicBezTo>
                    <a:pt x="4685" y="599"/>
                    <a:pt x="6116" y="1485"/>
                    <a:pt x="7377" y="2268"/>
                  </a:cubicBezTo>
                  <a:cubicBezTo>
                    <a:pt x="9011" y="3279"/>
                    <a:pt x="10861" y="4426"/>
                    <a:pt x="12074" y="4750"/>
                  </a:cubicBezTo>
                  <a:cubicBezTo>
                    <a:pt x="13338" y="5086"/>
                    <a:pt x="13880" y="5189"/>
                    <a:pt x="14808" y="5189"/>
                  </a:cubicBezTo>
                  <a:cubicBezTo>
                    <a:pt x="15249" y="5189"/>
                    <a:pt x="15778" y="5166"/>
                    <a:pt x="16514" y="5133"/>
                  </a:cubicBezTo>
                  <a:cubicBezTo>
                    <a:pt x="17026" y="5111"/>
                    <a:pt x="17643" y="5083"/>
                    <a:pt x="18403" y="5056"/>
                  </a:cubicBezTo>
                  <a:cubicBezTo>
                    <a:pt x="20698" y="4975"/>
                    <a:pt x="23756" y="4436"/>
                    <a:pt x="26454" y="3961"/>
                  </a:cubicBezTo>
                  <a:cubicBezTo>
                    <a:pt x="28704" y="3565"/>
                    <a:pt x="30831" y="3191"/>
                    <a:pt x="32225" y="3124"/>
                  </a:cubicBezTo>
                  <a:cubicBezTo>
                    <a:pt x="32422" y="3115"/>
                    <a:pt x="32617" y="3111"/>
                    <a:pt x="32809" y="3111"/>
                  </a:cubicBezTo>
                  <a:cubicBezTo>
                    <a:pt x="35512" y="3111"/>
                    <a:pt x="37660" y="3960"/>
                    <a:pt x="37742" y="3993"/>
                  </a:cubicBezTo>
                  <a:cubicBezTo>
                    <a:pt x="39439" y="4732"/>
                    <a:pt x="40565" y="6085"/>
                    <a:pt x="40684" y="7524"/>
                  </a:cubicBezTo>
                  <a:cubicBezTo>
                    <a:pt x="40772" y="8597"/>
                    <a:pt x="40291" y="9530"/>
                    <a:pt x="39330" y="10152"/>
                  </a:cubicBezTo>
                  <a:cubicBezTo>
                    <a:pt x="38242" y="10856"/>
                    <a:pt x="36368" y="11097"/>
                    <a:pt x="34172" y="11097"/>
                  </a:cubicBezTo>
                  <a:cubicBezTo>
                    <a:pt x="31480" y="11097"/>
                    <a:pt x="28305" y="10734"/>
                    <a:pt x="25507" y="10414"/>
                  </a:cubicBezTo>
                  <a:lnTo>
                    <a:pt x="25410" y="10404"/>
                  </a:lnTo>
                  <a:cubicBezTo>
                    <a:pt x="20273" y="9816"/>
                    <a:pt x="9186" y="8192"/>
                    <a:pt x="9074" y="8176"/>
                  </a:cubicBezTo>
                  <a:cubicBezTo>
                    <a:pt x="9059" y="8174"/>
                    <a:pt x="9046" y="8173"/>
                    <a:pt x="9031" y="8173"/>
                  </a:cubicBezTo>
                  <a:cubicBezTo>
                    <a:pt x="8977" y="8173"/>
                    <a:pt x="8923" y="8188"/>
                    <a:pt x="8877" y="8216"/>
                  </a:cubicBezTo>
                  <a:cubicBezTo>
                    <a:pt x="8317" y="8551"/>
                    <a:pt x="6770" y="9374"/>
                    <a:pt x="5948" y="9374"/>
                  </a:cubicBezTo>
                  <a:cubicBezTo>
                    <a:pt x="5897" y="9374"/>
                    <a:pt x="5849" y="9371"/>
                    <a:pt x="5805" y="9364"/>
                  </a:cubicBezTo>
                  <a:cubicBezTo>
                    <a:pt x="4874" y="9232"/>
                    <a:pt x="1231" y="6490"/>
                    <a:pt x="819" y="5951"/>
                  </a:cubicBezTo>
                  <a:cubicBezTo>
                    <a:pt x="729" y="5562"/>
                    <a:pt x="1850" y="3281"/>
                    <a:pt x="3158" y="1634"/>
                  </a:cubicBezTo>
                  <a:cubicBezTo>
                    <a:pt x="3970" y="611"/>
                    <a:pt x="4273" y="599"/>
                    <a:pt x="4275" y="599"/>
                  </a:cubicBezTo>
                  <a:close/>
                  <a:moveTo>
                    <a:pt x="4276" y="1"/>
                  </a:moveTo>
                  <a:cubicBezTo>
                    <a:pt x="3264" y="1"/>
                    <a:pt x="1463" y="2924"/>
                    <a:pt x="796" y="4257"/>
                  </a:cubicBezTo>
                  <a:cubicBezTo>
                    <a:pt x="0" y="5847"/>
                    <a:pt x="225" y="6147"/>
                    <a:pt x="322" y="6275"/>
                  </a:cubicBezTo>
                  <a:cubicBezTo>
                    <a:pt x="767" y="6870"/>
                    <a:pt x="4548" y="9790"/>
                    <a:pt x="5720" y="9958"/>
                  </a:cubicBezTo>
                  <a:cubicBezTo>
                    <a:pt x="5784" y="9967"/>
                    <a:pt x="5851" y="9971"/>
                    <a:pt x="5921" y="9971"/>
                  </a:cubicBezTo>
                  <a:cubicBezTo>
                    <a:pt x="6966" y="9971"/>
                    <a:pt x="8643" y="9047"/>
                    <a:pt x="9092" y="8784"/>
                  </a:cubicBezTo>
                  <a:cubicBezTo>
                    <a:pt x="10239" y="8952"/>
                    <a:pt x="20464" y="10441"/>
                    <a:pt x="25342" y="10999"/>
                  </a:cubicBezTo>
                  <a:lnTo>
                    <a:pt x="25438" y="11010"/>
                  </a:lnTo>
                  <a:cubicBezTo>
                    <a:pt x="28235" y="11329"/>
                    <a:pt x="31400" y="11691"/>
                    <a:pt x="34128" y="11691"/>
                  </a:cubicBezTo>
                  <a:cubicBezTo>
                    <a:pt x="36452" y="11691"/>
                    <a:pt x="38460" y="11428"/>
                    <a:pt x="39655" y="10656"/>
                  </a:cubicBezTo>
                  <a:cubicBezTo>
                    <a:pt x="40793" y="9918"/>
                    <a:pt x="41386" y="8759"/>
                    <a:pt x="41280" y="7475"/>
                  </a:cubicBezTo>
                  <a:cubicBezTo>
                    <a:pt x="41143" y="5814"/>
                    <a:pt x="39878" y="4270"/>
                    <a:pt x="37978" y="3443"/>
                  </a:cubicBezTo>
                  <a:lnTo>
                    <a:pt x="37972" y="3441"/>
                  </a:lnTo>
                  <a:cubicBezTo>
                    <a:pt x="37875" y="3400"/>
                    <a:pt x="35688" y="2511"/>
                    <a:pt x="32847" y="2511"/>
                  </a:cubicBezTo>
                  <a:cubicBezTo>
                    <a:pt x="32634" y="2511"/>
                    <a:pt x="32417" y="2516"/>
                    <a:pt x="32197" y="2527"/>
                  </a:cubicBezTo>
                  <a:cubicBezTo>
                    <a:pt x="30764" y="2595"/>
                    <a:pt x="28619" y="2973"/>
                    <a:pt x="26350" y="3372"/>
                  </a:cubicBezTo>
                  <a:cubicBezTo>
                    <a:pt x="23671" y="3844"/>
                    <a:pt x="20635" y="4378"/>
                    <a:pt x="18382" y="4459"/>
                  </a:cubicBezTo>
                  <a:cubicBezTo>
                    <a:pt x="17620" y="4486"/>
                    <a:pt x="17003" y="4513"/>
                    <a:pt x="16488" y="4536"/>
                  </a:cubicBezTo>
                  <a:cubicBezTo>
                    <a:pt x="15746" y="4569"/>
                    <a:pt x="15224" y="4592"/>
                    <a:pt x="14797" y="4592"/>
                  </a:cubicBezTo>
                  <a:cubicBezTo>
                    <a:pt x="13906" y="4592"/>
                    <a:pt x="13431" y="4491"/>
                    <a:pt x="12229" y="4171"/>
                  </a:cubicBezTo>
                  <a:cubicBezTo>
                    <a:pt x="11101" y="3871"/>
                    <a:pt x="9291" y="2749"/>
                    <a:pt x="7694" y="1759"/>
                  </a:cubicBezTo>
                  <a:cubicBezTo>
                    <a:pt x="5880" y="637"/>
                    <a:pt x="4828" y="1"/>
                    <a:pt x="4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41"/>
            <p:cNvSpPr/>
            <p:nvPr/>
          </p:nvSpPr>
          <p:spPr>
            <a:xfrm>
              <a:off x="3678350" y="2814525"/>
              <a:ext cx="88625" cy="126450"/>
            </a:xfrm>
            <a:custGeom>
              <a:avLst/>
              <a:gdLst/>
              <a:ahLst/>
              <a:cxnLst/>
              <a:rect l="l" t="t" r="r" b="b"/>
              <a:pathLst>
                <a:path w="3545" h="5058" extrusionOk="0">
                  <a:moveTo>
                    <a:pt x="3205" y="1"/>
                  </a:moveTo>
                  <a:cubicBezTo>
                    <a:pt x="3105" y="1"/>
                    <a:pt x="3008" y="50"/>
                    <a:pt x="2951" y="140"/>
                  </a:cubicBezTo>
                  <a:lnTo>
                    <a:pt x="127" y="4597"/>
                  </a:lnTo>
                  <a:cubicBezTo>
                    <a:pt x="1" y="4797"/>
                    <a:pt x="144" y="5057"/>
                    <a:pt x="381" y="5057"/>
                  </a:cubicBezTo>
                  <a:cubicBezTo>
                    <a:pt x="483" y="5057"/>
                    <a:pt x="579" y="5005"/>
                    <a:pt x="633" y="4918"/>
                  </a:cubicBezTo>
                  <a:lnTo>
                    <a:pt x="3457" y="460"/>
                  </a:lnTo>
                  <a:cubicBezTo>
                    <a:pt x="3545" y="321"/>
                    <a:pt x="3504" y="135"/>
                    <a:pt x="3364" y="47"/>
                  </a:cubicBezTo>
                  <a:cubicBezTo>
                    <a:pt x="3314" y="16"/>
                    <a:pt x="3259" y="1"/>
                    <a:pt x="32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41"/>
            <p:cNvSpPr/>
            <p:nvPr/>
          </p:nvSpPr>
          <p:spPr>
            <a:xfrm>
              <a:off x="3719050" y="2855375"/>
              <a:ext cx="99875" cy="126450"/>
            </a:xfrm>
            <a:custGeom>
              <a:avLst/>
              <a:gdLst/>
              <a:ahLst/>
              <a:cxnLst/>
              <a:rect l="l" t="t" r="r" b="b"/>
              <a:pathLst>
                <a:path w="3995" h="5058" extrusionOk="0">
                  <a:moveTo>
                    <a:pt x="3656" y="1"/>
                  </a:moveTo>
                  <a:cubicBezTo>
                    <a:pt x="3564" y="1"/>
                    <a:pt x="3473" y="43"/>
                    <a:pt x="3415" y="123"/>
                  </a:cubicBezTo>
                  <a:lnTo>
                    <a:pt x="145" y="4580"/>
                  </a:lnTo>
                  <a:cubicBezTo>
                    <a:pt x="1" y="4778"/>
                    <a:pt x="142" y="5057"/>
                    <a:pt x="386" y="5058"/>
                  </a:cubicBezTo>
                  <a:cubicBezTo>
                    <a:pt x="482" y="5058"/>
                    <a:pt x="572" y="5011"/>
                    <a:pt x="628" y="4935"/>
                  </a:cubicBezTo>
                  <a:lnTo>
                    <a:pt x="3898" y="478"/>
                  </a:lnTo>
                  <a:cubicBezTo>
                    <a:pt x="3995" y="344"/>
                    <a:pt x="3967" y="156"/>
                    <a:pt x="3833" y="59"/>
                  </a:cubicBezTo>
                  <a:cubicBezTo>
                    <a:pt x="3780" y="20"/>
                    <a:pt x="3718" y="1"/>
                    <a:pt x="3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41"/>
            <p:cNvSpPr/>
            <p:nvPr/>
          </p:nvSpPr>
          <p:spPr>
            <a:xfrm>
              <a:off x="3767175" y="2903650"/>
              <a:ext cx="88825" cy="100475"/>
            </a:xfrm>
            <a:custGeom>
              <a:avLst/>
              <a:gdLst/>
              <a:ahLst/>
              <a:cxnLst/>
              <a:rect l="l" t="t" r="r" b="b"/>
              <a:pathLst>
                <a:path w="3553" h="4019" extrusionOk="0">
                  <a:moveTo>
                    <a:pt x="3217" y="1"/>
                  </a:moveTo>
                  <a:cubicBezTo>
                    <a:pt x="3131" y="1"/>
                    <a:pt x="3045" y="38"/>
                    <a:pt x="2986" y="110"/>
                  </a:cubicBezTo>
                  <a:lnTo>
                    <a:pt x="163" y="3528"/>
                  </a:lnTo>
                  <a:cubicBezTo>
                    <a:pt x="1" y="3723"/>
                    <a:pt x="140" y="4018"/>
                    <a:pt x="393" y="4018"/>
                  </a:cubicBezTo>
                  <a:cubicBezTo>
                    <a:pt x="483" y="4018"/>
                    <a:pt x="568" y="3979"/>
                    <a:pt x="624" y="3910"/>
                  </a:cubicBezTo>
                  <a:lnTo>
                    <a:pt x="3448" y="492"/>
                  </a:lnTo>
                  <a:cubicBezTo>
                    <a:pt x="3553" y="364"/>
                    <a:pt x="3535" y="175"/>
                    <a:pt x="3408" y="70"/>
                  </a:cubicBezTo>
                  <a:cubicBezTo>
                    <a:pt x="3352" y="24"/>
                    <a:pt x="3284" y="1"/>
                    <a:pt x="3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41"/>
            <p:cNvSpPr/>
            <p:nvPr/>
          </p:nvSpPr>
          <p:spPr>
            <a:xfrm>
              <a:off x="3824200" y="2948275"/>
              <a:ext cx="61450" cy="41000"/>
            </a:xfrm>
            <a:custGeom>
              <a:avLst/>
              <a:gdLst/>
              <a:ahLst/>
              <a:cxnLst/>
              <a:rect l="l" t="t" r="r" b="b"/>
              <a:pathLst>
                <a:path w="2458" h="1640" extrusionOk="0">
                  <a:moveTo>
                    <a:pt x="1827" y="1"/>
                  </a:moveTo>
                  <a:cubicBezTo>
                    <a:pt x="1775" y="1"/>
                    <a:pt x="1722" y="14"/>
                    <a:pt x="1674" y="43"/>
                  </a:cubicBezTo>
                  <a:lnTo>
                    <a:pt x="188" y="935"/>
                  </a:lnTo>
                  <a:cubicBezTo>
                    <a:pt x="47" y="1019"/>
                    <a:pt x="0" y="1203"/>
                    <a:pt x="85" y="1344"/>
                  </a:cubicBezTo>
                  <a:cubicBezTo>
                    <a:pt x="141" y="1438"/>
                    <a:pt x="241" y="1491"/>
                    <a:pt x="343" y="1491"/>
                  </a:cubicBezTo>
                  <a:cubicBezTo>
                    <a:pt x="395" y="1491"/>
                    <a:pt x="448" y="1477"/>
                    <a:pt x="496" y="1448"/>
                  </a:cubicBezTo>
                  <a:lnTo>
                    <a:pt x="1648" y="757"/>
                  </a:lnTo>
                  <a:lnTo>
                    <a:pt x="1836" y="1422"/>
                  </a:lnTo>
                  <a:cubicBezTo>
                    <a:pt x="1874" y="1550"/>
                    <a:pt x="1991" y="1639"/>
                    <a:pt x="2125" y="1639"/>
                  </a:cubicBezTo>
                  <a:cubicBezTo>
                    <a:pt x="2152" y="1639"/>
                    <a:pt x="2180" y="1636"/>
                    <a:pt x="2207" y="1628"/>
                  </a:cubicBezTo>
                  <a:cubicBezTo>
                    <a:pt x="2366" y="1583"/>
                    <a:pt x="2457" y="1417"/>
                    <a:pt x="2412" y="1258"/>
                  </a:cubicBezTo>
                  <a:lnTo>
                    <a:pt x="2116" y="217"/>
                  </a:lnTo>
                  <a:cubicBezTo>
                    <a:pt x="2077" y="83"/>
                    <a:pt x="1955" y="1"/>
                    <a:pt x="1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41"/>
            <p:cNvSpPr/>
            <p:nvPr/>
          </p:nvSpPr>
          <p:spPr>
            <a:xfrm>
              <a:off x="4289350" y="1965725"/>
              <a:ext cx="70900" cy="151700"/>
            </a:xfrm>
            <a:custGeom>
              <a:avLst/>
              <a:gdLst/>
              <a:ahLst/>
              <a:cxnLst/>
              <a:rect l="l" t="t" r="r" b="b"/>
              <a:pathLst>
                <a:path w="2836" h="6068" extrusionOk="0">
                  <a:moveTo>
                    <a:pt x="1607" y="1"/>
                  </a:moveTo>
                  <a:cubicBezTo>
                    <a:pt x="1333" y="1"/>
                    <a:pt x="1111" y="156"/>
                    <a:pt x="1111" y="156"/>
                  </a:cubicBezTo>
                  <a:lnTo>
                    <a:pt x="1" y="5704"/>
                  </a:lnTo>
                  <a:cubicBezTo>
                    <a:pt x="1" y="5704"/>
                    <a:pt x="438" y="6068"/>
                    <a:pt x="921" y="6068"/>
                  </a:cubicBezTo>
                  <a:cubicBezTo>
                    <a:pt x="1066" y="6068"/>
                    <a:pt x="1215" y="6035"/>
                    <a:pt x="1357" y="5949"/>
                  </a:cubicBezTo>
                  <a:cubicBezTo>
                    <a:pt x="1974" y="5580"/>
                    <a:pt x="2836" y="3978"/>
                    <a:pt x="2589" y="1635"/>
                  </a:cubicBezTo>
                  <a:cubicBezTo>
                    <a:pt x="2448" y="287"/>
                    <a:pt x="1979" y="1"/>
                    <a:pt x="1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41"/>
            <p:cNvSpPr/>
            <p:nvPr/>
          </p:nvSpPr>
          <p:spPr>
            <a:xfrm>
              <a:off x="4281475" y="1958275"/>
              <a:ext cx="86525" cy="166650"/>
            </a:xfrm>
            <a:custGeom>
              <a:avLst/>
              <a:gdLst/>
              <a:ahLst/>
              <a:cxnLst/>
              <a:rect l="l" t="t" r="r" b="b"/>
              <a:pathLst>
                <a:path w="3461" h="6666" extrusionOk="0">
                  <a:moveTo>
                    <a:pt x="1920" y="598"/>
                  </a:moveTo>
                  <a:cubicBezTo>
                    <a:pt x="1971" y="598"/>
                    <a:pt x="2023" y="607"/>
                    <a:pt x="2074" y="630"/>
                  </a:cubicBezTo>
                  <a:cubicBezTo>
                    <a:pt x="2228" y="700"/>
                    <a:pt x="2502" y="967"/>
                    <a:pt x="2607" y="1964"/>
                  </a:cubicBezTo>
                  <a:cubicBezTo>
                    <a:pt x="2843" y="4207"/>
                    <a:pt x="2014" y="5693"/>
                    <a:pt x="1518" y="5990"/>
                  </a:cubicBezTo>
                  <a:cubicBezTo>
                    <a:pt x="1427" y="6045"/>
                    <a:pt x="1329" y="6066"/>
                    <a:pt x="1232" y="6066"/>
                  </a:cubicBezTo>
                  <a:cubicBezTo>
                    <a:pt x="1009" y="6066"/>
                    <a:pt x="786" y="5955"/>
                    <a:pt x="647" y="5868"/>
                  </a:cubicBezTo>
                  <a:lnTo>
                    <a:pt x="1691" y="650"/>
                  </a:lnTo>
                  <a:cubicBezTo>
                    <a:pt x="1751" y="624"/>
                    <a:pt x="1833" y="598"/>
                    <a:pt x="1920" y="598"/>
                  </a:cubicBezTo>
                  <a:close/>
                  <a:moveTo>
                    <a:pt x="1921" y="0"/>
                  </a:moveTo>
                  <a:cubicBezTo>
                    <a:pt x="1640" y="0"/>
                    <a:pt x="1388" y="114"/>
                    <a:pt x="1254" y="209"/>
                  </a:cubicBezTo>
                  <a:cubicBezTo>
                    <a:pt x="1190" y="253"/>
                    <a:pt x="1147" y="320"/>
                    <a:pt x="1131" y="395"/>
                  </a:cubicBezTo>
                  <a:lnTo>
                    <a:pt x="22" y="5943"/>
                  </a:lnTo>
                  <a:cubicBezTo>
                    <a:pt x="0" y="6050"/>
                    <a:pt x="40" y="6161"/>
                    <a:pt x="123" y="6231"/>
                  </a:cubicBezTo>
                  <a:cubicBezTo>
                    <a:pt x="152" y="6254"/>
                    <a:pt x="655" y="6666"/>
                    <a:pt x="1239" y="6666"/>
                  </a:cubicBezTo>
                  <a:cubicBezTo>
                    <a:pt x="1241" y="6666"/>
                    <a:pt x="1243" y="6666"/>
                    <a:pt x="1245" y="6666"/>
                  </a:cubicBezTo>
                  <a:cubicBezTo>
                    <a:pt x="1449" y="6666"/>
                    <a:pt x="1650" y="6610"/>
                    <a:pt x="1825" y="6504"/>
                  </a:cubicBezTo>
                  <a:cubicBezTo>
                    <a:pt x="2552" y="6069"/>
                    <a:pt x="3461" y="4352"/>
                    <a:pt x="3202" y="1902"/>
                  </a:cubicBezTo>
                  <a:cubicBezTo>
                    <a:pt x="3099" y="916"/>
                    <a:pt x="2802" y="304"/>
                    <a:pt x="2321" y="85"/>
                  </a:cubicBezTo>
                  <a:cubicBezTo>
                    <a:pt x="2187" y="24"/>
                    <a:pt x="2051" y="0"/>
                    <a:pt x="1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41"/>
            <p:cNvSpPr/>
            <p:nvPr/>
          </p:nvSpPr>
          <p:spPr>
            <a:xfrm>
              <a:off x="3768550" y="1701500"/>
              <a:ext cx="573225" cy="579925"/>
            </a:xfrm>
            <a:custGeom>
              <a:avLst/>
              <a:gdLst/>
              <a:ahLst/>
              <a:cxnLst/>
              <a:rect l="l" t="t" r="r" b="b"/>
              <a:pathLst>
                <a:path w="22929" h="23197" extrusionOk="0">
                  <a:moveTo>
                    <a:pt x="15533" y="0"/>
                  </a:moveTo>
                  <a:cubicBezTo>
                    <a:pt x="10725" y="0"/>
                    <a:pt x="8384" y="3205"/>
                    <a:pt x="8384" y="3205"/>
                  </a:cubicBezTo>
                  <a:cubicBezTo>
                    <a:pt x="8384" y="3205"/>
                    <a:pt x="9739" y="3945"/>
                    <a:pt x="8752" y="5301"/>
                  </a:cubicBezTo>
                  <a:cubicBezTo>
                    <a:pt x="7767" y="6656"/>
                    <a:pt x="6533" y="7519"/>
                    <a:pt x="6164" y="8382"/>
                  </a:cubicBezTo>
                  <a:cubicBezTo>
                    <a:pt x="5794" y="9246"/>
                    <a:pt x="6164" y="10109"/>
                    <a:pt x="5671" y="10849"/>
                  </a:cubicBezTo>
                  <a:cubicBezTo>
                    <a:pt x="5460" y="11165"/>
                    <a:pt x="5157" y="11256"/>
                    <a:pt x="4881" y="11256"/>
                  </a:cubicBezTo>
                  <a:cubicBezTo>
                    <a:pt x="4513" y="11256"/>
                    <a:pt x="4191" y="11095"/>
                    <a:pt x="4191" y="11095"/>
                  </a:cubicBezTo>
                  <a:cubicBezTo>
                    <a:pt x="4191" y="11095"/>
                    <a:pt x="3225" y="9826"/>
                    <a:pt x="2264" y="9826"/>
                  </a:cubicBezTo>
                  <a:cubicBezTo>
                    <a:pt x="1852" y="9826"/>
                    <a:pt x="1442" y="10059"/>
                    <a:pt x="1109" y="10725"/>
                  </a:cubicBezTo>
                  <a:cubicBezTo>
                    <a:pt x="0" y="12944"/>
                    <a:pt x="862" y="15780"/>
                    <a:pt x="2342" y="16888"/>
                  </a:cubicBezTo>
                  <a:cubicBezTo>
                    <a:pt x="2722" y="17174"/>
                    <a:pt x="3103" y="17280"/>
                    <a:pt x="3458" y="17280"/>
                  </a:cubicBezTo>
                  <a:cubicBezTo>
                    <a:pt x="4485" y="17280"/>
                    <a:pt x="5301" y="16395"/>
                    <a:pt x="5301" y="16395"/>
                  </a:cubicBezTo>
                  <a:cubicBezTo>
                    <a:pt x="5301" y="16395"/>
                    <a:pt x="8506" y="22929"/>
                    <a:pt x="11219" y="23175"/>
                  </a:cubicBezTo>
                  <a:cubicBezTo>
                    <a:pt x="11370" y="23189"/>
                    <a:pt x="11529" y="23196"/>
                    <a:pt x="11694" y="23196"/>
                  </a:cubicBezTo>
                  <a:cubicBezTo>
                    <a:pt x="14484" y="23196"/>
                    <a:pt x="19088" y="21236"/>
                    <a:pt x="20834" y="17628"/>
                  </a:cubicBezTo>
                  <a:cubicBezTo>
                    <a:pt x="22683" y="13807"/>
                    <a:pt x="22436" y="7643"/>
                    <a:pt x="22682" y="5301"/>
                  </a:cubicBezTo>
                  <a:cubicBezTo>
                    <a:pt x="22929" y="2958"/>
                    <a:pt x="20341" y="0"/>
                    <a:pt x="15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41"/>
            <p:cNvSpPr/>
            <p:nvPr/>
          </p:nvSpPr>
          <p:spPr>
            <a:xfrm>
              <a:off x="3759850" y="1694025"/>
              <a:ext cx="586025" cy="594875"/>
            </a:xfrm>
            <a:custGeom>
              <a:avLst/>
              <a:gdLst/>
              <a:ahLst/>
              <a:cxnLst/>
              <a:rect l="l" t="t" r="r" b="b"/>
              <a:pathLst>
                <a:path w="23441" h="23795" extrusionOk="0">
                  <a:moveTo>
                    <a:pt x="15880" y="599"/>
                  </a:moveTo>
                  <a:cubicBezTo>
                    <a:pt x="18303" y="599"/>
                    <a:pt x="20417" y="1403"/>
                    <a:pt x="21681" y="2807"/>
                  </a:cubicBezTo>
                  <a:cubicBezTo>
                    <a:pt x="22444" y="3655"/>
                    <a:pt x="22828" y="4662"/>
                    <a:pt x="22733" y="5568"/>
                  </a:cubicBezTo>
                  <a:cubicBezTo>
                    <a:pt x="22675" y="6115"/>
                    <a:pt x="22645" y="6861"/>
                    <a:pt x="22608" y="7726"/>
                  </a:cubicBezTo>
                  <a:cubicBezTo>
                    <a:pt x="22490" y="10585"/>
                    <a:pt x="22311" y="14908"/>
                    <a:pt x="20912" y="17797"/>
                  </a:cubicBezTo>
                  <a:cubicBezTo>
                    <a:pt x="19245" y="21241"/>
                    <a:pt x="14742" y="23195"/>
                    <a:pt x="12037" y="23195"/>
                  </a:cubicBezTo>
                  <a:cubicBezTo>
                    <a:pt x="11883" y="23195"/>
                    <a:pt x="11735" y="23189"/>
                    <a:pt x="11594" y="23176"/>
                  </a:cubicBezTo>
                  <a:cubicBezTo>
                    <a:pt x="9508" y="22987"/>
                    <a:pt x="6789" y="18338"/>
                    <a:pt x="5917" y="16563"/>
                  </a:cubicBezTo>
                  <a:cubicBezTo>
                    <a:pt x="5874" y="16474"/>
                    <a:pt x="5789" y="16412"/>
                    <a:pt x="5691" y="16399"/>
                  </a:cubicBezTo>
                  <a:cubicBezTo>
                    <a:pt x="5677" y="16396"/>
                    <a:pt x="5663" y="16395"/>
                    <a:pt x="5648" y="16395"/>
                  </a:cubicBezTo>
                  <a:cubicBezTo>
                    <a:pt x="5565" y="16396"/>
                    <a:pt x="5486" y="16430"/>
                    <a:pt x="5431" y="16491"/>
                  </a:cubicBezTo>
                  <a:cubicBezTo>
                    <a:pt x="5391" y="16533"/>
                    <a:pt x="4686" y="17279"/>
                    <a:pt x="3815" y="17279"/>
                  </a:cubicBezTo>
                  <a:cubicBezTo>
                    <a:pt x="3513" y="17279"/>
                    <a:pt x="3192" y="17189"/>
                    <a:pt x="2871" y="16948"/>
                  </a:cubicBezTo>
                  <a:cubicBezTo>
                    <a:pt x="1484" y="15908"/>
                    <a:pt x="699" y="13211"/>
                    <a:pt x="1726" y="11158"/>
                  </a:cubicBezTo>
                  <a:cubicBezTo>
                    <a:pt x="1953" y="10703"/>
                    <a:pt x="2227" y="10458"/>
                    <a:pt x="2542" y="10428"/>
                  </a:cubicBezTo>
                  <a:cubicBezTo>
                    <a:pt x="2563" y="10426"/>
                    <a:pt x="2585" y="10425"/>
                    <a:pt x="2607" y="10425"/>
                  </a:cubicBezTo>
                  <a:cubicBezTo>
                    <a:pt x="3280" y="10425"/>
                    <a:pt x="4050" y="11245"/>
                    <a:pt x="4302" y="11575"/>
                  </a:cubicBezTo>
                  <a:cubicBezTo>
                    <a:pt x="4330" y="11611"/>
                    <a:pt x="4365" y="11641"/>
                    <a:pt x="4406" y="11662"/>
                  </a:cubicBezTo>
                  <a:cubicBezTo>
                    <a:pt x="4601" y="11760"/>
                    <a:pt x="4904" y="11854"/>
                    <a:pt x="5223" y="11854"/>
                  </a:cubicBezTo>
                  <a:cubicBezTo>
                    <a:pt x="5598" y="11854"/>
                    <a:pt x="5996" y="11723"/>
                    <a:pt x="6269" y="11313"/>
                  </a:cubicBezTo>
                  <a:cubicBezTo>
                    <a:pt x="6582" y="10843"/>
                    <a:pt x="6598" y="10349"/>
                    <a:pt x="6615" y="9872"/>
                  </a:cubicBezTo>
                  <a:cubicBezTo>
                    <a:pt x="6628" y="9498"/>
                    <a:pt x="6640" y="9145"/>
                    <a:pt x="6788" y="8800"/>
                  </a:cubicBezTo>
                  <a:cubicBezTo>
                    <a:pt x="6967" y="8382"/>
                    <a:pt x="7407" y="7929"/>
                    <a:pt x="7916" y="7405"/>
                  </a:cubicBezTo>
                  <a:cubicBezTo>
                    <a:pt x="8367" y="6941"/>
                    <a:pt x="8880" y="6413"/>
                    <a:pt x="9343" y="5777"/>
                  </a:cubicBezTo>
                  <a:cubicBezTo>
                    <a:pt x="9700" y="5284"/>
                    <a:pt x="9829" y="4800"/>
                    <a:pt x="9725" y="4338"/>
                  </a:cubicBezTo>
                  <a:cubicBezTo>
                    <a:pt x="9632" y="3927"/>
                    <a:pt x="9374" y="3632"/>
                    <a:pt x="9165" y="3451"/>
                  </a:cubicBezTo>
                  <a:cubicBezTo>
                    <a:pt x="9806" y="2735"/>
                    <a:pt x="12042" y="599"/>
                    <a:pt x="15880" y="599"/>
                  </a:cubicBezTo>
                  <a:close/>
                  <a:moveTo>
                    <a:pt x="15880" y="0"/>
                  </a:moveTo>
                  <a:cubicBezTo>
                    <a:pt x="10976" y="0"/>
                    <a:pt x="8588" y="3193"/>
                    <a:pt x="8488" y="3329"/>
                  </a:cubicBezTo>
                  <a:cubicBezTo>
                    <a:pt x="8383" y="3474"/>
                    <a:pt x="8429" y="3679"/>
                    <a:pt x="8586" y="3766"/>
                  </a:cubicBezTo>
                  <a:cubicBezTo>
                    <a:pt x="8589" y="3769"/>
                    <a:pt x="9043" y="4027"/>
                    <a:pt x="9141" y="4473"/>
                  </a:cubicBezTo>
                  <a:cubicBezTo>
                    <a:pt x="9205" y="4760"/>
                    <a:pt x="9108" y="5080"/>
                    <a:pt x="8858" y="5425"/>
                  </a:cubicBezTo>
                  <a:cubicBezTo>
                    <a:pt x="8419" y="6027"/>
                    <a:pt x="7923" y="6538"/>
                    <a:pt x="7485" y="6989"/>
                  </a:cubicBezTo>
                  <a:cubicBezTo>
                    <a:pt x="6934" y="7555"/>
                    <a:pt x="6459" y="8045"/>
                    <a:pt x="6236" y="8564"/>
                  </a:cubicBezTo>
                  <a:cubicBezTo>
                    <a:pt x="6044" y="9013"/>
                    <a:pt x="6029" y="9458"/>
                    <a:pt x="6016" y="9851"/>
                  </a:cubicBezTo>
                  <a:cubicBezTo>
                    <a:pt x="6001" y="10281"/>
                    <a:pt x="5988" y="10652"/>
                    <a:pt x="5769" y="10981"/>
                  </a:cubicBezTo>
                  <a:cubicBezTo>
                    <a:pt x="5628" y="11194"/>
                    <a:pt x="5419" y="11257"/>
                    <a:pt x="5221" y="11257"/>
                  </a:cubicBezTo>
                  <a:cubicBezTo>
                    <a:pt x="5015" y="11257"/>
                    <a:pt x="4822" y="11190"/>
                    <a:pt x="4728" y="11151"/>
                  </a:cubicBezTo>
                  <a:cubicBezTo>
                    <a:pt x="4495" y="10859"/>
                    <a:pt x="3592" y="9826"/>
                    <a:pt x="2613" y="9826"/>
                  </a:cubicBezTo>
                  <a:cubicBezTo>
                    <a:pt x="2571" y="9826"/>
                    <a:pt x="2528" y="9828"/>
                    <a:pt x="2485" y="9832"/>
                  </a:cubicBezTo>
                  <a:cubicBezTo>
                    <a:pt x="1951" y="9882"/>
                    <a:pt x="1514" y="10238"/>
                    <a:pt x="1190" y="10890"/>
                  </a:cubicBezTo>
                  <a:cubicBezTo>
                    <a:pt x="1" y="13267"/>
                    <a:pt x="932" y="16243"/>
                    <a:pt x="2511" y="17427"/>
                  </a:cubicBezTo>
                  <a:cubicBezTo>
                    <a:pt x="2942" y="17751"/>
                    <a:pt x="3384" y="17876"/>
                    <a:pt x="3804" y="17876"/>
                  </a:cubicBezTo>
                  <a:cubicBezTo>
                    <a:pt x="4497" y="17876"/>
                    <a:pt x="5132" y="17534"/>
                    <a:pt x="5562" y="17184"/>
                  </a:cubicBezTo>
                  <a:cubicBezTo>
                    <a:pt x="6292" y="18588"/>
                    <a:pt x="9043" y="23547"/>
                    <a:pt x="11539" y="23773"/>
                  </a:cubicBezTo>
                  <a:cubicBezTo>
                    <a:pt x="11700" y="23788"/>
                    <a:pt x="11870" y="23795"/>
                    <a:pt x="12045" y="23795"/>
                  </a:cubicBezTo>
                  <a:cubicBezTo>
                    <a:pt x="14969" y="23795"/>
                    <a:pt x="19658" y="21762"/>
                    <a:pt x="21450" y="18058"/>
                  </a:cubicBezTo>
                  <a:cubicBezTo>
                    <a:pt x="22903" y="15057"/>
                    <a:pt x="23085" y="10660"/>
                    <a:pt x="23206" y="7752"/>
                  </a:cubicBezTo>
                  <a:cubicBezTo>
                    <a:pt x="23242" y="6898"/>
                    <a:pt x="23271" y="6159"/>
                    <a:pt x="23328" y="5632"/>
                  </a:cubicBezTo>
                  <a:cubicBezTo>
                    <a:pt x="23441" y="4556"/>
                    <a:pt x="23002" y="3382"/>
                    <a:pt x="22125" y="2407"/>
                  </a:cubicBezTo>
                  <a:cubicBezTo>
                    <a:pt x="20749" y="877"/>
                    <a:pt x="18472" y="0"/>
                    <a:pt x="158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41"/>
            <p:cNvSpPr/>
            <p:nvPr/>
          </p:nvSpPr>
          <p:spPr>
            <a:xfrm>
              <a:off x="4121025" y="1846900"/>
              <a:ext cx="34425" cy="62750"/>
            </a:xfrm>
            <a:custGeom>
              <a:avLst/>
              <a:gdLst/>
              <a:ahLst/>
              <a:cxnLst/>
              <a:rect l="l" t="t" r="r" b="b"/>
              <a:pathLst>
                <a:path w="1377" h="2510" extrusionOk="0">
                  <a:moveTo>
                    <a:pt x="839" y="1"/>
                  </a:moveTo>
                  <a:cubicBezTo>
                    <a:pt x="530" y="1"/>
                    <a:pt x="210" y="504"/>
                    <a:pt x="107" y="1165"/>
                  </a:cubicBezTo>
                  <a:cubicBezTo>
                    <a:pt x="1" y="1856"/>
                    <a:pt x="174" y="2456"/>
                    <a:pt x="494" y="2507"/>
                  </a:cubicBezTo>
                  <a:cubicBezTo>
                    <a:pt x="508" y="2509"/>
                    <a:pt x="523" y="2510"/>
                    <a:pt x="537" y="2510"/>
                  </a:cubicBezTo>
                  <a:cubicBezTo>
                    <a:pt x="846" y="2510"/>
                    <a:pt x="1167" y="2005"/>
                    <a:pt x="1269" y="1345"/>
                  </a:cubicBezTo>
                  <a:cubicBezTo>
                    <a:pt x="1376" y="654"/>
                    <a:pt x="1203" y="53"/>
                    <a:pt x="882" y="4"/>
                  </a:cubicBezTo>
                  <a:cubicBezTo>
                    <a:pt x="868" y="2"/>
                    <a:pt x="853" y="1"/>
                    <a:pt x="8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41"/>
            <p:cNvSpPr/>
            <p:nvPr/>
          </p:nvSpPr>
          <p:spPr>
            <a:xfrm>
              <a:off x="4244225" y="1880800"/>
              <a:ext cx="34450" cy="62750"/>
            </a:xfrm>
            <a:custGeom>
              <a:avLst/>
              <a:gdLst/>
              <a:ahLst/>
              <a:cxnLst/>
              <a:rect l="l" t="t" r="r" b="b"/>
              <a:pathLst>
                <a:path w="1378" h="2510" extrusionOk="0">
                  <a:moveTo>
                    <a:pt x="840" y="0"/>
                  </a:moveTo>
                  <a:cubicBezTo>
                    <a:pt x="531" y="0"/>
                    <a:pt x="211" y="505"/>
                    <a:pt x="108" y="1165"/>
                  </a:cubicBezTo>
                  <a:cubicBezTo>
                    <a:pt x="0" y="1855"/>
                    <a:pt x="175" y="2456"/>
                    <a:pt x="495" y="2506"/>
                  </a:cubicBezTo>
                  <a:cubicBezTo>
                    <a:pt x="509" y="2508"/>
                    <a:pt x="523" y="2509"/>
                    <a:pt x="538" y="2509"/>
                  </a:cubicBezTo>
                  <a:cubicBezTo>
                    <a:pt x="846" y="2509"/>
                    <a:pt x="1168" y="2005"/>
                    <a:pt x="1270" y="1345"/>
                  </a:cubicBezTo>
                  <a:cubicBezTo>
                    <a:pt x="1377" y="654"/>
                    <a:pt x="1204" y="53"/>
                    <a:pt x="883" y="3"/>
                  </a:cubicBezTo>
                  <a:cubicBezTo>
                    <a:pt x="868" y="1"/>
                    <a:pt x="854" y="0"/>
                    <a:pt x="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2" name="Google Shape;2402;p41"/>
            <p:cNvSpPr/>
            <p:nvPr/>
          </p:nvSpPr>
          <p:spPr>
            <a:xfrm>
              <a:off x="4082025" y="1772900"/>
              <a:ext cx="106725" cy="42775"/>
            </a:xfrm>
            <a:custGeom>
              <a:avLst/>
              <a:gdLst/>
              <a:ahLst/>
              <a:cxnLst/>
              <a:rect l="l" t="t" r="r" b="b"/>
              <a:pathLst>
                <a:path w="4269" h="1711" extrusionOk="0">
                  <a:moveTo>
                    <a:pt x="2717" y="1"/>
                  </a:moveTo>
                  <a:cubicBezTo>
                    <a:pt x="1222" y="1"/>
                    <a:pt x="179" y="1201"/>
                    <a:pt x="166" y="1217"/>
                  </a:cubicBezTo>
                  <a:cubicBezTo>
                    <a:pt x="1" y="1411"/>
                    <a:pt x="139" y="1711"/>
                    <a:pt x="394" y="1711"/>
                  </a:cubicBezTo>
                  <a:cubicBezTo>
                    <a:pt x="483" y="1711"/>
                    <a:pt x="565" y="1671"/>
                    <a:pt x="623" y="1605"/>
                  </a:cubicBezTo>
                  <a:cubicBezTo>
                    <a:pt x="634" y="1592"/>
                    <a:pt x="1493" y="601"/>
                    <a:pt x="2713" y="601"/>
                  </a:cubicBezTo>
                  <a:cubicBezTo>
                    <a:pt x="3047" y="601"/>
                    <a:pt x="3408" y="675"/>
                    <a:pt x="3787" y="865"/>
                  </a:cubicBezTo>
                  <a:cubicBezTo>
                    <a:pt x="3831" y="888"/>
                    <a:pt x="3879" y="899"/>
                    <a:pt x="3926" y="899"/>
                  </a:cubicBezTo>
                  <a:cubicBezTo>
                    <a:pt x="4036" y="899"/>
                    <a:pt x="4142" y="839"/>
                    <a:pt x="4194" y="734"/>
                  </a:cubicBezTo>
                  <a:cubicBezTo>
                    <a:pt x="4269" y="583"/>
                    <a:pt x="4207" y="401"/>
                    <a:pt x="4055" y="330"/>
                  </a:cubicBezTo>
                  <a:cubicBezTo>
                    <a:pt x="3582" y="93"/>
                    <a:pt x="3132" y="1"/>
                    <a:pt x="27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3" name="Google Shape;2403;p41"/>
            <p:cNvSpPr/>
            <p:nvPr/>
          </p:nvSpPr>
          <p:spPr>
            <a:xfrm>
              <a:off x="4246200" y="1814075"/>
              <a:ext cx="84300" cy="73950"/>
            </a:xfrm>
            <a:custGeom>
              <a:avLst/>
              <a:gdLst/>
              <a:ahLst/>
              <a:cxnLst/>
              <a:rect l="l" t="t" r="r" b="b"/>
              <a:pathLst>
                <a:path w="3372" h="2958" extrusionOk="0">
                  <a:moveTo>
                    <a:pt x="984" y="0"/>
                  </a:moveTo>
                  <a:cubicBezTo>
                    <a:pt x="565" y="0"/>
                    <a:pt x="259" y="108"/>
                    <a:pt x="237" y="116"/>
                  </a:cubicBezTo>
                  <a:cubicBezTo>
                    <a:pt x="82" y="171"/>
                    <a:pt x="1" y="342"/>
                    <a:pt x="56" y="497"/>
                  </a:cubicBezTo>
                  <a:cubicBezTo>
                    <a:pt x="100" y="620"/>
                    <a:pt x="215" y="697"/>
                    <a:pt x="338" y="697"/>
                  </a:cubicBezTo>
                  <a:cubicBezTo>
                    <a:pt x="371" y="697"/>
                    <a:pt x="405" y="691"/>
                    <a:pt x="438" y="679"/>
                  </a:cubicBezTo>
                  <a:cubicBezTo>
                    <a:pt x="442" y="677"/>
                    <a:pt x="671" y="599"/>
                    <a:pt x="982" y="599"/>
                  </a:cubicBezTo>
                  <a:cubicBezTo>
                    <a:pt x="1221" y="599"/>
                    <a:pt x="1509" y="645"/>
                    <a:pt x="1780" y="809"/>
                  </a:cubicBezTo>
                  <a:cubicBezTo>
                    <a:pt x="2288" y="1117"/>
                    <a:pt x="2616" y="1754"/>
                    <a:pt x="2755" y="2702"/>
                  </a:cubicBezTo>
                  <a:cubicBezTo>
                    <a:pt x="2777" y="2848"/>
                    <a:pt x="2903" y="2956"/>
                    <a:pt x="3051" y="2958"/>
                  </a:cubicBezTo>
                  <a:cubicBezTo>
                    <a:pt x="3066" y="2958"/>
                    <a:pt x="3081" y="2956"/>
                    <a:pt x="3094" y="2954"/>
                  </a:cubicBezTo>
                  <a:cubicBezTo>
                    <a:pt x="3258" y="2929"/>
                    <a:pt x="3372" y="2778"/>
                    <a:pt x="3348" y="2615"/>
                  </a:cubicBezTo>
                  <a:cubicBezTo>
                    <a:pt x="3180" y="1477"/>
                    <a:pt x="2755" y="695"/>
                    <a:pt x="2083" y="292"/>
                  </a:cubicBezTo>
                  <a:cubicBezTo>
                    <a:pt x="1703" y="65"/>
                    <a:pt x="1309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41"/>
            <p:cNvSpPr/>
            <p:nvPr/>
          </p:nvSpPr>
          <p:spPr>
            <a:xfrm>
              <a:off x="4171425" y="1875375"/>
              <a:ext cx="96900" cy="132500"/>
            </a:xfrm>
            <a:custGeom>
              <a:avLst/>
              <a:gdLst/>
              <a:ahLst/>
              <a:cxnLst/>
              <a:rect l="l" t="t" r="r" b="b"/>
              <a:pathLst>
                <a:path w="3876" h="5300" extrusionOk="0">
                  <a:moveTo>
                    <a:pt x="2333" y="1"/>
                  </a:moveTo>
                  <a:cubicBezTo>
                    <a:pt x="2227" y="1"/>
                    <a:pt x="2124" y="57"/>
                    <a:pt x="2070" y="156"/>
                  </a:cubicBezTo>
                  <a:cubicBezTo>
                    <a:pt x="1805" y="656"/>
                    <a:pt x="1213" y="1873"/>
                    <a:pt x="1424" y="2398"/>
                  </a:cubicBezTo>
                  <a:cubicBezTo>
                    <a:pt x="1529" y="2659"/>
                    <a:pt x="1856" y="2835"/>
                    <a:pt x="2382" y="3101"/>
                  </a:cubicBezTo>
                  <a:cubicBezTo>
                    <a:pt x="2653" y="3237"/>
                    <a:pt x="3217" y="3524"/>
                    <a:pt x="3265" y="3641"/>
                  </a:cubicBezTo>
                  <a:cubicBezTo>
                    <a:pt x="3265" y="3641"/>
                    <a:pt x="3259" y="3658"/>
                    <a:pt x="3223" y="3689"/>
                  </a:cubicBezTo>
                  <a:cubicBezTo>
                    <a:pt x="2582" y="4249"/>
                    <a:pt x="1331" y="4710"/>
                    <a:pt x="755" y="4710"/>
                  </a:cubicBezTo>
                  <a:cubicBezTo>
                    <a:pt x="647" y="4710"/>
                    <a:pt x="563" y="4694"/>
                    <a:pt x="511" y="4659"/>
                  </a:cubicBezTo>
                  <a:cubicBezTo>
                    <a:pt x="459" y="4624"/>
                    <a:pt x="401" y="4607"/>
                    <a:pt x="343" y="4607"/>
                  </a:cubicBezTo>
                  <a:cubicBezTo>
                    <a:pt x="246" y="4607"/>
                    <a:pt x="151" y="4654"/>
                    <a:pt x="93" y="4741"/>
                  </a:cubicBezTo>
                  <a:cubicBezTo>
                    <a:pt x="1" y="4880"/>
                    <a:pt x="39" y="5067"/>
                    <a:pt x="179" y="5158"/>
                  </a:cubicBezTo>
                  <a:cubicBezTo>
                    <a:pt x="328" y="5257"/>
                    <a:pt x="528" y="5300"/>
                    <a:pt x="759" y="5300"/>
                  </a:cubicBezTo>
                  <a:cubicBezTo>
                    <a:pt x="1667" y="5300"/>
                    <a:pt x="3047" y="4638"/>
                    <a:pt x="3617" y="4139"/>
                  </a:cubicBezTo>
                  <a:cubicBezTo>
                    <a:pt x="3848" y="3938"/>
                    <a:pt x="3875" y="3730"/>
                    <a:pt x="3857" y="3590"/>
                  </a:cubicBezTo>
                  <a:cubicBezTo>
                    <a:pt x="3802" y="3148"/>
                    <a:pt x="3243" y="2865"/>
                    <a:pt x="2652" y="2567"/>
                  </a:cubicBezTo>
                  <a:cubicBezTo>
                    <a:pt x="2407" y="2442"/>
                    <a:pt x="2037" y="2256"/>
                    <a:pt x="1980" y="2176"/>
                  </a:cubicBezTo>
                  <a:cubicBezTo>
                    <a:pt x="1918" y="1991"/>
                    <a:pt x="2208" y="1177"/>
                    <a:pt x="2599" y="437"/>
                  </a:cubicBezTo>
                  <a:cubicBezTo>
                    <a:pt x="2674" y="291"/>
                    <a:pt x="2617" y="112"/>
                    <a:pt x="2472" y="35"/>
                  </a:cubicBezTo>
                  <a:cubicBezTo>
                    <a:pt x="2428" y="12"/>
                    <a:pt x="2380" y="1"/>
                    <a:pt x="23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41"/>
            <p:cNvSpPr/>
            <p:nvPr/>
          </p:nvSpPr>
          <p:spPr>
            <a:xfrm>
              <a:off x="4051850" y="1997350"/>
              <a:ext cx="104300" cy="80575"/>
            </a:xfrm>
            <a:custGeom>
              <a:avLst/>
              <a:gdLst/>
              <a:ahLst/>
              <a:cxnLst/>
              <a:rect l="l" t="t" r="r" b="b"/>
              <a:pathLst>
                <a:path w="4172" h="3223" extrusionOk="0">
                  <a:moveTo>
                    <a:pt x="334" y="0"/>
                  </a:moveTo>
                  <a:cubicBezTo>
                    <a:pt x="307" y="0"/>
                    <a:pt x="279" y="4"/>
                    <a:pt x="251" y="12"/>
                  </a:cubicBezTo>
                  <a:cubicBezTo>
                    <a:pt x="92" y="60"/>
                    <a:pt x="1" y="226"/>
                    <a:pt x="48" y="384"/>
                  </a:cubicBezTo>
                  <a:cubicBezTo>
                    <a:pt x="75" y="481"/>
                    <a:pt x="769" y="2743"/>
                    <a:pt x="3815" y="3219"/>
                  </a:cubicBezTo>
                  <a:cubicBezTo>
                    <a:pt x="3831" y="3222"/>
                    <a:pt x="3847" y="3223"/>
                    <a:pt x="3863" y="3223"/>
                  </a:cubicBezTo>
                  <a:cubicBezTo>
                    <a:pt x="4019" y="3222"/>
                    <a:pt x="4148" y="3102"/>
                    <a:pt x="4160" y="2946"/>
                  </a:cubicBezTo>
                  <a:cubicBezTo>
                    <a:pt x="4172" y="2791"/>
                    <a:pt x="4062" y="2651"/>
                    <a:pt x="3908" y="2628"/>
                  </a:cubicBezTo>
                  <a:cubicBezTo>
                    <a:pt x="1251" y="2213"/>
                    <a:pt x="647" y="297"/>
                    <a:pt x="623" y="216"/>
                  </a:cubicBezTo>
                  <a:cubicBezTo>
                    <a:pt x="584" y="85"/>
                    <a:pt x="46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41"/>
            <p:cNvSpPr/>
            <p:nvPr/>
          </p:nvSpPr>
          <p:spPr>
            <a:xfrm>
              <a:off x="2611500" y="3304400"/>
              <a:ext cx="1228650" cy="1295050"/>
            </a:xfrm>
            <a:custGeom>
              <a:avLst/>
              <a:gdLst/>
              <a:ahLst/>
              <a:cxnLst/>
              <a:rect l="l" t="t" r="r" b="b"/>
              <a:pathLst>
                <a:path w="49146" h="51802" extrusionOk="0">
                  <a:moveTo>
                    <a:pt x="34369" y="1"/>
                  </a:moveTo>
                  <a:cubicBezTo>
                    <a:pt x="31628" y="1"/>
                    <a:pt x="28501" y="632"/>
                    <a:pt x="24986" y="2244"/>
                  </a:cubicBezTo>
                  <a:cubicBezTo>
                    <a:pt x="24986" y="2244"/>
                    <a:pt x="21682" y="5548"/>
                    <a:pt x="16933" y="10504"/>
                  </a:cubicBezTo>
                  <a:cubicBezTo>
                    <a:pt x="12183" y="15459"/>
                    <a:pt x="0" y="32185"/>
                    <a:pt x="1239" y="37760"/>
                  </a:cubicBezTo>
                  <a:cubicBezTo>
                    <a:pt x="2478" y="43336"/>
                    <a:pt x="33039" y="51802"/>
                    <a:pt x="33039" y="51802"/>
                  </a:cubicBezTo>
                  <a:lnTo>
                    <a:pt x="36342" y="49530"/>
                  </a:lnTo>
                  <a:cubicBezTo>
                    <a:pt x="36342" y="49530"/>
                    <a:pt x="17965" y="35902"/>
                    <a:pt x="16726" y="32805"/>
                  </a:cubicBezTo>
                  <a:cubicBezTo>
                    <a:pt x="15487" y="29707"/>
                    <a:pt x="31386" y="19589"/>
                    <a:pt x="31386" y="19589"/>
                  </a:cubicBezTo>
                  <a:lnTo>
                    <a:pt x="49145" y="8233"/>
                  </a:lnTo>
                  <a:cubicBezTo>
                    <a:pt x="49145" y="8233"/>
                    <a:pt x="44269" y="1"/>
                    <a:pt x="343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41"/>
            <p:cNvSpPr/>
            <p:nvPr/>
          </p:nvSpPr>
          <p:spPr>
            <a:xfrm>
              <a:off x="2602925" y="3297250"/>
              <a:ext cx="1245700" cy="1309700"/>
            </a:xfrm>
            <a:custGeom>
              <a:avLst/>
              <a:gdLst/>
              <a:ahLst/>
              <a:cxnLst/>
              <a:rect l="l" t="t" r="r" b="b"/>
              <a:pathLst>
                <a:path w="49828" h="52388" extrusionOk="0">
                  <a:moveTo>
                    <a:pt x="34639" y="612"/>
                  </a:moveTo>
                  <a:cubicBezTo>
                    <a:pt x="43354" y="612"/>
                    <a:pt x="48167" y="7081"/>
                    <a:pt x="49073" y="8428"/>
                  </a:cubicBezTo>
                  <a:lnTo>
                    <a:pt x="31569" y="19623"/>
                  </a:lnTo>
                  <a:cubicBezTo>
                    <a:pt x="29920" y="20672"/>
                    <a:pt x="15497" y="29968"/>
                    <a:pt x="16791" y="33202"/>
                  </a:cubicBezTo>
                  <a:cubicBezTo>
                    <a:pt x="17968" y="36144"/>
                    <a:pt x="33587" y="47880"/>
                    <a:pt x="36170" y="49807"/>
                  </a:cubicBezTo>
                  <a:lnTo>
                    <a:pt x="33327" y="51762"/>
                  </a:lnTo>
                  <a:cubicBezTo>
                    <a:pt x="22780" y="48831"/>
                    <a:pt x="2820" y="42234"/>
                    <a:pt x="1874" y="37981"/>
                  </a:cubicBezTo>
                  <a:cubicBezTo>
                    <a:pt x="715" y="32763"/>
                    <a:pt x="12432" y="16277"/>
                    <a:pt x="17492" y="10997"/>
                  </a:cubicBezTo>
                  <a:cubicBezTo>
                    <a:pt x="21914" y="6382"/>
                    <a:pt x="25121" y="3162"/>
                    <a:pt x="25502" y="2780"/>
                  </a:cubicBezTo>
                  <a:cubicBezTo>
                    <a:pt x="28916" y="1222"/>
                    <a:pt x="31962" y="612"/>
                    <a:pt x="34639" y="612"/>
                  </a:cubicBezTo>
                  <a:close/>
                  <a:moveTo>
                    <a:pt x="34696" y="1"/>
                  </a:moveTo>
                  <a:cubicBezTo>
                    <a:pt x="31944" y="1"/>
                    <a:pt x="28774" y="620"/>
                    <a:pt x="25203" y="2258"/>
                  </a:cubicBezTo>
                  <a:cubicBezTo>
                    <a:pt x="25172" y="2273"/>
                    <a:pt x="25142" y="2294"/>
                    <a:pt x="25117" y="2318"/>
                  </a:cubicBezTo>
                  <a:cubicBezTo>
                    <a:pt x="25083" y="2351"/>
                    <a:pt x="21756" y="5682"/>
                    <a:pt x="17060" y="10583"/>
                  </a:cubicBezTo>
                  <a:cubicBezTo>
                    <a:pt x="12636" y="15197"/>
                    <a:pt x="1" y="32311"/>
                    <a:pt x="1290" y="38111"/>
                  </a:cubicBezTo>
                  <a:cubicBezTo>
                    <a:pt x="2554" y="43797"/>
                    <a:pt x="32047" y="52029"/>
                    <a:pt x="33302" y="52376"/>
                  </a:cubicBezTo>
                  <a:cubicBezTo>
                    <a:pt x="33328" y="52383"/>
                    <a:pt x="33355" y="52387"/>
                    <a:pt x="33382" y="52387"/>
                  </a:cubicBezTo>
                  <a:cubicBezTo>
                    <a:pt x="33442" y="52386"/>
                    <a:pt x="33502" y="52368"/>
                    <a:pt x="33552" y="52334"/>
                  </a:cubicBezTo>
                  <a:lnTo>
                    <a:pt x="36855" y="50063"/>
                  </a:lnTo>
                  <a:cubicBezTo>
                    <a:pt x="37025" y="49946"/>
                    <a:pt x="37029" y="49697"/>
                    <a:pt x="36864" y="49575"/>
                  </a:cubicBezTo>
                  <a:cubicBezTo>
                    <a:pt x="30531" y="44880"/>
                    <a:pt x="18302" y="35367"/>
                    <a:pt x="17347" y="32979"/>
                  </a:cubicBezTo>
                  <a:cubicBezTo>
                    <a:pt x="16511" y="30891"/>
                    <a:pt x="25824" y="23987"/>
                    <a:pt x="31891" y="20127"/>
                  </a:cubicBezTo>
                  <a:lnTo>
                    <a:pt x="49649" y="8770"/>
                  </a:lnTo>
                  <a:cubicBezTo>
                    <a:pt x="49785" y="8683"/>
                    <a:pt x="49828" y="8504"/>
                    <a:pt x="49746" y="8366"/>
                  </a:cubicBezTo>
                  <a:cubicBezTo>
                    <a:pt x="49663" y="8226"/>
                    <a:pt x="47674" y="4918"/>
                    <a:pt x="43641" y="2480"/>
                  </a:cubicBezTo>
                  <a:cubicBezTo>
                    <a:pt x="41484" y="1176"/>
                    <a:pt x="38487" y="1"/>
                    <a:pt x="346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41"/>
            <p:cNvSpPr/>
            <p:nvPr/>
          </p:nvSpPr>
          <p:spPr>
            <a:xfrm>
              <a:off x="3411650" y="3146900"/>
              <a:ext cx="480100" cy="735100"/>
            </a:xfrm>
            <a:custGeom>
              <a:avLst/>
              <a:gdLst/>
              <a:ahLst/>
              <a:cxnLst/>
              <a:rect l="l" t="t" r="r" b="b"/>
              <a:pathLst>
                <a:path w="19204" h="29404" extrusionOk="0">
                  <a:moveTo>
                    <a:pt x="12650" y="0"/>
                  </a:moveTo>
                  <a:cubicBezTo>
                    <a:pt x="5880" y="0"/>
                    <a:pt x="5316" y="6670"/>
                    <a:pt x="3097" y="11848"/>
                  </a:cubicBezTo>
                  <a:cubicBezTo>
                    <a:pt x="620" y="17630"/>
                    <a:pt x="0" y="29193"/>
                    <a:pt x="7640" y="29399"/>
                  </a:cubicBezTo>
                  <a:cubicBezTo>
                    <a:pt x="7751" y="29402"/>
                    <a:pt x="7860" y="29404"/>
                    <a:pt x="7968" y="29404"/>
                  </a:cubicBezTo>
                  <a:cubicBezTo>
                    <a:pt x="15369" y="29404"/>
                    <a:pt x="18384" y="22473"/>
                    <a:pt x="18791" y="14739"/>
                  </a:cubicBezTo>
                  <a:cubicBezTo>
                    <a:pt x="19204" y="6892"/>
                    <a:pt x="15281" y="285"/>
                    <a:pt x="15281" y="285"/>
                  </a:cubicBezTo>
                  <a:cubicBezTo>
                    <a:pt x="14311" y="91"/>
                    <a:pt x="13438" y="0"/>
                    <a:pt x="12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41"/>
            <p:cNvSpPr/>
            <p:nvPr/>
          </p:nvSpPr>
          <p:spPr>
            <a:xfrm>
              <a:off x="3412775" y="3139425"/>
              <a:ext cx="486450" cy="750075"/>
            </a:xfrm>
            <a:custGeom>
              <a:avLst/>
              <a:gdLst/>
              <a:ahLst/>
              <a:cxnLst/>
              <a:rect l="l" t="t" r="r" b="b"/>
              <a:pathLst>
                <a:path w="19458" h="30003" extrusionOk="0">
                  <a:moveTo>
                    <a:pt x="12628" y="602"/>
                  </a:moveTo>
                  <a:cubicBezTo>
                    <a:pt x="13356" y="602"/>
                    <a:pt x="14158" y="681"/>
                    <a:pt x="15043" y="851"/>
                  </a:cubicBezTo>
                  <a:cubicBezTo>
                    <a:pt x="15551" y="1759"/>
                    <a:pt x="18822" y="7911"/>
                    <a:pt x="18447" y="15023"/>
                  </a:cubicBezTo>
                  <a:cubicBezTo>
                    <a:pt x="18218" y="19377"/>
                    <a:pt x="16719" y="29403"/>
                    <a:pt x="7909" y="29403"/>
                  </a:cubicBezTo>
                  <a:cubicBezTo>
                    <a:pt x="7808" y="29403"/>
                    <a:pt x="7706" y="29402"/>
                    <a:pt x="7603" y="29400"/>
                  </a:cubicBezTo>
                  <a:cubicBezTo>
                    <a:pt x="5658" y="29346"/>
                    <a:pt x="4158" y="28518"/>
                    <a:pt x="3146" y="26939"/>
                  </a:cubicBezTo>
                  <a:cubicBezTo>
                    <a:pt x="887" y="23409"/>
                    <a:pt x="1481" y="16574"/>
                    <a:pt x="3327" y="12265"/>
                  </a:cubicBezTo>
                  <a:cubicBezTo>
                    <a:pt x="3783" y="11202"/>
                    <a:pt x="4174" y="10066"/>
                    <a:pt x="4550" y="8969"/>
                  </a:cubicBezTo>
                  <a:cubicBezTo>
                    <a:pt x="6023" y="4681"/>
                    <a:pt x="7424" y="602"/>
                    <a:pt x="12628" y="602"/>
                  </a:cubicBezTo>
                  <a:close/>
                  <a:moveTo>
                    <a:pt x="12608" y="1"/>
                  </a:moveTo>
                  <a:cubicBezTo>
                    <a:pt x="6998" y="1"/>
                    <a:pt x="5469" y="4453"/>
                    <a:pt x="3983" y="8775"/>
                  </a:cubicBezTo>
                  <a:cubicBezTo>
                    <a:pt x="3610" y="9861"/>
                    <a:pt x="3224" y="10985"/>
                    <a:pt x="2778" y="12028"/>
                  </a:cubicBezTo>
                  <a:cubicBezTo>
                    <a:pt x="1131" y="15870"/>
                    <a:pt x="0" y="23136"/>
                    <a:pt x="2643" y="27263"/>
                  </a:cubicBezTo>
                  <a:cubicBezTo>
                    <a:pt x="3767" y="29019"/>
                    <a:pt x="5431" y="29940"/>
                    <a:pt x="7588" y="29998"/>
                  </a:cubicBezTo>
                  <a:cubicBezTo>
                    <a:pt x="7697" y="30001"/>
                    <a:pt x="7807" y="30002"/>
                    <a:pt x="7916" y="30002"/>
                  </a:cubicBezTo>
                  <a:cubicBezTo>
                    <a:pt x="14494" y="30002"/>
                    <a:pt x="18543" y="24576"/>
                    <a:pt x="19045" y="15054"/>
                  </a:cubicBezTo>
                  <a:cubicBezTo>
                    <a:pt x="19457" y="7207"/>
                    <a:pt x="15533" y="498"/>
                    <a:pt x="15493" y="432"/>
                  </a:cubicBezTo>
                  <a:cubicBezTo>
                    <a:pt x="15450" y="359"/>
                    <a:pt x="15377" y="307"/>
                    <a:pt x="15295" y="291"/>
                  </a:cubicBezTo>
                  <a:cubicBezTo>
                    <a:pt x="14307" y="93"/>
                    <a:pt x="13415" y="1"/>
                    <a:pt x="126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41"/>
            <p:cNvSpPr/>
            <p:nvPr/>
          </p:nvSpPr>
          <p:spPr>
            <a:xfrm>
              <a:off x="3210325" y="3113350"/>
              <a:ext cx="655600" cy="1104100"/>
            </a:xfrm>
            <a:custGeom>
              <a:avLst/>
              <a:gdLst/>
              <a:ahLst/>
              <a:cxnLst/>
              <a:rect l="l" t="t" r="r" b="b"/>
              <a:pathLst>
                <a:path w="26224" h="44164" extrusionOk="0">
                  <a:moveTo>
                    <a:pt x="19819" y="0"/>
                  </a:moveTo>
                  <a:cubicBezTo>
                    <a:pt x="17281" y="0"/>
                    <a:pt x="14100" y="1589"/>
                    <a:pt x="12183" y="5550"/>
                  </a:cubicBezTo>
                  <a:cubicBezTo>
                    <a:pt x="12183" y="5550"/>
                    <a:pt x="7846" y="25579"/>
                    <a:pt x="5782" y="29504"/>
                  </a:cubicBezTo>
                  <a:cubicBezTo>
                    <a:pt x="3717" y="33428"/>
                    <a:pt x="0" y="42924"/>
                    <a:pt x="0" y="42924"/>
                  </a:cubicBezTo>
                  <a:lnTo>
                    <a:pt x="4543" y="44163"/>
                  </a:lnTo>
                  <a:cubicBezTo>
                    <a:pt x="4543" y="44163"/>
                    <a:pt x="10945" y="35284"/>
                    <a:pt x="18584" y="25992"/>
                  </a:cubicBezTo>
                  <a:cubicBezTo>
                    <a:pt x="26224" y="16702"/>
                    <a:pt x="24986" y="4311"/>
                    <a:pt x="23334" y="1627"/>
                  </a:cubicBezTo>
                  <a:cubicBezTo>
                    <a:pt x="22704" y="603"/>
                    <a:pt x="21383" y="0"/>
                    <a:pt x="19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41"/>
            <p:cNvSpPr/>
            <p:nvPr/>
          </p:nvSpPr>
          <p:spPr>
            <a:xfrm>
              <a:off x="3202575" y="3105850"/>
              <a:ext cx="674750" cy="1119075"/>
            </a:xfrm>
            <a:custGeom>
              <a:avLst/>
              <a:gdLst/>
              <a:ahLst/>
              <a:cxnLst/>
              <a:rect l="l" t="t" r="r" b="b"/>
              <a:pathLst>
                <a:path w="26990" h="44763" extrusionOk="0">
                  <a:moveTo>
                    <a:pt x="20140" y="598"/>
                  </a:moveTo>
                  <a:cubicBezTo>
                    <a:pt x="21592" y="598"/>
                    <a:pt x="22818" y="1158"/>
                    <a:pt x="23388" y="2083"/>
                  </a:cubicBezTo>
                  <a:cubicBezTo>
                    <a:pt x="24886" y="4517"/>
                    <a:pt x="26342" y="16764"/>
                    <a:pt x="18663" y="26102"/>
                  </a:cubicBezTo>
                  <a:cubicBezTo>
                    <a:pt x="11677" y="34599"/>
                    <a:pt x="5655" y="42849"/>
                    <a:pt x="4732" y="44120"/>
                  </a:cubicBezTo>
                  <a:lnTo>
                    <a:pt x="710" y="43023"/>
                  </a:lnTo>
                  <a:cubicBezTo>
                    <a:pt x="1370" y="41355"/>
                    <a:pt x="4533" y="33408"/>
                    <a:pt x="6356" y="29942"/>
                  </a:cubicBezTo>
                  <a:cubicBezTo>
                    <a:pt x="8394" y="26072"/>
                    <a:pt x="12514" y="7170"/>
                    <a:pt x="12778" y="5948"/>
                  </a:cubicBezTo>
                  <a:cubicBezTo>
                    <a:pt x="14338" y="2747"/>
                    <a:pt x="16973" y="752"/>
                    <a:pt x="19832" y="607"/>
                  </a:cubicBezTo>
                  <a:cubicBezTo>
                    <a:pt x="19935" y="601"/>
                    <a:pt x="20038" y="598"/>
                    <a:pt x="20140" y="598"/>
                  </a:cubicBezTo>
                  <a:close/>
                  <a:moveTo>
                    <a:pt x="20112" y="1"/>
                  </a:moveTo>
                  <a:cubicBezTo>
                    <a:pt x="20009" y="1"/>
                    <a:pt x="19905" y="3"/>
                    <a:pt x="19801" y="8"/>
                  </a:cubicBezTo>
                  <a:cubicBezTo>
                    <a:pt x="16712" y="164"/>
                    <a:pt x="13878" y="2299"/>
                    <a:pt x="12224" y="5719"/>
                  </a:cubicBezTo>
                  <a:cubicBezTo>
                    <a:pt x="12213" y="5740"/>
                    <a:pt x="12206" y="5763"/>
                    <a:pt x="12200" y="5787"/>
                  </a:cubicBezTo>
                  <a:cubicBezTo>
                    <a:pt x="12157" y="5987"/>
                    <a:pt x="7848" y="25821"/>
                    <a:pt x="5827" y="29663"/>
                  </a:cubicBezTo>
                  <a:cubicBezTo>
                    <a:pt x="3778" y="33556"/>
                    <a:pt x="69" y="43020"/>
                    <a:pt x="32" y="43115"/>
                  </a:cubicBezTo>
                  <a:cubicBezTo>
                    <a:pt x="0" y="43194"/>
                    <a:pt x="5" y="43282"/>
                    <a:pt x="43" y="43359"/>
                  </a:cubicBezTo>
                  <a:cubicBezTo>
                    <a:pt x="80" y="43435"/>
                    <a:pt x="149" y="43490"/>
                    <a:pt x="232" y="43513"/>
                  </a:cubicBezTo>
                  <a:lnTo>
                    <a:pt x="4774" y="44753"/>
                  </a:lnTo>
                  <a:cubicBezTo>
                    <a:pt x="4800" y="44760"/>
                    <a:pt x="4826" y="44763"/>
                    <a:pt x="4853" y="44763"/>
                  </a:cubicBezTo>
                  <a:cubicBezTo>
                    <a:pt x="4949" y="44763"/>
                    <a:pt x="5040" y="44717"/>
                    <a:pt x="5096" y="44638"/>
                  </a:cubicBezTo>
                  <a:cubicBezTo>
                    <a:pt x="5160" y="44550"/>
                    <a:pt x="11578" y="35661"/>
                    <a:pt x="19126" y="26482"/>
                  </a:cubicBezTo>
                  <a:cubicBezTo>
                    <a:pt x="26990" y="16917"/>
                    <a:pt x="25448" y="4288"/>
                    <a:pt x="23898" y="1770"/>
                  </a:cubicBezTo>
                  <a:cubicBezTo>
                    <a:pt x="23216" y="659"/>
                    <a:pt x="21777" y="1"/>
                    <a:pt x="201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41"/>
            <p:cNvSpPr/>
            <p:nvPr/>
          </p:nvSpPr>
          <p:spPr>
            <a:xfrm>
              <a:off x="3610975" y="3342675"/>
              <a:ext cx="219325" cy="518325"/>
            </a:xfrm>
            <a:custGeom>
              <a:avLst/>
              <a:gdLst/>
              <a:ahLst/>
              <a:cxnLst/>
              <a:rect l="l" t="t" r="r" b="b"/>
              <a:pathLst>
                <a:path w="8773" h="20733" extrusionOk="0">
                  <a:moveTo>
                    <a:pt x="8442" y="1"/>
                  </a:moveTo>
                  <a:cubicBezTo>
                    <a:pt x="8307" y="1"/>
                    <a:pt x="8184" y="93"/>
                    <a:pt x="8152" y="230"/>
                  </a:cubicBezTo>
                  <a:cubicBezTo>
                    <a:pt x="8118" y="372"/>
                    <a:pt x="4707" y="14480"/>
                    <a:pt x="155" y="20247"/>
                  </a:cubicBezTo>
                  <a:cubicBezTo>
                    <a:pt x="0" y="20444"/>
                    <a:pt x="139" y="20732"/>
                    <a:pt x="390" y="20732"/>
                  </a:cubicBezTo>
                  <a:cubicBezTo>
                    <a:pt x="482" y="20732"/>
                    <a:pt x="568" y="20690"/>
                    <a:pt x="626" y="20618"/>
                  </a:cubicBezTo>
                  <a:cubicBezTo>
                    <a:pt x="5259" y="14749"/>
                    <a:pt x="8595" y="954"/>
                    <a:pt x="8734" y="369"/>
                  </a:cubicBezTo>
                  <a:cubicBezTo>
                    <a:pt x="8773" y="208"/>
                    <a:pt x="8673" y="48"/>
                    <a:pt x="8512" y="9"/>
                  </a:cubicBezTo>
                  <a:cubicBezTo>
                    <a:pt x="8489" y="4"/>
                    <a:pt x="8465" y="1"/>
                    <a:pt x="8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41"/>
            <p:cNvSpPr/>
            <p:nvPr/>
          </p:nvSpPr>
          <p:spPr>
            <a:xfrm>
              <a:off x="3318700" y="4542650"/>
              <a:ext cx="356250" cy="377100"/>
            </a:xfrm>
            <a:custGeom>
              <a:avLst/>
              <a:gdLst/>
              <a:ahLst/>
              <a:cxnLst/>
              <a:rect l="l" t="t" r="r" b="b"/>
              <a:pathLst>
                <a:path w="14250" h="15084" extrusionOk="0">
                  <a:moveTo>
                    <a:pt x="8055" y="0"/>
                  </a:moveTo>
                  <a:lnTo>
                    <a:pt x="5371" y="1446"/>
                  </a:lnTo>
                  <a:lnTo>
                    <a:pt x="4751" y="2272"/>
                  </a:lnTo>
                  <a:cubicBezTo>
                    <a:pt x="4751" y="2272"/>
                    <a:pt x="5370" y="5576"/>
                    <a:pt x="4131" y="7846"/>
                  </a:cubicBezTo>
                  <a:cubicBezTo>
                    <a:pt x="2892" y="10118"/>
                    <a:pt x="1" y="14868"/>
                    <a:pt x="2067" y="15074"/>
                  </a:cubicBezTo>
                  <a:cubicBezTo>
                    <a:pt x="2133" y="15080"/>
                    <a:pt x="2199" y="15084"/>
                    <a:pt x="2267" y="15084"/>
                  </a:cubicBezTo>
                  <a:cubicBezTo>
                    <a:pt x="4316" y="15084"/>
                    <a:pt x="7088" y="12104"/>
                    <a:pt x="9087" y="9705"/>
                  </a:cubicBezTo>
                  <a:cubicBezTo>
                    <a:pt x="11153" y="7228"/>
                    <a:pt x="11358" y="4956"/>
                    <a:pt x="12804" y="3097"/>
                  </a:cubicBezTo>
                  <a:cubicBezTo>
                    <a:pt x="14250" y="1239"/>
                    <a:pt x="8055" y="0"/>
                    <a:pt x="805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41"/>
            <p:cNvSpPr/>
            <p:nvPr/>
          </p:nvSpPr>
          <p:spPr>
            <a:xfrm>
              <a:off x="3333850" y="4535150"/>
              <a:ext cx="319650" cy="392075"/>
            </a:xfrm>
            <a:custGeom>
              <a:avLst/>
              <a:gdLst/>
              <a:ahLst/>
              <a:cxnLst/>
              <a:rect l="l" t="t" r="r" b="b"/>
              <a:pathLst>
                <a:path w="12786" h="15683" extrusionOk="0">
                  <a:moveTo>
                    <a:pt x="7495" y="616"/>
                  </a:moveTo>
                  <a:cubicBezTo>
                    <a:pt x="9142" y="959"/>
                    <a:pt x="11759" y="1796"/>
                    <a:pt x="12086" y="2675"/>
                  </a:cubicBezTo>
                  <a:cubicBezTo>
                    <a:pt x="12127" y="2784"/>
                    <a:pt x="12160" y="2960"/>
                    <a:pt x="11962" y="3214"/>
                  </a:cubicBezTo>
                  <a:cubicBezTo>
                    <a:pt x="11294" y="4072"/>
                    <a:pt x="10887" y="5003"/>
                    <a:pt x="10456" y="5989"/>
                  </a:cubicBezTo>
                  <a:cubicBezTo>
                    <a:pt x="9921" y="7210"/>
                    <a:pt x="9369" y="8472"/>
                    <a:pt x="8251" y="9814"/>
                  </a:cubicBezTo>
                  <a:cubicBezTo>
                    <a:pt x="7149" y="11137"/>
                    <a:pt x="3850" y="15084"/>
                    <a:pt x="1654" y="15084"/>
                  </a:cubicBezTo>
                  <a:cubicBezTo>
                    <a:pt x="1598" y="15084"/>
                    <a:pt x="1544" y="15081"/>
                    <a:pt x="1490" y="15076"/>
                  </a:cubicBezTo>
                  <a:cubicBezTo>
                    <a:pt x="1239" y="15051"/>
                    <a:pt x="1155" y="14950"/>
                    <a:pt x="1111" y="14864"/>
                  </a:cubicBezTo>
                  <a:cubicBezTo>
                    <a:pt x="635" y="13953"/>
                    <a:pt x="2414" y="10761"/>
                    <a:pt x="3370" y="9046"/>
                  </a:cubicBezTo>
                  <a:cubicBezTo>
                    <a:pt x="3522" y="8774"/>
                    <a:pt x="3663" y="8520"/>
                    <a:pt x="3788" y="8290"/>
                  </a:cubicBezTo>
                  <a:cubicBezTo>
                    <a:pt x="4936" y="6185"/>
                    <a:pt x="4566" y="3304"/>
                    <a:pt x="4462" y="2649"/>
                  </a:cubicBezTo>
                  <a:lnTo>
                    <a:pt x="4964" y="1978"/>
                  </a:lnTo>
                  <a:lnTo>
                    <a:pt x="7495" y="616"/>
                  </a:lnTo>
                  <a:close/>
                  <a:moveTo>
                    <a:pt x="7446" y="1"/>
                  </a:moveTo>
                  <a:cubicBezTo>
                    <a:pt x="7398" y="1"/>
                    <a:pt x="7350" y="13"/>
                    <a:pt x="7307" y="37"/>
                  </a:cubicBezTo>
                  <a:lnTo>
                    <a:pt x="4621" y="1481"/>
                  </a:lnTo>
                  <a:cubicBezTo>
                    <a:pt x="4583" y="1502"/>
                    <a:pt x="4550" y="1531"/>
                    <a:pt x="4524" y="1566"/>
                  </a:cubicBezTo>
                  <a:lnTo>
                    <a:pt x="3905" y="2392"/>
                  </a:lnTo>
                  <a:cubicBezTo>
                    <a:pt x="3854" y="2459"/>
                    <a:pt x="3835" y="2545"/>
                    <a:pt x="3850" y="2627"/>
                  </a:cubicBezTo>
                  <a:cubicBezTo>
                    <a:pt x="3855" y="2659"/>
                    <a:pt x="4433" y="5854"/>
                    <a:pt x="3261" y="8004"/>
                  </a:cubicBezTo>
                  <a:cubicBezTo>
                    <a:pt x="3137" y="8231"/>
                    <a:pt x="2997" y="8483"/>
                    <a:pt x="2846" y="8754"/>
                  </a:cubicBezTo>
                  <a:cubicBezTo>
                    <a:pt x="1264" y="11593"/>
                    <a:pt x="0" y="14033"/>
                    <a:pt x="579" y="15141"/>
                  </a:cubicBezTo>
                  <a:cubicBezTo>
                    <a:pt x="691" y="15356"/>
                    <a:pt x="930" y="15621"/>
                    <a:pt x="1430" y="15671"/>
                  </a:cubicBezTo>
                  <a:cubicBezTo>
                    <a:pt x="1505" y="15679"/>
                    <a:pt x="1581" y="15683"/>
                    <a:pt x="1656" y="15683"/>
                  </a:cubicBezTo>
                  <a:cubicBezTo>
                    <a:pt x="3876" y="15683"/>
                    <a:pt x="6730" y="12574"/>
                    <a:pt x="8711" y="10197"/>
                  </a:cubicBezTo>
                  <a:cubicBezTo>
                    <a:pt x="9884" y="8790"/>
                    <a:pt x="10479" y="7429"/>
                    <a:pt x="11005" y="6229"/>
                  </a:cubicBezTo>
                  <a:cubicBezTo>
                    <a:pt x="11420" y="5279"/>
                    <a:pt x="11814" y="4381"/>
                    <a:pt x="12433" y="3582"/>
                  </a:cubicBezTo>
                  <a:cubicBezTo>
                    <a:pt x="12785" y="3129"/>
                    <a:pt x="12745" y="2726"/>
                    <a:pt x="12647" y="2466"/>
                  </a:cubicBezTo>
                  <a:cubicBezTo>
                    <a:pt x="12088" y="963"/>
                    <a:pt x="7974" y="100"/>
                    <a:pt x="7507" y="7"/>
                  </a:cubicBezTo>
                  <a:cubicBezTo>
                    <a:pt x="7487" y="3"/>
                    <a:pt x="7466" y="1"/>
                    <a:pt x="74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41"/>
            <p:cNvSpPr/>
            <p:nvPr/>
          </p:nvSpPr>
          <p:spPr>
            <a:xfrm>
              <a:off x="3351525" y="4578425"/>
              <a:ext cx="299650" cy="341325"/>
            </a:xfrm>
            <a:custGeom>
              <a:avLst/>
              <a:gdLst/>
              <a:ahLst/>
              <a:cxnLst/>
              <a:rect l="l" t="t" r="r" b="b"/>
              <a:pathLst>
                <a:path w="11986" h="13653" extrusionOk="0">
                  <a:moveTo>
                    <a:pt x="10843" y="0"/>
                  </a:moveTo>
                  <a:cubicBezTo>
                    <a:pt x="9597" y="2636"/>
                    <a:pt x="7773" y="6077"/>
                    <a:pt x="5605" y="8894"/>
                  </a:cubicBezTo>
                  <a:cubicBezTo>
                    <a:pt x="3445" y="11704"/>
                    <a:pt x="1454" y="12476"/>
                    <a:pt x="45" y="12575"/>
                  </a:cubicBezTo>
                  <a:cubicBezTo>
                    <a:pt x="0" y="13176"/>
                    <a:pt x="183" y="13586"/>
                    <a:pt x="752" y="13643"/>
                  </a:cubicBezTo>
                  <a:cubicBezTo>
                    <a:pt x="818" y="13649"/>
                    <a:pt x="885" y="13653"/>
                    <a:pt x="953" y="13653"/>
                  </a:cubicBezTo>
                  <a:cubicBezTo>
                    <a:pt x="3001" y="13653"/>
                    <a:pt x="5774" y="10673"/>
                    <a:pt x="7774" y="8274"/>
                  </a:cubicBezTo>
                  <a:cubicBezTo>
                    <a:pt x="9838" y="5797"/>
                    <a:pt x="10045" y="3525"/>
                    <a:pt x="11491" y="1666"/>
                  </a:cubicBezTo>
                  <a:cubicBezTo>
                    <a:pt x="11985" y="1031"/>
                    <a:pt x="11585" y="466"/>
                    <a:pt x="108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41"/>
            <p:cNvSpPr/>
            <p:nvPr/>
          </p:nvSpPr>
          <p:spPr>
            <a:xfrm>
              <a:off x="3343050" y="4570950"/>
              <a:ext cx="309675" cy="356275"/>
            </a:xfrm>
            <a:custGeom>
              <a:avLst/>
              <a:gdLst/>
              <a:ahLst/>
              <a:cxnLst/>
              <a:rect l="l" t="t" r="r" b="b"/>
              <a:pathLst>
                <a:path w="12387" h="14251" extrusionOk="0">
                  <a:moveTo>
                    <a:pt x="11301" y="747"/>
                  </a:moveTo>
                  <a:cubicBezTo>
                    <a:pt x="11559" y="951"/>
                    <a:pt x="11710" y="1149"/>
                    <a:pt x="11742" y="1330"/>
                  </a:cubicBezTo>
                  <a:cubicBezTo>
                    <a:pt x="11767" y="1473"/>
                    <a:pt x="11718" y="1620"/>
                    <a:pt x="11594" y="1782"/>
                  </a:cubicBezTo>
                  <a:cubicBezTo>
                    <a:pt x="10926" y="2640"/>
                    <a:pt x="10519" y="3571"/>
                    <a:pt x="10088" y="4556"/>
                  </a:cubicBezTo>
                  <a:cubicBezTo>
                    <a:pt x="9553" y="5778"/>
                    <a:pt x="9001" y="7040"/>
                    <a:pt x="7882" y="8382"/>
                  </a:cubicBezTo>
                  <a:cubicBezTo>
                    <a:pt x="6781" y="9705"/>
                    <a:pt x="3508" y="13652"/>
                    <a:pt x="1288" y="13652"/>
                  </a:cubicBezTo>
                  <a:cubicBezTo>
                    <a:pt x="1232" y="13652"/>
                    <a:pt x="1177" y="13649"/>
                    <a:pt x="1122" y="13644"/>
                  </a:cubicBezTo>
                  <a:cubicBezTo>
                    <a:pt x="918" y="13624"/>
                    <a:pt x="707" y="13563"/>
                    <a:pt x="680" y="13145"/>
                  </a:cubicBezTo>
                  <a:lnTo>
                    <a:pt x="681" y="13145"/>
                  </a:lnTo>
                  <a:cubicBezTo>
                    <a:pt x="2056" y="12971"/>
                    <a:pt x="4050" y="12148"/>
                    <a:pt x="6182" y="9375"/>
                  </a:cubicBezTo>
                  <a:cubicBezTo>
                    <a:pt x="8320" y="6596"/>
                    <a:pt x="10122" y="3208"/>
                    <a:pt x="11301" y="747"/>
                  </a:cubicBezTo>
                  <a:close/>
                  <a:moveTo>
                    <a:pt x="11183" y="0"/>
                  </a:moveTo>
                  <a:cubicBezTo>
                    <a:pt x="11072" y="0"/>
                    <a:pt x="10963" y="62"/>
                    <a:pt x="10912" y="171"/>
                  </a:cubicBezTo>
                  <a:cubicBezTo>
                    <a:pt x="9751" y="2625"/>
                    <a:pt x="7907" y="6150"/>
                    <a:pt x="5707" y="9011"/>
                  </a:cubicBezTo>
                  <a:cubicBezTo>
                    <a:pt x="3564" y="11797"/>
                    <a:pt x="1619" y="12487"/>
                    <a:pt x="364" y="12575"/>
                  </a:cubicBezTo>
                  <a:cubicBezTo>
                    <a:pt x="216" y="12585"/>
                    <a:pt x="97" y="12703"/>
                    <a:pt x="86" y="12851"/>
                  </a:cubicBezTo>
                  <a:cubicBezTo>
                    <a:pt x="1" y="13967"/>
                    <a:pt x="660" y="14200"/>
                    <a:pt x="1062" y="14239"/>
                  </a:cubicBezTo>
                  <a:cubicBezTo>
                    <a:pt x="1137" y="14247"/>
                    <a:pt x="1213" y="14251"/>
                    <a:pt x="1288" y="14251"/>
                  </a:cubicBezTo>
                  <a:cubicBezTo>
                    <a:pt x="3508" y="14251"/>
                    <a:pt x="6362" y="11142"/>
                    <a:pt x="8343" y="8765"/>
                  </a:cubicBezTo>
                  <a:cubicBezTo>
                    <a:pt x="9515" y="7358"/>
                    <a:pt x="10111" y="5997"/>
                    <a:pt x="10636" y="4796"/>
                  </a:cubicBezTo>
                  <a:cubicBezTo>
                    <a:pt x="11052" y="3847"/>
                    <a:pt x="11444" y="2947"/>
                    <a:pt x="12065" y="2150"/>
                  </a:cubicBezTo>
                  <a:cubicBezTo>
                    <a:pt x="12297" y="1851"/>
                    <a:pt x="12387" y="1541"/>
                    <a:pt x="12331" y="1226"/>
                  </a:cubicBezTo>
                  <a:cubicBezTo>
                    <a:pt x="12258" y="804"/>
                    <a:pt x="11933" y="418"/>
                    <a:pt x="11341" y="46"/>
                  </a:cubicBezTo>
                  <a:cubicBezTo>
                    <a:pt x="11292" y="15"/>
                    <a:pt x="11237" y="0"/>
                    <a:pt x="11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41"/>
            <p:cNvSpPr/>
            <p:nvPr/>
          </p:nvSpPr>
          <p:spPr>
            <a:xfrm>
              <a:off x="2931550" y="4089825"/>
              <a:ext cx="392350" cy="329600"/>
            </a:xfrm>
            <a:custGeom>
              <a:avLst/>
              <a:gdLst/>
              <a:ahLst/>
              <a:cxnLst/>
              <a:rect l="l" t="t" r="r" b="b"/>
              <a:pathLst>
                <a:path w="15694" h="13184" extrusionOk="0">
                  <a:moveTo>
                    <a:pt x="999" y="0"/>
                  </a:moveTo>
                  <a:cubicBezTo>
                    <a:pt x="204" y="0"/>
                    <a:pt x="1" y="909"/>
                    <a:pt x="1" y="3039"/>
                  </a:cubicBezTo>
                  <a:cubicBezTo>
                    <a:pt x="1" y="6756"/>
                    <a:pt x="4544" y="8614"/>
                    <a:pt x="7021" y="10473"/>
                  </a:cubicBezTo>
                  <a:cubicBezTo>
                    <a:pt x="9290" y="12174"/>
                    <a:pt x="10694" y="13183"/>
                    <a:pt x="12341" y="13183"/>
                  </a:cubicBezTo>
                  <a:cubicBezTo>
                    <a:pt x="12492" y="13183"/>
                    <a:pt x="12646" y="13175"/>
                    <a:pt x="12803" y="13157"/>
                  </a:cubicBezTo>
                  <a:cubicBezTo>
                    <a:pt x="14661" y="12950"/>
                    <a:pt x="15694" y="5104"/>
                    <a:pt x="15694" y="5104"/>
                  </a:cubicBezTo>
                  <a:cubicBezTo>
                    <a:pt x="15694" y="5104"/>
                    <a:pt x="14977" y="3670"/>
                    <a:pt x="12706" y="3670"/>
                  </a:cubicBezTo>
                  <a:cubicBezTo>
                    <a:pt x="12252" y="3670"/>
                    <a:pt x="11736" y="3728"/>
                    <a:pt x="11151" y="3865"/>
                  </a:cubicBezTo>
                  <a:cubicBezTo>
                    <a:pt x="11151" y="3865"/>
                    <a:pt x="7228" y="3451"/>
                    <a:pt x="3924" y="1387"/>
                  </a:cubicBezTo>
                  <a:cubicBezTo>
                    <a:pt x="2513" y="505"/>
                    <a:pt x="1592" y="0"/>
                    <a:pt x="99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41"/>
            <p:cNvSpPr/>
            <p:nvPr/>
          </p:nvSpPr>
          <p:spPr>
            <a:xfrm>
              <a:off x="2924075" y="4082300"/>
              <a:ext cx="407450" cy="344625"/>
            </a:xfrm>
            <a:custGeom>
              <a:avLst/>
              <a:gdLst/>
              <a:ahLst/>
              <a:cxnLst/>
              <a:rect l="l" t="t" r="r" b="b"/>
              <a:pathLst>
                <a:path w="16298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7389" y="4019"/>
                    <a:pt x="11255" y="4447"/>
                    <a:pt x="11418" y="4464"/>
                  </a:cubicBezTo>
                  <a:cubicBezTo>
                    <a:pt x="11429" y="4465"/>
                    <a:pt x="11439" y="4465"/>
                    <a:pt x="11449" y="4465"/>
                  </a:cubicBezTo>
                  <a:cubicBezTo>
                    <a:pt x="11472" y="4465"/>
                    <a:pt x="11496" y="4463"/>
                    <a:pt x="11518" y="4457"/>
                  </a:cubicBezTo>
                  <a:cubicBezTo>
                    <a:pt x="12083" y="4325"/>
                    <a:pt x="12578" y="4270"/>
                    <a:pt x="13011" y="4270"/>
                  </a:cubicBezTo>
                  <a:cubicBezTo>
                    <a:pt x="14787" y="4270"/>
                    <a:pt x="15508" y="5194"/>
                    <a:pt x="15683" y="5467"/>
                  </a:cubicBezTo>
                  <a:cubicBezTo>
                    <a:pt x="15257" y="8622"/>
                    <a:pt x="14177" y="13037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4" y="13185"/>
                    <a:pt x="9765" y="12234"/>
                    <a:pt x="7500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0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4" y="651"/>
                  </a:cubicBezTo>
                  <a:cubicBezTo>
                    <a:pt x="1136" y="618"/>
                    <a:pt x="1209" y="602"/>
                    <a:pt x="1297" y="602"/>
                  </a:cubicBezTo>
                  <a:close/>
                  <a:moveTo>
                    <a:pt x="1297" y="1"/>
                  </a:moveTo>
                  <a:cubicBezTo>
                    <a:pt x="1106" y="1"/>
                    <a:pt x="938" y="42"/>
                    <a:pt x="785" y="127"/>
                  </a:cubicBezTo>
                  <a:cubicBezTo>
                    <a:pt x="129" y="491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6" y="13775"/>
                    <a:pt x="13136" y="13756"/>
                  </a:cubicBezTo>
                  <a:cubicBezTo>
                    <a:pt x="15125" y="13535"/>
                    <a:pt x="16112" y="6793"/>
                    <a:pt x="16289" y="5445"/>
                  </a:cubicBezTo>
                  <a:cubicBezTo>
                    <a:pt x="16297" y="5385"/>
                    <a:pt x="16287" y="5325"/>
                    <a:pt x="16261" y="5272"/>
                  </a:cubicBezTo>
                  <a:cubicBezTo>
                    <a:pt x="16222" y="5193"/>
                    <a:pt x="15428" y="3670"/>
                    <a:pt x="13020" y="3670"/>
                  </a:cubicBezTo>
                  <a:cubicBezTo>
                    <a:pt x="12554" y="3670"/>
                    <a:pt x="12027" y="3727"/>
                    <a:pt x="11433" y="3863"/>
                  </a:cubicBezTo>
                  <a:cubicBezTo>
                    <a:pt x="10977" y="3807"/>
                    <a:pt x="7395" y="3318"/>
                    <a:pt x="4382" y="1435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41"/>
            <p:cNvSpPr/>
            <p:nvPr/>
          </p:nvSpPr>
          <p:spPr>
            <a:xfrm>
              <a:off x="2931550" y="4089825"/>
              <a:ext cx="318850" cy="329500"/>
            </a:xfrm>
            <a:custGeom>
              <a:avLst/>
              <a:gdLst/>
              <a:ahLst/>
              <a:cxnLst/>
              <a:rect l="l" t="t" r="r" b="b"/>
              <a:pathLst>
                <a:path w="12754" h="13180" extrusionOk="0">
                  <a:moveTo>
                    <a:pt x="999" y="0"/>
                  </a:moveTo>
                  <a:cubicBezTo>
                    <a:pt x="204" y="0"/>
                    <a:pt x="1" y="910"/>
                    <a:pt x="1" y="3040"/>
                  </a:cubicBezTo>
                  <a:cubicBezTo>
                    <a:pt x="1" y="6757"/>
                    <a:pt x="4544" y="8614"/>
                    <a:pt x="7021" y="10473"/>
                  </a:cubicBezTo>
                  <a:cubicBezTo>
                    <a:pt x="9289" y="12173"/>
                    <a:pt x="10692" y="13179"/>
                    <a:pt x="12338" y="13179"/>
                  </a:cubicBezTo>
                  <a:cubicBezTo>
                    <a:pt x="12475" y="13179"/>
                    <a:pt x="12613" y="13172"/>
                    <a:pt x="12754" y="13158"/>
                  </a:cubicBezTo>
                  <a:cubicBezTo>
                    <a:pt x="8422" y="10401"/>
                    <a:pt x="7946" y="5984"/>
                    <a:pt x="3924" y="1388"/>
                  </a:cubicBezTo>
                  <a:cubicBezTo>
                    <a:pt x="2513" y="506"/>
                    <a:pt x="1592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41"/>
            <p:cNvSpPr/>
            <p:nvPr/>
          </p:nvSpPr>
          <p:spPr>
            <a:xfrm>
              <a:off x="2924075" y="4082300"/>
              <a:ext cx="334375" cy="344550"/>
            </a:xfrm>
            <a:custGeom>
              <a:avLst/>
              <a:gdLst/>
              <a:ahLst/>
              <a:cxnLst/>
              <a:rect l="l" t="t" r="r" b="b"/>
              <a:pathLst>
                <a:path w="13375" h="13782" extrusionOk="0">
                  <a:moveTo>
                    <a:pt x="1297" y="602"/>
                  </a:moveTo>
                  <a:cubicBezTo>
                    <a:pt x="1858" y="602"/>
                    <a:pt x="2942" y="1242"/>
                    <a:pt x="4027" y="1920"/>
                  </a:cubicBezTo>
                  <a:cubicBezTo>
                    <a:pt x="5673" y="3809"/>
                    <a:pt x="6699" y="5637"/>
                    <a:pt x="7691" y="7405"/>
                  </a:cubicBezTo>
                  <a:cubicBezTo>
                    <a:pt x="8887" y="9535"/>
                    <a:pt x="10024" y="11560"/>
                    <a:pt x="12072" y="13138"/>
                  </a:cubicBezTo>
                  <a:cubicBezTo>
                    <a:pt x="10758" y="12935"/>
                    <a:pt x="9487" y="12025"/>
                    <a:pt x="7500" y="10535"/>
                  </a:cubicBezTo>
                  <a:cubicBezTo>
                    <a:pt x="6953" y="10126"/>
                    <a:pt x="6319" y="9723"/>
                    <a:pt x="5647" y="9295"/>
                  </a:cubicBezTo>
                  <a:cubicBezTo>
                    <a:pt x="3281" y="7792"/>
                    <a:pt x="599" y="6088"/>
                    <a:pt x="599" y="3342"/>
                  </a:cubicBezTo>
                  <a:cubicBezTo>
                    <a:pt x="599" y="2142"/>
                    <a:pt x="656" y="884"/>
                    <a:pt x="1076" y="651"/>
                  </a:cubicBezTo>
                  <a:cubicBezTo>
                    <a:pt x="1136" y="618"/>
                    <a:pt x="1210" y="603"/>
                    <a:pt x="1297" y="603"/>
                  </a:cubicBezTo>
                  <a:lnTo>
                    <a:pt x="1297" y="602"/>
                  </a:lnTo>
                  <a:close/>
                  <a:moveTo>
                    <a:pt x="1297" y="1"/>
                  </a:moveTo>
                  <a:cubicBezTo>
                    <a:pt x="1107" y="1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8" y="10221"/>
                    <a:pt x="6614" y="10619"/>
                    <a:pt x="7141" y="11015"/>
                  </a:cubicBezTo>
                  <a:cubicBezTo>
                    <a:pt x="9513" y="12793"/>
                    <a:pt x="10917" y="13782"/>
                    <a:pt x="12624" y="13782"/>
                  </a:cubicBezTo>
                  <a:cubicBezTo>
                    <a:pt x="12777" y="13781"/>
                    <a:pt x="12930" y="13773"/>
                    <a:pt x="13082" y="13758"/>
                  </a:cubicBezTo>
                  <a:cubicBezTo>
                    <a:pt x="13210" y="13746"/>
                    <a:pt x="13314" y="13654"/>
                    <a:pt x="13345" y="13530"/>
                  </a:cubicBezTo>
                  <a:cubicBezTo>
                    <a:pt x="13374" y="13405"/>
                    <a:pt x="13321" y="13276"/>
                    <a:pt x="13214" y="13207"/>
                  </a:cubicBezTo>
                  <a:cubicBezTo>
                    <a:pt x="10759" y="11644"/>
                    <a:pt x="9579" y="9543"/>
                    <a:pt x="8214" y="7111"/>
                  </a:cubicBezTo>
                  <a:cubicBezTo>
                    <a:pt x="7248" y="5389"/>
                    <a:pt x="6152" y="3439"/>
                    <a:pt x="4449" y="1492"/>
                  </a:cubicBezTo>
                  <a:cubicBezTo>
                    <a:pt x="4430" y="1470"/>
                    <a:pt x="4407" y="1450"/>
                    <a:pt x="4382" y="1436"/>
                  </a:cubicBezTo>
                  <a:cubicBezTo>
                    <a:pt x="2880" y="497"/>
                    <a:pt x="1955" y="1"/>
                    <a:pt x="12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41"/>
            <p:cNvSpPr/>
            <p:nvPr/>
          </p:nvSpPr>
          <p:spPr>
            <a:xfrm>
              <a:off x="2924075" y="4082300"/>
              <a:ext cx="366500" cy="344625"/>
            </a:xfrm>
            <a:custGeom>
              <a:avLst/>
              <a:gdLst/>
              <a:ahLst/>
              <a:cxnLst/>
              <a:rect l="l" t="t" r="r" b="b"/>
              <a:pathLst>
                <a:path w="14660" h="13785" extrusionOk="0">
                  <a:moveTo>
                    <a:pt x="1297" y="602"/>
                  </a:moveTo>
                  <a:cubicBezTo>
                    <a:pt x="1865" y="602"/>
                    <a:pt x="2968" y="1257"/>
                    <a:pt x="4064" y="1942"/>
                  </a:cubicBezTo>
                  <a:cubicBezTo>
                    <a:pt x="4783" y="2390"/>
                    <a:pt x="5588" y="2798"/>
                    <a:pt x="6461" y="3153"/>
                  </a:cubicBezTo>
                  <a:cubicBezTo>
                    <a:pt x="7748" y="4953"/>
                    <a:pt x="9392" y="7372"/>
                    <a:pt x="10040" y="8830"/>
                  </a:cubicBezTo>
                  <a:cubicBezTo>
                    <a:pt x="10801" y="10541"/>
                    <a:pt x="12093" y="11722"/>
                    <a:pt x="13883" y="12344"/>
                  </a:cubicBezTo>
                  <a:cubicBezTo>
                    <a:pt x="13602" y="12846"/>
                    <a:pt x="13318" y="13133"/>
                    <a:pt x="13069" y="13161"/>
                  </a:cubicBezTo>
                  <a:cubicBezTo>
                    <a:pt x="12923" y="13177"/>
                    <a:pt x="12779" y="13185"/>
                    <a:pt x="12637" y="13185"/>
                  </a:cubicBezTo>
                  <a:cubicBezTo>
                    <a:pt x="11105" y="13185"/>
                    <a:pt x="9765" y="12234"/>
                    <a:pt x="7501" y="10534"/>
                  </a:cubicBezTo>
                  <a:cubicBezTo>
                    <a:pt x="6953" y="10126"/>
                    <a:pt x="6319" y="9722"/>
                    <a:pt x="5647" y="9294"/>
                  </a:cubicBezTo>
                  <a:cubicBezTo>
                    <a:pt x="3281" y="7791"/>
                    <a:pt x="599" y="6087"/>
                    <a:pt x="599" y="3341"/>
                  </a:cubicBezTo>
                  <a:cubicBezTo>
                    <a:pt x="599" y="2140"/>
                    <a:pt x="656" y="882"/>
                    <a:pt x="1076" y="651"/>
                  </a:cubicBezTo>
                  <a:cubicBezTo>
                    <a:pt x="1136" y="617"/>
                    <a:pt x="1210" y="602"/>
                    <a:pt x="1297" y="602"/>
                  </a:cubicBezTo>
                  <a:close/>
                  <a:moveTo>
                    <a:pt x="1297" y="0"/>
                  </a:moveTo>
                  <a:cubicBezTo>
                    <a:pt x="1107" y="0"/>
                    <a:pt x="938" y="42"/>
                    <a:pt x="785" y="127"/>
                  </a:cubicBezTo>
                  <a:cubicBezTo>
                    <a:pt x="129" y="490"/>
                    <a:pt x="1" y="1580"/>
                    <a:pt x="1" y="3341"/>
                  </a:cubicBezTo>
                  <a:cubicBezTo>
                    <a:pt x="1" y="6416"/>
                    <a:pt x="2953" y="8292"/>
                    <a:pt x="5326" y="9800"/>
                  </a:cubicBezTo>
                  <a:cubicBezTo>
                    <a:pt x="5987" y="10221"/>
                    <a:pt x="6613" y="10618"/>
                    <a:pt x="7141" y="11014"/>
                  </a:cubicBezTo>
                  <a:cubicBezTo>
                    <a:pt x="9510" y="12791"/>
                    <a:pt x="10922" y="13784"/>
                    <a:pt x="12625" y="13784"/>
                  </a:cubicBezTo>
                  <a:cubicBezTo>
                    <a:pt x="12795" y="13784"/>
                    <a:pt x="12965" y="13775"/>
                    <a:pt x="13134" y="13756"/>
                  </a:cubicBezTo>
                  <a:cubicBezTo>
                    <a:pt x="13665" y="13696"/>
                    <a:pt x="14138" y="13220"/>
                    <a:pt x="14580" y="12297"/>
                  </a:cubicBezTo>
                  <a:cubicBezTo>
                    <a:pt x="14659" y="12130"/>
                    <a:pt x="14572" y="11933"/>
                    <a:pt x="14396" y="11880"/>
                  </a:cubicBezTo>
                  <a:cubicBezTo>
                    <a:pt x="12578" y="11338"/>
                    <a:pt x="11331" y="10261"/>
                    <a:pt x="10588" y="8587"/>
                  </a:cubicBezTo>
                  <a:cubicBezTo>
                    <a:pt x="9910" y="7063"/>
                    <a:pt x="8207" y="4563"/>
                    <a:pt x="6897" y="2734"/>
                  </a:cubicBezTo>
                  <a:cubicBezTo>
                    <a:pt x="6864" y="2688"/>
                    <a:pt x="6819" y="2652"/>
                    <a:pt x="6766" y="2630"/>
                  </a:cubicBezTo>
                  <a:cubicBezTo>
                    <a:pt x="5893" y="2281"/>
                    <a:pt x="5091" y="1878"/>
                    <a:pt x="4382" y="1435"/>
                  </a:cubicBezTo>
                  <a:cubicBezTo>
                    <a:pt x="2881" y="496"/>
                    <a:pt x="1955" y="0"/>
                    <a:pt x="12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41"/>
            <p:cNvSpPr/>
            <p:nvPr/>
          </p:nvSpPr>
          <p:spPr>
            <a:xfrm>
              <a:off x="1641725" y="2530025"/>
              <a:ext cx="2200" cy="22375"/>
            </a:xfrm>
            <a:custGeom>
              <a:avLst/>
              <a:gdLst/>
              <a:ahLst/>
              <a:cxnLst/>
              <a:rect l="l" t="t" r="r" b="b"/>
              <a:pathLst>
                <a:path w="88" h="895" fill="none" extrusionOk="0">
                  <a:moveTo>
                    <a:pt x="1" y="894"/>
                  </a:moveTo>
                  <a:cubicBezTo>
                    <a:pt x="28" y="596"/>
                    <a:pt x="57" y="298"/>
                    <a:pt x="88" y="1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41"/>
            <p:cNvSpPr/>
            <p:nvPr/>
          </p:nvSpPr>
          <p:spPr>
            <a:xfrm>
              <a:off x="1648925" y="567750"/>
              <a:ext cx="4341600" cy="1917900"/>
            </a:xfrm>
            <a:custGeom>
              <a:avLst/>
              <a:gdLst/>
              <a:ahLst/>
              <a:cxnLst/>
              <a:rect l="l" t="t" r="r" b="b"/>
              <a:pathLst>
                <a:path w="173664" h="76716" fill="none" extrusionOk="0">
                  <a:moveTo>
                    <a:pt x="0" y="76716"/>
                  </a:moveTo>
                  <a:cubicBezTo>
                    <a:pt x="5326" y="33478"/>
                    <a:pt x="42187" y="1"/>
                    <a:pt x="86866" y="1"/>
                  </a:cubicBezTo>
                  <a:cubicBezTo>
                    <a:pt x="131359" y="1"/>
                    <a:pt x="168099" y="33200"/>
                    <a:pt x="173663" y="76178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41"/>
            <p:cNvSpPr/>
            <p:nvPr/>
          </p:nvSpPr>
          <p:spPr>
            <a:xfrm>
              <a:off x="5993250" y="2494375"/>
              <a:ext cx="2550" cy="22325"/>
            </a:xfrm>
            <a:custGeom>
              <a:avLst/>
              <a:gdLst/>
              <a:ahLst/>
              <a:cxnLst/>
              <a:rect l="l" t="t" r="r" b="b"/>
              <a:pathLst>
                <a:path w="102" h="893" fill="none" extrusionOk="0">
                  <a:moveTo>
                    <a:pt x="1" y="0"/>
                  </a:moveTo>
                  <a:cubicBezTo>
                    <a:pt x="36" y="298"/>
                    <a:pt x="70" y="595"/>
                    <a:pt x="102" y="893"/>
                  </a:cubicBezTo>
                </a:path>
              </a:pathLst>
            </a:custGeom>
            <a:noFill/>
            <a:ln w="375" cap="flat" cmpd="sng">
              <a:solidFill>
                <a:srgbClr val="263238"/>
              </a:solidFill>
              <a:prstDash val="solid"/>
              <a:miter lim="113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41"/>
            <p:cNvSpPr/>
            <p:nvPr/>
          </p:nvSpPr>
          <p:spPr>
            <a:xfrm>
              <a:off x="1744250" y="1034900"/>
              <a:ext cx="898250" cy="720150"/>
            </a:xfrm>
            <a:custGeom>
              <a:avLst/>
              <a:gdLst/>
              <a:ahLst/>
              <a:cxnLst/>
              <a:rect l="l" t="t" r="r" b="b"/>
              <a:pathLst>
                <a:path w="35930" h="28806" extrusionOk="0">
                  <a:moveTo>
                    <a:pt x="7744" y="0"/>
                  </a:moveTo>
                  <a:lnTo>
                    <a:pt x="0" y="24160"/>
                  </a:lnTo>
                  <a:lnTo>
                    <a:pt x="30663" y="28806"/>
                  </a:lnTo>
                  <a:lnTo>
                    <a:pt x="35929" y="6505"/>
                  </a:lnTo>
                  <a:cubicBezTo>
                    <a:pt x="35929" y="6505"/>
                    <a:pt x="17345" y="5266"/>
                    <a:pt x="77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41"/>
            <p:cNvSpPr/>
            <p:nvPr/>
          </p:nvSpPr>
          <p:spPr>
            <a:xfrm>
              <a:off x="2735400" y="508350"/>
              <a:ext cx="1076350" cy="549800"/>
            </a:xfrm>
            <a:custGeom>
              <a:avLst/>
              <a:gdLst/>
              <a:ahLst/>
              <a:cxnLst/>
              <a:rect l="l" t="t" r="r" b="b"/>
              <a:pathLst>
                <a:path w="43054" h="21992" extrusionOk="0">
                  <a:moveTo>
                    <a:pt x="25089" y="1"/>
                  </a:moveTo>
                  <a:cubicBezTo>
                    <a:pt x="17749" y="4966"/>
                    <a:pt x="8453" y="5718"/>
                    <a:pt x="3494" y="5718"/>
                  </a:cubicBezTo>
                  <a:cubicBezTo>
                    <a:pt x="1337" y="5718"/>
                    <a:pt x="1" y="5576"/>
                    <a:pt x="0" y="5576"/>
                  </a:cubicBezTo>
                  <a:lnTo>
                    <a:pt x="0" y="5576"/>
                  </a:lnTo>
                  <a:cubicBezTo>
                    <a:pt x="7434" y="13009"/>
                    <a:pt x="27257" y="21992"/>
                    <a:pt x="27257" y="21992"/>
                  </a:cubicBezTo>
                  <a:cubicBezTo>
                    <a:pt x="35310" y="19513"/>
                    <a:pt x="43054" y="11151"/>
                    <a:pt x="43054" y="11151"/>
                  </a:cubicBezTo>
                  <a:cubicBezTo>
                    <a:pt x="38098" y="10222"/>
                    <a:pt x="25089" y="1"/>
                    <a:pt x="25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41"/>
            <p:cNvSpPr/>
            <p:nvPr/>
          </p:nvSpPr>
          <p:spPr>
            <a:xfrm>
              <a:off x="2735400" y="561750"/>
              <a:ext cx="305075" cy="299325"/>
            </a:xfrm>
            <a:custGeom>
              <a:avLst/>
              <a:gdLst/>
              <a:ahLst/>
              <a:cxnLst/>
              <a:rect l="l" t="t" r="r" b="b"/>
              <a:pathLst>
                <a:path w="12203" h="11973" extrusionOk="0">
                  <a:moveTo>
                    <a:pt x="7223" y="1"/>
                  </a:moveTo>
                  <a:cubicBezTo>
                    <a:pt x="2577" y="1239"/>
                    <a:pt x="0" y="3440"/>
                    <a:pt x="0" y="3440"/>
                  </a:cubicBezTo>
                  <a:cubicBezTo>
                    <a:pt x="3189" y="7118"/>
                    <a:pt x="12203" y="11972"/>
                    <a:pt x="12203" y="11972"/>
                  </a:cubicBezTo>
                  <a:cubicBezTo>
                    <a:pt x="7223" y="6321"/>
                    <a:pt x="7223" y="1"/>
                    <a:pt x="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41"/>
            <p:cNvSpPr/>
            <p:nvPr/>
          </p:nvSpPr>
          <p:spPr>
            <a:xfrm>
              <a:off x="4159375" y="785825"/>
              <a:ext cx="400000" cy="260550"/>
            </a:xfrm>
            <a:custGeom>
              <a:avLst/>
              <a:gdLst/>
              <a:ahLst/>
              <a:cxnLst/>
              <a:rect l="l" t="t" r="r" b="b"/>
              <a:pathLst>
                <a:path w="16000" h="10422" extrusionOk="0">
                  <a:moveTo>
                    <a:pt x="16000" y="0"/>
                  </a:moveTo>
                  <a:cubicBezTo>
                    <a:pt x="15999" y="0"/>
                    <a:pt x="2372" y="1858"/>
                    <a:pt x="513" y="4646"/>
                  </a:cubicBezTo>
                  <a:cubicBezTo>
                    <a:pt x="513" y="4646"/>
                    <a:pt x="1" y="6198"/>
                    <a:pt x="3095" y="8776"/>
                  </a:cubicBezTo>
                  <a:cubicBezTo>
                    <a:pt x="4504" y="9951"/>
                    <a:pt x="7675" y="10421"/>
                    <a:pt x="7675" y="10421"/>
                  </a:cubicBezTo>
                  <a:lnTo>
                    <a:pt x="160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41"/>
            <p:cNvSpPr/>
            <p:nvPr/>
          </p:nvSpPr>
          <p:spPr>
            <a:xfrm>
              <a:off x="4172200" y="545525"/>
              <a:ext cx="882725" cy="449375"/>
            </a:xfrm>
            <a:custGeom>
              <a:avLst/>
              <a:gdLst/>
              <a:ahLst/>
              <a:cxnLst/>
              <a:rect l="l" t="t" r="r" b="b"/>
              <a:pathLst>
                <a:path w="35309" h="17975" extrusionOk="0">
                  <a:moveTo>
                    <a:pt x="19445" y="1"/>
                  </a:moveTo>
                  <a:cubicBezTo>
                    <a:pt x="19262" y="1"/>
                    <a:pt x="19077" y="4"/>
                    <a:pt x="18893" y="11"/>
                  </a:cubicBezTo>
                  <a:cubicBezTo>
                    <a:pt x="10221" y="319"/>
                    <a:pt x="619" y="11780"/>
                    <a:pt x="0" y="14258"/>
                  </a:cubicBezTo>
                  <a:cubicBezTo>
                    <a:pt x="0" y="14258"/>
                    <a:pt x="5762" y="12063"/>
                    <a:pt x="12895" y="12063"/>
                  </a:cubicBezTo>
                  <a:cubicBezTo>
                    <a:pt x="13341" y="12063"/>
                    <a:pt x="13792" y="12072"/>
                    <a:pt x="14248" y="12090"/>
                  </a:cubicBezTo>
                  <a:cubicBezTo>
                    <a:pt x="21991" y="12400"/>
                    <a:pt x="26327" y="17974"/>
                    <a:pt x="26327" y="17974"/>
                  </a:cubicBezTo>
                  <a:lnTo>
                    <a:pt x="35309" y="6824"/>
                  </a:lnTo>
                  <a:cubicBezTo>
                    <a:pt x="35309" y="6824"/>
                    <a:pt x="27892" y="1"/>
                    <a:pt x="194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41"/>
            <p:cNvSpPr/>
            <p:nvPr/>
          </p:nvSpPr>
          <p:spPr>
            <a:xfrm>
              <a:off x="5033625" y="1051000"/>
              <a:ext cx="913725" cy="820825"/>
            </a:xfrm>
            <a:custGeom>
              <a:avLst/>
              <a:gdLst/>
              <a:ahLst/>
              <a:cxnLst/>
              <a:rect l="l" t="t" r="r" b="b"/>
              <a:pathLst>
                <a:path w="36549" h="32833" extrusionOk="0">
                  <a:moveTo>
                    <a:pt x="17758" y="1"/>
                  </a:moveTo>
                  <a:cubicBezTo>
                    <a:pt x="17758" y="1"/>
                    <a:pt x="12183" y="14662"/>
                    <a:pt x="0" y="16726"/>
                  </a:cubicBezTo>
                  <a:cubicBezTo>
                    <a:pt x="0" y="16726"/>
                    <a:pt x="12183" y="31181"/>
                    <a:pt x="18998" y="32832"/>
                  </a:cubicBezTo>
                  <a:cubicBezTo>
                    <a:pt x="18998" y="32832"/>
                    <a:pt x="32833" y="26638"/>
                    <a:pt x="36549" y="20029"/>
                  </a:cubicBezTo>
                  <a:lnTo>
                    <a:pt x="36549" y="20029"/>
                  </a:lnTo>
                  <a:cubicBezTo>
                    <a:pt x="36549" y="20029"/>
                    <a:pt x="36549" y="20029"/>
                    <a:pt x="36549" y="20029"/>
                  </a:cubicBezTo>
                  <a:cubicBezTo>
                    <a:pt x="36547" y="20029"/>
                    <a:pt x="24365" y="13008"/>
                    <a:pt x="17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41"/>
            <p:cNvSpPr/>
            <p:nvPr/>
          </p:nvSpPr>
          <p:spPr>
            <a:xfrm>
              <a:off x="136230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773" y="0"/>
                  </a:moveTo>
                  <a:lnTo>
                    <a:pt x="0" y="22936"/>
                  </a:lnTo>
                  <a:lnTo>
                    <a:pt x="31696" y="22936"/>
                  </a:lnTo>
                  <a:lnTo>
                    <a:pt x="371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41"/>
            <p:cNvSpPr/>
            <p:nvPr/>
          </p:nvSpPr>
          <p:spPr>
            <a:xfrm>
              <a:off x="1480700" y="2132325"/>
              <a:ext cx="730850" cy="727700"/>
            </a:xfrm>
            <a:custGeom>
              <a:avLst/>
              <a:gdLst/>
              <a:ahLst/>
              <a:cxnLst/>
              <a:rect l="l" t="t" r="r" b="b"/>
              <a:pathLst>
                <a:path w="29234" h="29108" extrusionOk="0">
                  <a:moveTo>
                    <a:pt x="117" y="0"/>
                  </a:moveTo>
                  <a:lnTo>
                    <a:pt x="1" y="26346"/>
                  </a:lnTo>
                  <a:lnTo>
                    <a:pt x="27186" y="29108"/>
                  </a:lnTo>
                  <a:lnTo>
                    <a:pt x="29234" y="1094"/>
                  </a:lnTo>
                  <a:lnTo>
                    <a:pt x="1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41"/>
            <p:cNvSpPr/>
            <p:nvPr/>
          </p:nvSpPr>
          <p:spPr>
            <a:xfrm>
              <a:off x="1259200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15204" y="0"/>
                  </a:moveTo>
                  <a:lnTo>
                    <a:pt x="1" y="516"/>
                  </a:lnTo>
                  <a:lnTo>
                    <a:pt x="4124" y="27574"/>
                  </a:lnTo>
                  <a:lnTo>
                    <a:pt x="35820" y="27574"/>
                  </a:lnTo>
                  <a:lnTo>
                    <a:pt x="33759" y="3093"/>
                  </a:lnTo>
                  <a:lnTo>
                    <a:pt x="16751" y="3093"/>
                  </a:lnTo>
                  <a:lnTo>
                    <a:pt x="1520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41"/>
            <p:cNvSpPr/>
            <p:nvPr/>
          </p:nvSpPr>
          <p:spPr>
            <a:xfrm>
              <a:off x="5431450" y="2344800"/>
              <a:ext cx="927700" cy="573400"/>
            </a:xfrm>
            <a:custGeom>
              <a:avLst/>
              <a:gdLst/>
              <a:ahLst/>
              <a:cxnLst/>
              <a:rect l="l" t="t" r="r" b="b"/>
              <a:pathLst>
                <a:path w="37108" h="22936" extrusionOk="0">
                  <a:moveTo>
                    <a:pt x="0" y="0"/>
                  </a:moveTo>
                  <a:lnTo>
                    <a:pt x="5412" y="22936"/>
                  </a:lnTo>
                  <a:lnTo>
                    <a:pt x="37108" y="22936"/>
                  </a:lnTo>
                  <a:lnTo>
                    <a:pt x="363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41"/>
            <p:cNvSpPr/>
            <p:nvPr/>
          </p:nvSpPr>
          <p:spPr>
            <a:xfrm>
              <a:off x="5566725" y="2235897"/>
              <a:ext cx="895500" cy="689350"/>
            </a:xfrm>
            <a:custGeom>
              <a:avLst/>
              <a:gdLst/>
              <a:ahLst/>
              <a:cxnLst/>
              <a:rect l="l" t="t" r="r" b="b"/>
              <a:pathLst>
                <a:path w="35820" h="27574" extrusionOk="0">
                  <a:moveTo>
                    <a:pt x="20616" y="0"/>
                  </a:moveTo>
                  <a:lnTo>
                    <a:pt x="19070" y="3093"/>
                  </a:lnTo>
                  <a:lnTo>
                    <a:pt x="2062" y="3093"/>
                  </a:lnTo>
                  <a:lnTo>
                    <a:pt x="1" y="27574"/>
                  </a:lnTo>
                  <a:lnTo>
                    <a:pt x="31697" y="27574"/>
                  </a:lnTo>
                  <a:lnTo>
                    <a:pt x="35820" y="516"/>
                  </a:lnTo>
                  <a:lnTo>
                    <a:pt x="2061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36" name="Google Shape;2436;p41"/>
          <p:cNvSpPr txBox="1"/>
          <p:nvPr/>
        </p:nvSpPr>
        <p:spPr>
          <a:xfrm>
            <a:off x="821875" y="1083850"/>
            <a:ext cx="41823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Additional Resources:</a:t>
            </a:r>
            <a:endParaRPr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➢"/>
            </a:pPr>
            <a:r>
              <a:rPr lang="en-GB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Federal Trade Commission (FTC) - Phishing Scams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➢"/>
            </a:pPr>
            <a:r>
              <a:rPr lang="en-GB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US-CERT - Avoiding Social Engineering and Phishing Attacks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➢"/>
            </a:pPr>
            <a:r>
              <a:rPr lang="en-GB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Anti-Phishing Working Group (APWG)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DM Sans"/>
              <a:buChar char="➢"/>
            </a:pPr>
            <a:r>
              <a:rPr lang="en-GB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PhishTank - Community Phishing Site</a:t>
            </a: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4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Conclusion</a:t>
            </a:r>
            <a:endParaRPr lang="en-GB" b="1"/>
          </a:p>
        </p:txBody>
      </p:sp>
      <p:sp>
        <p:nvSpPr>
          <p:cNvPr id="2442" name="Google Shape;2442;p42"/>
          <p:cNvSpPr txBox="1"/>
          <p:nvPr>
            <p:ph type="body" idx="4294967295"/>
          </p:nvPr>
        </p:nvSpPr>
        <p:spPr>
          <a:xfrm>
            <a:off x="626625" y="947400"/>
            <a:ext cx="58089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b="1"/>
              <a:t>Summary of Key Points:</a:t>
            </a:r>
            <a:endParaRPr sz="1400" b="1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Phishing attacks are prevalent and pose significant risks to individuals and organizations.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Common characteristics of phishing emails and websites include generic greetings, urgent language, and requests for sensitive information.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It is crucial to remain vigilant and employ best practices such as checking sender information, verifying website legitimacy, and reporting suspicious activity promptly.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 b="1"/>
              <a:t>Encouragement to Remain Vigilant:</a:t>
            </a:r>
            <a:endParaRPr sz="1400" b="1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Stay informed about the latest phishing trends and techniques.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Continuously educate yourself and your colleagues about phishing risks and prevention strategies.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en-GB" sz="1200"/>
              <a:t>Report any suspicious activity to the appropriate authorities or IT/security teams.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b="1"/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7" name="Google Shape;2447;p43"/>
          <p:cNvGrpSpPr/>
          <p:nvPr/>
        </p:nvGrpSpPr>
        <p:grpSpPr>
          <a:xfrm>
            <a:off x="4145472" y="469010"/>
            <a:ext cx="4817241" cy="4537480"/>
            <a:chOff x="1029100" y="238125"/>
            <a:chExt cx="5561350" cy="5238375"/>
          </a:xfrm>
        </p:grpSpPr>
        <p:sp>
          <p:nvSpPr>
            <p:cNvPr id="2448" name="Google Shape;2448;p43"/>
            <p:cNvSpPr/>
            <p:nvPr/>
          </p:nvSpPr>
          <p:spPr>
            <a:xfrm>
              <a:off x="1203150" y="238125"/>
              <a:ext cx="5105375" cy="4600950"/>
            </a:xfrm>
            <a:custGeom>
              <a:avLst/>
              <a:gdLst/>
              <a:ahLst/>
              <a:cxnLst/>
              <a:rect l="l" t="t" r="r" b="b"/>
              <a:pathLst>
                <a:path w="204215" h="184038" extrusionOk="0">
                  <a:moveTo>
                    <a:pt x="127773" y="0"/>
                  </a:moveTo>
                  <a:cubicBezTo>
                    <a:pt x="115838" y="0"/>
                    <a:pt x="104035" y="4096"/>
                    <a:pt x="94139" y="11670"/>
                  </a:cubicBezTo>
                  <a:cubicBezTo>
                    <a:pt x="71799" y="28768"/>
                    <a:pt x="55542" y="52089"/>
                    <a:pt x="31096" y="66905"/>
                  </a:cubicBezTo>
                  <a:cubicBezTo>
                    <a:pt x="10686" y="79276"/>
                    <a:pt x="0" y="99258"/>
                    <a:pt x="6866" y="127499"/>
                  </a:cubicBezTo>
                  <a:cubicBezTo>
                    <a:pt x="13351" y="154179"/>
                    <a:pt x="34162" y="170340"/>
                    <a:pt x="57584" y="170340"/>
                  </a:cubicBezTo>
                  <a:cubicBezTo>
                    <a:pt x="58955" y="170340"/>
                    <a:pt x="60334" y="170284"/>
                    <a:pt x="61720" y="170172"/>
                  </a:cubicBezTo>
                  <a:cubicBezTo>
                    <a:pt x="66115" y="169818"/>
                    <a:pt x="70552" y="169618"/>
                    <a:pt x="74987" y="169618"/>
                  </a:cubicBezTo>
                  <a:cubicBezTo>
                    <a:pt x="91592" y="169618"/>
                    <a:pt x="108166" y="172420"/>
                    <a:pt x="122391" y="180407"/>
                  </a:cubicBezTo>
                  <a:cubicBezTo>
                    <a:pt x="126702" y="182827"/>
                    <a:pt x="131899" y="184038"/>
                    <a:pt x="137650" y="184038"/>
                  </a:cubicBezTo>
                  <a:cubicBezTo>
                    <a:pt x="153382" y="184038"/>
                    <a:pt x="173260" y="174983"/>
                    <a:pt x="190501" y="156881"/>
                  </a:cubicBezTo>
                  <a:cubicBezTo>
                    <a:pt x="204215" y="142485"/>
                    <a:pt x="202887" y="124179"/>
                    <a:pt x="198418" y="107062"/>
                  </a:cubicBezTo>
                  <a:cubicBezTo>
                    <a:pt x="195664" y="96511"/>
                    <a:pt x="193866" y="85702"/>
                    <a:pt x="191728" y="74983"/>
                  </a:cubicBezTo>
                  <a:cubicBezTo>
                    <a:pt x="190221" y="67429"/>
                    <a:pt x="188545" y="59919"/>
                    <a:pt x="186244" y="52574"/>
                  </a:cubicBezTo>
                  <a:cubicBezTo>
                    <a:pt x="179565" y="31252"/>
                    <a:pt x="166268" y="9678"/>
                    <a:pt x="143434" y="2426"/>
                  </a:cubicBezTo>
                  <a:cubicBezTo>
                    <a:pt x="138288" y="791"/>
                    <a:pt x="133018" y="0"/>
                    <a:pt x="127773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43"/>
            <p:cNvSpPr/>
            <p:nvPr/>
          </p:nvSpPr>
          <p:spPr>
            <a:xfrm>
              <a:off x="1029100" y="5310750"/>
              <a:ext cx="5561350" cy="165750"/>
            </a:xfrm>
            <a:custGeom>
              <a:avLst/>
              <a:gdLst/>
              <a:ahLst/>
              <a:cxnLst/>
              <a:rect l="l" t="t" r="r" b="b"/>
              <a:pathLst>
                <a:path w="222454" h="6630" extrusionOk="0">
                  <a:moveTo>
                    <a:pt x="111226" y="1"/>
                  </a:moveTo>
                  <a:cubicBezTo>
                    <a:pt x="49798" y="1"/>
                    <a:pt x="0" y="1485"/>
                    <a:pt x="0" y="3315"/>
                  </a:cubicBezTo>
                  <a:cubicBezTo>
                    <a:pt x="0" y="5145"/>
                    <a:pt x="49798" y="6629"/>
                    <a:pt x="111226" y="6629"/>
                  </a:cubicBezTo>
                  <a:cubicBezTo>
                    <a:pt x="172655" y="6629"/>
                    <a:pt x="222453" y="5145"/>
                    <a:pt x="222453" y="3315"/>
                  </a:cubicBezTo>
                  <a:cubicBezTo>
                    <a:pt x="222453" y="1485"/>
                    <a:pt x="172655" y="1"/>
                    <a:pt x="1112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43"/>
            <p:cNvSpPr/>
            <p:nvPr/>
          </p:nvSpPr>
          <p:spPr>
            <a:xfrm>
              <a:off x="2571825" y="970075"/>
              <a:ext cx="2459525" cy="4432625"/>
            </a:xfrm>
            <a:custGeom>
              <a:avLst/>
              <a:gdLst/>
              <a:ahLst/>
              <a:cxnLst/>
              <a:rect l="l" t="t" r="r" b="b"/>
              <a:pathLst>
                <a:path w="98381" h="177305" extrusionOk="0">
                  <a:moveTo>
                    <a:pt x="4182" y="1"/>
                  </a:moveTo>
                  <a:cubicBezTo>
                    <a:pt x="1873" y="1"/>
                    <a:pt x="1" y="1873"/>
                    <a:pt x="1" y="4183"/>
                  </a:cubicBezTo>
                  <a:lnTo>
                    <a:pt x="1" y="172763"/>
                  </a:lnTo>
                  <a:cubicBezTo>
                    <a:pt x="1" y="175271"/>
                    <a:pt x="2034" y="177304"/>
                    <a:pt x="4542" y="177304"/>
                  </a:cubicBezTo>
                  <a:lnTo>
                    <a:pt x="93800" y="177304"/>
                  </a:lnTo>
                  <a:cubicBezTo>
                    <a:pt x="96330" y="177304"/>
                    <a:pt x="98380" y="175253"/>
                    <a:pt x="98380" y="172723"/>
                  </a:cubicBezTo>
                  <a:lnTo>
                    <a:pt x="98380" y="4607"/>
                  </a:lnTo>
                  <a:cubicBezTo>
                    <a:pt x="98380" y="2063"/>
                    <a:pt x="96318" y="1"/>
                    <a:pt x="93775" y="1"/>
                  </a:cubicBezTo>
                  <a:close/>
                </a:path>
              </a:pathLst>
            </a:custGeom>
            <a:solidFill>
              <a:srgbClr val="ACFF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43"/>
            <p:cNvSpPr/>
            <p:nvPr/>
          </p:nvSpPr>
          <p:spPr>
            <a:xfrm>
              <a:off x="2564500" y="962775"/>
              <a:ext cx="2474175" cy="4447250"/>
            </a:xfrm>
            <a:custGeom>
              <a:avLst/>
              <a:gdLst/>
              <a:ahLst/>
              <a:cxnLst/>
              <a:rect l="l" t="t" r="r" b="b"/>
              <a:pathLst>
                <a:path w="98967" h="177890" extrusionOk="0">
                  <a:moveTo>
                    <a:pt x="94720" y="586"/>
                  </a:moveTo>
                  <a:cubicBezTo>
                    <a:pt x="96739" y="586"/>
                    <a:pt x="98381" y="2228"/>
                    <a:pt x="98381" y="4246"/>
                  </a:cubicBezTo>
                  <a:lnTo>
                    <a:pt x="98381" y="173643"/>
                  </a:lnTo>
                  <a:cubicBezTo>
                    <a:pt x="98381" y="175662"/>
                    <a:pt x="96739" y="177304"/>
                    <a:pt x="94720" y="177304"/>
                  </a:cubicBezTo>
                  <a:lnTo>
                    <a:pt x="4247" y="177304"/>
                  </a:lnTo>
                  <a:cubicBezTo>
                    <a:pt x="2228" y="177304"/>
                    <a:pt x="586" y="175662"/>
                    <a:pt x="586" y="173643"/>
                  </a:cubicBezTo>
                  <a:lnTo>
                    <a:pt x="586" y="4246"/>
                  </a:lnTo>
                  <a:cubicBezTo>
                    <a:pt x="586" y="2228"/>
                    <a:pt x="2228" y="586"/>
                    <a:pt x="4247" y="586"/>
                  </a:cubicBezTo>
                  <a:close/>
                  <a:moveTo>
                    <a:pt x="4246" y="1"/>
                  </a:moveTo>
                  <a:cubicBezTo>
                    <a:pt x="1905" y="1"/>
                    <a:pt x="0" y="1905"/>
                    <a:pt x="0" y="4246"/>
                  </a:cubicBezTo>
                  <a:lnTo>
                    <a:pt x="0" y="173643"/>
                  </a:lnTo>
                  <a:cubicBezTo>
                    <a:pt x="0" y="175985"/>
                    <a:pt x="1905" y="177890"/>
                    <a:pt x="4247" y="177890"/>
                  </a:cubicBezTo>
                  <a:lnTo>
                    <a:pt x="94720" y="177890"/>
                  </a:lnTo>
                  <a:cubicBezTo>
                    <a:pt x="97062" y="177890"/>
                    <a:pt x="98966" y="175985"/>
                    <a:pt x="98966" y="173643"/>
                  </a:cubicBezTo>
                  <a:lnTo>
                    <a:pt x="98966" y="4246"/>
                  </a:lnTo>
                  <a:cubicBezTo>
                    <a:pt x="98966" y="1905"/>
                    <a:pt x="97061" y="1"/>
                    <a:pt x="94720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2" name="Google Shape;2452;p43"/>
            <p:cNvSpPr/>
            <p:nvPr/>
          </p:nvSpPr>
          <p:spPr>
            <a:xfrm>
              <a:off x="3634025" y="1172050"/>
              <a:ext cx="369025" cy="62825"/>
            </a:xfrm>
            <a:custGeom>
              <a:avLst/>
              <a:gdLst/>
              <a:ahLst/>
              <a:cxnLst/>
              <a:rect l="l" t="t" r="r" b="b"/>
              <a:pathLst>
                <a:path w="14761" h="2513" extrusionOk="0">
                  <a:moveTo>
                    <a:pt x="1256" y="1"/>
                  </a:moveTo>
                  <a:cubicBezTo>
                    <a:pt x="562" y="1"/>
                    <a:pt x="0" y="563"/>
                    <a:pt x="0" y="1257"/>
                  </a:cubicBezTo>
                  <a:cubicBezTo>
                    <a:pt x="0" y="1951"/>
                    <a:pt x="562" y="2513"/>
                    <a:pt x="1256" y="2513"/>
                  </a:cubicBezTo>
                  <a:lnTo>
                    <a:pt x="13503" y="2513"/>
                  </a:lnTo>
                  <a:cubicBezTo>
                    <a:pt x="14197" y="2513"/>
                    <a:pt x="14760" y="1951"/>
                    <a:pt x="14760" y="1257"/>
                  </a:cubicBezTo>
                  <a:cubicBezTo>
                    <a:pt x="14760" y="563"/>
                    <a:pt x="14197" y="1"/>
                    <a:pt x="1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3" name="Google Shape;2453;p43"/>
            <p:cNvSpPr/>
            <p:nvPr/>
          </p:nvSpPr>
          <p:spPr>
            <a:xfrm>
              <a:off x="2727250" y="1238500"/>
              <a:ext cx="2148675" cy="3767975"/>
            </a:xfrm>
            <a:custGeom>
              <a:avLst/>
              <a:gdLst/>
              <a:ahLst/>
              <a:cxnLst/>
              <a:rect l="l" t="t" r="r" b="b"/>
              <a:pathLst>
                <a:path w="85947" h="150719" extrusionOk="0">
                  <a:moveTo>
                    <a:pt x="0" y="0"/>
                  </a:moveTo>
                  <a:lnTo>
                    <a:pt x="0" y="150718"/>
                  </a:lnTo>
                  <a:lnTo>
                    <a:pt x="85946" y="150718"/>
                  </a:lnTo>
                  <a:lnTo>
                    <a:pt x="85946" y="0"/>
                  </a:lnTo>
                  <a:lnTo>
                    <a:pt x="66471" y="0"/>
                  </a:lnTo>
                  <a:lnTo>
                    <a:pt x="64400" y="1819"/>
                  </a:lnTo>
                  <a:cubicBezTo>
                    <a:pt x="63586" y="2535"/>
                    <a:pt x="62539" y="2929"/>
                    <a:pt x="61456" y="2929"/>
                  </a:cubicBezTo>
                  <a:lnTo>
                    <a:pt x="25512" y="2929"/>
                  </a:lnTo>
                  <a:cubicBezTo>
                    <a:pt x="24472" y="2929"/>
                    <a:pt x="23465" y="2566"/>
                    <a:pt x="22664" y="1901"/>
                  </a:cubicBezTo>
                  <a:lnTo>
                    <a:pt x="20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43"/>
            <p:cNvSpPr/>
            <p:nvPr/>
          </p:nvSpPr>
          <p:spPr>
            <a:xfrm>
              <a:off x="2720350" y="1231600"/>
              <a:ext cx="2162475" cy="3781750"/>
            </a:xfrm>
            <a:custGeom>
              <a:avLst/>
              <a:gdLst/>
              <a:ahLst/>
              <a:cxnLst/>
              <a:rect l="l" t="t" r="r" b="b"/>
              <a:pathLst>
                <a:path w="86499" h="151270" extrusionOk="0">
                  <a:moveTo>
                    <a:pt x="85947" y="551"/>
                  </a:moveTo>
                  <a:lnTo>
                    <a:pt x="85947" y="150720"/>
                  </a:lnTo>
                  <a:lnTo>
                    <a:pt x="552" y="150720"/>
                  </a:lnTo>
                  <a:lnTo>
                    <a:pt x="552" y="551"/>
                  </a:lnTo>
                  <a:lnTo>
                    <a:pt x="20548" y="551"/>
                  </a:lnTo>
                  <a:lnTo>
                    <a:pt x="22764" y="2390"/>
                  </a:lnTo>
                  <a:cubicBezTo>
                    <a:pt x="23615" y="3094"/>
                    <a:pt x="24684" y="3480"/>
                    <a:pt x="25789" y="3481"/>
                  </a:cubicBezTo>
                  <a:lnTo>
                    <a:pt x="61732" y="3481"/>
                  </a:lnTo>
                  <a:cubicBezTo>
                    <a:pt x="62883" y="3481"/>
                    <a:pt x="63994" y="3062"/>
                    <a:pt x="64858" y="2303"/>
                  </a:cubicBezTo>
                  <a:lnTo>
                    <a:pt x="66851" y="551"/>
                  </a:lnTo>
                  <a:close/>
                  <a:moveTo>
                    <a:pt x="276" y="1"/>
                  </a:moveTo>
                  <a:cubicBezTo>
                    <a:pt x="124" y="1"/>
                    <a:pt x="1" y="124"/>
                    <a:pt x="2" y="276"/>
                  </a:cubicBezTo>
                  <a:lnTo>
                    <a:pt x="2" y="150996"/>
                  </a:lnTo>
                  <a:cubicBezTo>
                    <a:pt x="2" y="151147"/>
                    <a:pt x="124" y="151270"/>
                    <a:pt x="276" y="151270"/>
                  </a:cubicBezTo>
                  <a:lnTo>
                    <a:pt x="86222" y="151270"/>
                  </a:lnTo>
                  <a:cubicBezTo>
                    <a:pt x="86375" y="151270"/>
                    <a:pt x="86497" y="151147"/>
                    <a:pt x="86498" y="150996"/>
                  </a:cubicBezTo>
                  <a:lnTo>
                    <a:pt x="86498" y="276"/>
                  </a:lnTo>
                  <a:cubicBezTo>
                    <a:pt x="86497" y="124"/>
                    <a:pt x="86375" y="1"/>
                    <a:pt x="86222" y="1"/>
                  </a:cubicBezTo>
                  <a:lnTo>
                    <a:pt x="66748" y="1"/>
                  </a:lnTo>
                  <a:cubicBezTo>
                    <a:pt x="66681" y="1"/>
                    <a:pt x="66617" y="25"/>
                    <a:pt x="66567" y="70"/>
                  </a:cubicBezTo>
                  <a:lnTo>
                    <a:pt x="64495" y="1890"/>
                  </a:lnTo>
                  <a:cubicBezTo>
                    <a:pt x="63730" y="2561"/>
                    <a:pt x="62748" y="2931"/>
                    <a:pt x="61732" y="2931"/>
                  </a:cubicBezTo>
                  <a:lnTo>
                    <a:pt x="25788" y="2931"/>
                  </a:lnTo>
                  <a:cubicBezTo>
                    <a:pt x="24812" y="2930"/>
                    <a:pt x="23866" y="2589"/>
                    <a:pt x="23115" y="1965"/>
                  </a:cubicBezTo>
                  <a:lnTo>
                    <a:pt x="20823" y="64"/>
                  </a:lnTo>
                  <a:cubicBezTo>
                    <a:pt x="20774" y="23"/>
                    <a:pt x="20712" y="1"/>
                    <a:pt x="2064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43"/>
            <p:cNvSpPr/>
            <p:nvPr/>
          </p:nvSpPr>
          <p:spPr>
            <a:xfrm>
              <a:off x="2824775" y="1417800"/>
              <a:ext cx="1960250" cy="3487125"/>
            </a:xfrm>
            <a:custGeom>
              <a:avLst/>
              <a:gdLst/>
              <a:ahLst/>
              <a:cxnLst/>
              <a:rect l="l" t="t" r="r" b="b"/>
              <a:pathLst>
                <a:path w="78410" h="139485" extrusionOk="0">
                  <a:moveTo>
                    <a:pt x="0" y="1"/>
                  </a:moveTo>
                  <a:lnTo>
                    <a:pt x="0" y="3942"/>
                  </a:lnTo>
                  <a:lnTo>
                    <a:pt x="0" y="135543"/>
                  </a:lnTo>
                  <a:lnTo>
                    <a:pt x="0" y="139484"/>
                  </a:lnTo>
                  <a:lnTo>
                    <a:pt x="78410" y="139484"/>
                  </a:lnTo>
                  <a:lnTo>
                    <a:pt x="78410" y="3942"/>
                  </a:lnTo>
                  <a:lnTo>
                    <a:pt x="30421" y="3942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43"/>
            <p:cNvSpPr/>
            <p:nvPr/>
          </p:nvSpPr>
          <p:spPr>
            <a:xfrm>
              <a:off x="2893725" y="1693625"/>
              <a:ext cx="1822375" cy="3102925"/>
            </a:xfrm>
            <a:custGeom>
              <a:avLst/>
              <a:gdLst/>
              <a:ahLst/>
              <a:cxnLst/>
              <a:rect l="l" t="t" r="r" b="b"/>
              <a:pathLst>
                <a:path w="72895" h="124117" extrusionOk="0">
                  <a:moveTo>
                    <a:pt x="0" y="1"/>
                  </a:moveTo>
                  <a:lnTo>
                    <a:pt x="0" y="124117"/>
                  </a:lnTo>
                  <a:lnTo>
                    <a:pt x="72894" y="124117"/>
                  </a:lnTo>
                  <a:lnTo>
                    <a:pt x="728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43"/>
            <p:cNvSpPr/>
            <p:nvPr/>
          </p:nvSpPr>
          <p:spPr>
            <a:xfrm>
              <a:off x="3768700" y="5073775"/>
              <a:ext cx="101525" cy="97675"/>
            </a:xfrm>
            <a:custGeom>
              <a:avLst/>
              <a:gdLst/>
              <a:ahLst/>
              <a:cxnLst/>
              <a:rect l="l" t="t" r="r" b="b"/>
              <a:pathLst>
                <a:path w="4061" h="3907" extrusionOk="0">
                  <a:moveTo>
                    <a:pt x="2109" y="0"/>
                  </a:moveTo>
                  <a:cubicBezTo>
                    <a:pt x="1600" y="0"/>
                    <a:pt x="1101" y="199"/>
                    <a:pt x="727" y="572"/>
                  </a:cubicBezTo>
                  <a:cubicBezTo>
                    <a:pt x="168" y="1131"/>
                    <a:pt x="1" y="1971"/>
                    <a:pt x="303" y="2701"/>
                  </a:cubicBezTo>
                  <a:cubicBezTo>
                    <a:pt x="605" y="3431"/>
                    <a:pt x="1318" y="3906"/>
                    <a:pt x="2108" y="3906"/>
                  </a:cubicBezTo>
                  <a:cubicBezTo>
                    <a:pt x="3186" y="3906"/>
                    <a:pt x="4061" y="3032"/>
                    <a:pt x="4061" y="1953"/>
                  </a:cubicBezTo>
                  <a:cubicBezTo>
                    <a:pt x="4061" y="1163"/>
                    <a:pt x="3584" y="451"/>
                    <a:pt x="2854" y="149"/>
                  </a:cubicBezTo>
                  <a:cubicBezTo>
                    <a:pt x="2613" y="49"/>
                    <a:pt x="2360" y="0"/>
                    <a:pt x="21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4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9" name="Google Shape;2459;p43"/>
            <p:cNvSpPr/>
            <p:nvPr/>
          </p:nvSpPr>
          <p:spPr>
            <a:xfrm>
              <a:off x="3067975" y="2953475"/>
              <a:ext cx="1200175" cy="1707575"/>
            </a:xfrm>
            <a:custGeom>
              <a:avLst/>
              <a:gdLst/>
              <a:ahLst/>
              <a:cxnLst/>
              <a:rect l="l" t="t" r="r" b="b"/>
              <a:pathLst>
                <a:path w="48007" h="68303" extrusionOk="0">
                  <a:moveTo>
                    <a:pt x="24003" y="1"/>
                  </a:moveTo>
                  <a:cubicBezTo>
                    <a:pt x="17638" y="1"/>
                    <a:pt x="11532" y="3600"/>
                    <a:pt x="7031" y="10004"/>
                  </a:cubicBezTo>
                  <a:cubicBezTo>
                    <a:pt x="2529" y="16409"/>
                    <a:pt x="0" y="25095"/>
                    <a:pt x="0" y="34152"/>
                  </a:cubicBezTo>
                  <a:cubicBezTo>
                    <a:pt x="0" y="43210"/>
                    <a:pt x="2529" y="51895"/>
                    <a:pt x="7031" y="58300"/>
                  </a:cubicBezTo>
                  <a:cubicBezTo>
                    <a:pt x="11532" y="64705"/>
                    <a:pt x="17638" y="68303"/>
                    <a:pt x="24003" y="68303"/>
                  </a:cubicBezTo>
                  <a:cubicBezTo>
                    <a:pt x="30369" y="68303"/>
                    <a:pt x="36474" y="64705"/>
                    <a:pt x="40975" y="58300"/>
                  </a:cubicBezTo>
                  <a:cubicBezTo>
                    <a:pt x="45478" y="51895"/>
                    <a:pt x="48007" y="43210"/>
                    <a:pt x="48007" y="34152"/>
                  </a:cubicBezTo>
                  <a:cubicBezTo>
                    <a:pt x="48007" y="25095"/>
                    <a:pt x="45478" y="16409"/>
                    <a:pt x="40975" y="10004"/>
                  </a:cubicBezTo>
                  <a:cubicBezTo>
                    <a:pt x="36474" y="3600"/>
                    <a:pt x="30369" y="1"/>
                    <a:pt x="240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0" name="Google Shape;2460;p43"/>
            <p:cNvSpPr/>
            <p:nvPr/>
          </p:nvSpPr>
          <p:spPr>
            <a:xfrm>
              <a:off x="3052200" y="2788650"/>
              <a:ext cx="1357750" cy="1284775"/>
            </a:xfrm>
            <a:custGeom>
              <a:avLst/>
              <a:gdLst/>
              <a:ahLst/>
              <a:cxnLst/>
              <a:rect l="l" t="t" r="r" b="b"/>
              <a:pathLst>
                <a:path w="54310" h="51391" extrusionOk="0">
                  <a:moveTo>
                    <a:pt x="25132" y="1"/>
                  </a:moveTo>
                  <a:cubicBezTo>
                    <a:pt x="23584" y="1"/>
                    <a:pt x="7370" y="10172"/>
                    <a:pt x="4882" y="15522"/>
                  </a:cubicBezTo>
                  <a:cubicBezTo>
                    <a:pt x="2379" y="20903"/>
                    <a:pt x="0" y="31626"/>
                    <a:pt x="6656" y="41966"/>
                  </a:cubicBezTo>
                  <a:cubicBezTo>
                    <a:pt x="11800" y="49958"/>
                    <a:pt x="19262" y="51391"/>
                    <a:pt x="24748" y="51391"/>
                  </a:cubicBezTo>
                  <a:cubicBezTo>
                    <a:pt x="26168" y="51391"/>
                    <a:pt x="27456" y="51295"/>
                    <a:pt x="28538" y="51192"/>
                  </a:cubicBezTo>
                  <a:cubicBezTo>
                    <a:pt x="33795" y="50692"/>
                    <a:pt x="37315" y="48977"/>
                    <a:pt x="42664" y="44699"/>
                  </a:cubicBezTo>
                  <a:cubicBezTo>
                    <a:pt x="48012" y="40420"/>
                    <a:pt x="52884" y="34122"/>
                    <a:pt x="53597" y="29844"/>
                  </a:cubicBezTo>
                  <a:cubicBezTo>
                    <a:pt x="54310" y="25566"/>
                    <a:pt x="51695" y="23188"/>
                    <a:pt x="50032" y="22595"/>
                  </a:cubicBezTo>
                  <a:cubicBezTo>
                    <a:pt x="48368" y="22001"/>
                    <a:pt x="38742" y="22119"/>
                    <a:pt x="31731" y="14988"/>
                  </a:cubicBezTo>
                  <a:cubicBezTo>
                    <a:pt x="24719" y="7858"/>
                    <a:pt x="28037" y="2630"/>
                    <a:pt x="28037" y="2630"/>
                  </a:cubicBezTo>
                  <a:cubicBezTo>
                    <a:pt x="28037" y="2630"/>
                    <a:pt x="26535" y="126"/>
                    <a:pt x="25159" y="2"/>
                  </a:cubicBezTo>
                  <a:cubicBezTo>
                    <a:pt x="25150" y="1"/>
                    <a:pt x="25141" y="1"/>
                    <a:pt x="2513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1" name="Google Shape;2461;p43"/>
            <p:cNvSpPr/>
            <p:nvPr/>
          </p:nvSpPr>
          <p:spPr>
            <a:xfrm>
              <a:off x="3060225" y="2781350"/>
              <a:ext cx="1357125" cy="1298675"/>
            </a:xfrm>
            <a:custGeom>
              <a:avLst/>
              <a:gdLst/>
              <a:ahLst/>
              <a:cxnLst/>
              <a:rect l="l" t="t" r="r" b="b"/>
              <a:pathLst>
                <a:path w="54285" h="51947" extrusionOk="0">
                  <a:moveTo>
                    <a:pt x="24811" y="585"/>
                  </a:moveTo>
                  <a:cubicBezTo>
                    <a:pt x="25751" y="670"/>
                    <a:pt x="26904" y="2190"/>
                    <a:pt x="27376" y="2929"/>
                  </a:cubicBezTo>
                  <a:cubicBezTo>
                    <a:pt x="27150" y="3357"/>
                    <a:pt x="26601" y="4595"/>
                    <a:pt x="26641" y="6434"/>
                  </a:cubicBezTo>
                  <a:cubicBezTo>
                    <a:pt x="26686" y="8493"/>
                    <a:pt x="27511" y="11735"/>
                    <a:pt x="31201" y="15486"/>
                  </a:cubicBezTo>
                  <a:cubicBezTo>
                    <a:pt x="36918" y="21299"/>
                    <a:pt x="44317" y="22348"/>
                    <a:pt x="47872" y="22851"/>
                  </a:cubicBezTo>
                  <a:cubicBezTo>
                    <a:pt x="48679" y="22966"/>
                    <a:pt x="49317" y="23056"/>
                    <a:pt x="49612" y="23161"/>
                  </a:cubicBezTo>
                  <a:cubicBezTo>
                    <a:pt x="51331" y="23776"/>
                    <a:pt x="53648" y="26127"/>
                    <a:pt x="52988" y="30087"/>
                  </a:cubicBezTo>
                  <a:cubicBezTo>
                    <a:pt x="52316" y="34107"/>
                    <a:pt x="47763" y="40278"/>
                    <a:pt x="42160" y="44761"/>
                  </a:cubicBezTo>
                  <a:cubicBezTo>
                    <a:pt x="36682" y="49145"/>
                    <a:pt x="33287" y="50707"/>
                    <a:pt x="28189" y="51192"/>
                  </a:cubicBezTo>
                  <a:cubicBezTo>
                    <a:pt x="27014" y="51305"/>
                    <a:pt x="25745" y="51386"/>
                    <a:pt x="24418" y="51386"/>
                  </a:cubicBezTo>
                  <a:cubicBezTo>
                    <a:pt x="18541" y="51386"/>
                    <a:pt x="11526" y="49782"/>
                    <a:pt x="6581" y="42099"/>
                  </a:cubicBezTo>
                  <a:cubicBezTo>
                    <a:pt x="622" y="32841"/>
                    <a:pt x="1769" y="22514"/>
                    <a:pt x="4827" y="15937"/>
                  </a:cubicBezTo>
                  <a:cubicBezTo>
                    <a:pt x="7350" y="10513"/>
                    <a:pt x="23538" y="585"/>
                    <a:pt x="24801" y="585"/>
                  </a:cubicBezTo>
                  <a:close/>
                  <a:moveTo>
                    <a:pt x="24828" y="0"/>
                  </a:moveTo>
                  <a:cubicBezTo>
                    <a:pt x="23027" y="0"/>
                    <a:pt x="6798" y="10313"/>
                    <a:pt x="4297" y="15689"/>
                  </a:cubicBezTo>
                  <a:cubicBezTo>
                    <a:pt x="1170" y="22408"/>
                    <a:pt x="0" y="32958"/>
                    <a:pt x="6088" y="42416"/>
                  </a:cubicBezTo>
                  <a:cubicBezTo>
                    <a:pt x="7670" y="44874"/>
                    <a:pt x="12222" y="51947"/>
                    <a:pt x="24758" y="51947"/>
                  </a:cubicBezTo>
                  <a:cubicBezTo>
                    <a:pt x="25857" y="51947"/>
                    <a:pt x="27019" y="51892"/>
                    <a:pt x="28244" y="51776"/>
                  </a:cubicBezTo>
                  <a:cubicBezTo>
                    <a:pt x="33410" y="51284"/>
                    <a:pt x="37013" y="49629"/>
                    <a:pt x="42527" y="45220"/>
                  </a:cubicBezTo>
                  <a:cubicBezTo>
                    <a:pt x="48231" y="40656"/>
                    <a:pt x="52873" y="34331"/>
                    <a:pt x="53565" y="30184"/>
                  </a:cubicBezTo>
                  <a:cubicBezTo>
                    <a:pt x="54284" y="25869"/>
                    <a:pt x="51713" y="23291"/>
                    <a:pt x="49809" y="22610"/>
                  </a:cubicBezTo>
                  <a:cubicBezTo>
                    <a:pt x="49458" y="22485"/>
                    <a:pt x="48827" y="22396"/>
                    <a:pt x="47954" y="22271"/>
                  </a:cubicBezTo>
                  <a:cubicBezTo>
                    <a:pt x="44462" y="21777"/>
                    <a:pt x="37195" y="20748"/>
                    <a:pt x="31619" y="15076"/>
                  </a:cubicBezTo>
                  <a:cubicBezTo>
                    <a:pt x="24869" y="8213"/>
                    <a:pt x="27932" y="3128"/>
                    <a:pt x="27964" y="3078"/>
                  </a:cubicBezTo>
                  <a:cubicBezTo>
                    <a:pt x="28022" y="2985"/>
                    <a:pt x="28024" y="2866"/>
                    <a:pt x="27968" y="2770"/>
                  </a:cubicBezTo>
                  <a:cubicBezTo>
                    <a:pt x="27806" y="2502"/>
                    <a:pt x="26346" y="136"/>
                    <a:pt x="24864" y="2"/>
                  </a:cubicBezTo>
                  <a:cubicBezTo>
                    <a:pt x="24852" y="0"/>
                    <a:pt x="24841" y="0"/>
                    <a:pt x="24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2" name="Google Shape;2462;p43"/>
            <p:cNvSpPr/>
            <p:nvPr/>
          </p:nvSpPr>
          <p:spPr>
            <a:xfrm>
              <a:off x="3521575" y="2773025"/>
              <a:ext cx="841725" cy="937025"/>
            </a:xfrm>
            <a:custGeom>
              <a:avLst/>
              <a:gdLst/>
              <a:ahLst/>
              <a:cxnLst/>
              <a:rect l="l" t="t" r="r" b="b"/>
              <a:pathLst>
                <a:path w="33669" h="37481" extrusionOk="0">
                  <a:moveTo>
                    <a:pt x="11389" y="0"/>
                  </a:moveTo>
                  <a:lnTo>
                    <a:pt x="11389" y="0"/>
                  </a:lnTo>
                  <a:cubicBezTo>
                    <a:pt x="11389" y="0"/>
                    <a:pt x="7134" y="1628"/>
                    <a:pt x="4506" y="4507"/>
                  </a:cubicBezTo>
                  <a:cubicBezTo>
                    <a:pt x="1878" y="7385"/>
                    <a:pt x="250" y="11891"/>
                    <a:pt x="125" y="18524"/>
                  </a:cubicBezTo>
                  <a:cubicBezTo>
                    <a:pt x="0" y="25158"/>
                    <a:pt x="2128" y="32668"/>
                    <a:pt x="10388" y="35921"/>
                  </a:cubicBezTo>
                  <a:cubicBezTo>
                    <a:pt x="13235" y="37043"/>
                    <a:pt x="15978" y="37480"/>
                    <a:pt x="18447" y="37480"/>
                  </a:cubicBezTo>
                  <a:cubicBezTo>
                    <a:pt x="23144" y="37480"/>
                    <a:pt x="26853" y="35897"/>
                    <a:pt x="28411" y="34420"/>
                  </a:cubicBezTo>
                  <a:cubicBezTo>
                    <a:pt x="30789" y="32167"/>
                    <a:pt x="33668" y="25785"/>
                    <a:pt x="33668" y="25784"/>
                  </a:cubicBezTo>
                  <a:lnTo>
                    <a:pt x="33668" y="25784"/>
                  </a:lnTo>
                  <a:cubicBezTo>
                    <a:pt x="33668" y="25785"/>
                    <a:pt x="30552" y="26615"/>
                    <a:pt x="26632" y="26615"/>
                  </a:cubicBezTo>
                  <a:cubicBezTo>
                    <a:pt x="22501" y="26615"/>
                    <a:pt x="17479" y="25693"/>
                    <a:pt x="14268" y="21904"/>
                  </a:cubicBezTo>
                  <a:cubicBezTo>
                    <a:pt x="8010" y="14519"/>
                    <a:pt x="11389" y="0"/>
                    <a:pt x="11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3" name="Google Shape;2463;p43"/>
            <p:cNvSpPr/>
            <p:nvPr/>
          </p:nvSpPr>
          <p:spPr>
            <a:xfrm>
              <a:off x="3512125" y="2765700"/>
              <a:ext cx="860075" cy="951250"/>
            </a:xfrm>
            <a:custGeom>
              <a:avLst/>
              <a:gdLst/>
              <a:ahLst/>
              <a:cxnLst/>
              <a:rect l="l" t="t" r="r" b="b"/>
              <a:pathLst>
                <a:path w="34403" h="38050" extrusionOk="0">
                  <a:moveTo>
                    <a:pt x="11367" y="779"/>
                  </a:moveTo>
                  <a:cubicBezTo>
                    <a:pt x="11132" y="1972"/>
                    <a:pt x="10615" y="4966"/>
                    <a:pt x="10567" y="8472"/>
                  </a:cubicBezTo>
                  <a:cubicBezTo>
                    <a:pt x="10510" y="12676"/>
                    <a:pt x="11131" y="18502"/>
                    <a:pt x="14423" y="22386"/>
                  </a:cubicBezTo>
                  <a:cubicBezTo>
                    <a:pt x="17038" y="25472"/>
                    <a:pt x="21281" y="27136"/>
                    <a:pt x="26689" y="27199"/>
                  </a:cubicBezTo>
                  <a:cubicBezTo>
                    <a:pt x="26795" y="27200"/>
                    <a:pt x="26901" y="27200"/>
                    <a:pt x="27006" y="27200"/>
                  </a:cubicBezTo>
                  <a:cubicBezTo>
                    <a:pt x="29910" y="27200"/>
                    <a:pt x="32427" y="26738"/>
                    <a:pt x="33526" y="26500"/>
                  </a:cubicBezTo>
                  <a:lnTo>
                    <a:pt x="33526" y="26500"/>
                  </a:lnTo>
                  <a:cubicBezTo>
                    <a:pt x="32775" y="28082"/>
                    <a:pt x="30496" y="32692"/>
                    <a:pt x="28588" y="34500"/>
                  </a:cubicBezTo>
                  <a:cubicBezTo>
                    <a:pt x="26958" y="36044"/>
                    <a:pt x="23317" y="37473"/>
                    <a:pt x="18847" y="37473"/>
                  </a:cubicBezTo>
                  <a:cubicBezTo>
                    <a:pt x="16376" y="37473"/>
                    <a:pt x="13652" y="37036"/>
                    <a:pt x="10874" y="35942"/>
                  </a:cubicBezTo>
                  <a:cubicBezTo>
                    <a:pt x="2341" y="32581"/>
                    <a:pt x="684" y="24777"/>
                    <a:pt x="796" y="18823"/>
                  </a:cubicBezTo>
                  <a:cubicBezTo>
                    <a:pt x="913" y="12650"/>
                    <a:pt x="2361" y="7998"/>
                    <a:pt x="5101" y="4996"/>
                  </a:cubicBezTo>
                  <a:cubicBezTo>
                    <a:pt x="7123" y="2782"/>
                    <a:pt x="10173" y="1303"/>
                    <a:pt x="11367" y="779"/>
                  </a:cubicBezTo>
                  <a:close/>
                  <a:moveTo>
                    <a:pt x="11768" y="0"/>
                  </a:moveTo>
                  <a:cubicBezTo>
                    <a:pt x="11732" y="0"/>
                    <a:pt x="11697" y="7"/>
                    <a:pt x="11663" y="20"/>
                  </a:cubicBezTo>
                  <a:cubicBezTo>
                    <a:pt x="11487" y="88"/>
                    <a:pt x="7313" y="1705"/>
                    <a:pt x="4667" y="4602"/>
                  </a:cubicBezTo>
                  <a:cubicBezTo>
                    <a:pt x="1830" y="7711"/>
                    <a:pt x="330" y="12492"/>
                    <a:pt x="211" y="18812"/>
                  </a:cubicBezTo>
                  <a:cubicBezTo>
                    <a:pt x="1" y="29935"/>
                    <a:pt x="5776" y="34563"/>
                    <a:pt x="10660" y="36486"/>
                  </a:cubicBezTo>
                  <a:cubicBezTo>
                    <a:pt x="13494" y="37603"/>
                    <a:pt x="16279" y="38050"/>
                    <a:pt x="18815" y="38050"/>
                  </a:cubicBezTo>
                  <a:cubicBezTo>
                    <a:pt x="23471" y="38050"/>
                    <a:pt x="27282" y="36545"/>
                    <a:pt x="28991" y="34925"/>
                  </a:cubicBezTo>
                  <a:cubicBezTo>
                    <a:pt x="31383" y="32659"/>
                    <a:pt x="34195" y="26460"/>
                    <a:pt x="34314" y="26197"/>
                  </a:cubicBezTo>
                  <a:cubicBezTo>
                    <a:pt x="34403" y="25997"/>
                    <a:pt x="34251" y="25783"/>
                    <a:pt x="34048" y="25783"/>
                  </a:cubicBezTo>
                  <a:cubicBezTo>
                    <a:pt x="34023" y="25783"/>
                    <a:pt x="33997" y="25786"/>
                    <a:pt x="33970" y="25793"/>
                  </a:cubicBezTo>
                  <a:cubicBezTo>
                    <a:pt x="33908" y="25810"/>
                    <a:pt x="30852" y="26602"/>
                    <a:pt x="27028" y="26602"/>
                  </a:cubicBezTo>
                  <a:cubicBezTo>
                    <a:pt x="22951" y="26602"/>
                    <a:pt x="18001" y="25702"/>
                    <a:pt x="14871" y="22007"/>
                  </a:cubicBezTo>
                  <a:cubicBezTo>
                    <a:pt x="8781" y="14821"/>
                    <a:pt x="12020" y="504"/>
                    <a:pt x="12053" y="360"/>
                  </a:cubicBezTo>
                  <a:cubicBezTo>
                    <a:pt x="12077" y="254"/>
                    <a:pt x="12042" y="143"/>
                    <a:pt x="11960" y="73"/>
                  </a:cubicBezTo>
                  <a:cubicBezTo>
                    <a:pt x="11906" y="25"/>
                    <a:pt x="11837" y="0"/>
                    <a:pt x="1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4" name="Google Shape;2464;p43"/>
            <p:cNvSpPr/>
            <p:nvPr/>
          </p:nvSpPr>
          <p:spPr>
            <a:xfrm>
              <a:off x="3643425" y="1155050"/>
              <a:ext cx="2081200" cy="2431225"/>
            </a:xfrm>
            <a:custGeom>
              <a:avLst/>
              <a:gdLst/>
              <a:ahLst/>
              <a:cxnLst/>
              <a:rect l="l" t="t" r="r" b="b"/>
              <a:pathLst>
                <a:path w="83248" h="97249" extrusionOk="0">
                  <a:moveTo>
                    <a:pt x="30073" y="0"/>
                  </a:moveTo>
                  <a:cubicBezTo>
                    <a:pt x="29131" y="0"/>
                    <a:pt x="28244" y="546"/>
                    <a:pt x="27915" y="1296"/>
                  </a:cubicBezTo>
                  <a:cubicBezTo>
                    <a:pt x="27090" y="3184"/>
                    <a:pt x="22252" y="9674"/>
                    <a:pt x="20835" y="11443"/>
                  </a:cubicBezTo>
                  <a:cubicBezTo>
                    <a:pt x="19420" y="13213"/>
                    <a:pt x="16470" y="18050"/>
                    <a:pt x="16470" y="18050"/>
                  </a:cubicBezTo>
                  <a:lnTo>
                    <a:pt x="13192" y="29409"/>
                  </a:lnTo>
                  <a:cubicBezTo>
                    <a:pt x="13192" y="29409"/>
                    <a:pt x="12480" y="32797"/>
                    <a:pt x="8380" y="45631"/>
                  </a:cubicBezTo>
                  <a:cubicBezTo>
                    <a:pt x="4280" y="58467"/>
                    <a:pt x="6062" y="64349"/>
                    <a:pt x="6062" y="64349"/>
                  </a:cubicBezTo>
                  <a:cubicBezTo>
                    <a:pt x="6062" y="64349"/>
                    <a:pt x="6046" y="64341"/>
                    <a:pt x="6013" y="64341"/>
                  </a:cubicBezTo>
                  <a:cubicBezTo>
                    <a:pt x="5779" y="64341"/>
                    <a:pt x="4687" y="64753"/>
                    <a:pt x="2496" y="71479"/>
                  </a:cubicBezTo>
                  <a:cubicBezTo>
                    <a:pt x="1" y="79145"/>
                    <a:pt x="1070" y="88949"/>
                    <a:pt x="5526" y="93583"/>
                  </a:cubicBezTo>
                  <a:cubicBezTo>
                    <a:pt x="8004" y="96160"/>
                    <a:pt x="10921" y="97249"/>
                    <a:pt x="14157" y="97249"/>
                  </a:cubicBezTo>
                  <a:cubicBezTo>
                    <a:pt x="16743" y="97249"/>
                    <a:pt x="19531" y="96553"/>
                    <a:pt x="22461" y="95366"/>
                  </a:cubicBezTo>
                  <a:cubicBezTo>
                    <a:pt x="29056" y="92692"/>
                    <a:pt x="32087" y="86810"/>
                    <a:pt x="32087" y="86810"/>
                  </a:cubicBezTo>
                  <a:cubicBezTo>
                    <a:pt x="32087" y="86810"/>
                    <a:pt x="39040" y="85027"/>
                    <a:pt x="44208" y="81106"/>
                  </a:cubicBezTo>
                  <a:cubicBezTo>
                    <a:pt x="49167" y="77344"/>
                    <a:pt x="52977" y="73418"/>
                    <a:pt x="59886" y="73418"/>
                  </a:cubicBezTo>
                  <a:cubicBezTo>
                    <a:pt x="60181" y="73418"/>
                    <a:pt x="60481" y="73426"/>
                    <a:pt x="60787" y="73440"/>
                  </a:cubicBezTo>
                  <a:cubicBezTo>
                    <a:pt x="68122" y="73790"/>
                    <a:pt x="76483" y="77902"/>
                    <a:pt x="79502" y="77902"/>
                  </a:cubicBezTo>
                  <a:cubicBezTo>
                    <a:pt x="79564" y="77902"/>
                    <a:pt x="79625" y="77900"/>
                    <a:pt x="79683" y="77897"/>
                  </a:cubicBezTo>
                  <a:cubicBezTo>
                    <a:pt x="82535" y="77719"/>
                    <a:pt x="83247" y="74154"/>
                    <a:pt x="80039" y="69340"/>
                  </a:cubicBezTo>
                  <a:cubicBezTo>
                    <a:pt x="76830" y="64527"/>
                    <a:pt x="69165" y="63101"/>
                    <a:pt x="63104" y="61140"/>
                  </a:cubicBezTo>
                  <a:cubicBezTo>
                    <a:pt x="57044" y="59179"/>
                    <a:pt x="53478" y="55258"/>
                    <a:pt x="55083" y="45631"/>
                  </a:cubicBezTo>
                  <a:cubicBezTo>
                    <a:pt x="56687" y="36006"/>
                    <a:pt x="65065" y="20319"/>
                    <a:pt x="64887" y="17467"/>
                  </a:cubicBezTo>
                  <a:cubicBezTo>
                    <a:pt x="64777" y="15712"/>
                    <a:pt x="53863" y="15104"/>
                    <a:pt x="44862" y="15104"/>
                  </a:cubicBezTo>
                  <a:cubicBezTo>
                    <a:pt x="39239" y="15104"/>
                    <a:pt x="34363" y="15341"/>
                    <a:pt x="33335" y="15684"/>
                  </a:cubicBezTo>
                  <a:cubicBezTo>
                    <a:pt x="30661" y="16575"/>
                    <a:pt x="30126" y="16397"/>
                    <a:pt x="27631" y="19606"/>
                  </a:cubicBezTo>
                  <a:cubicBezTo>
                    <a:pt x="25135" y="22814"/>
                    <a:pt x="23887" y="25132"/>
                    <a:pt x="23887" y="25132"/>
                  </a:cubicBezTo>
                  <a:lnTo>
                    <a:pt x="26984" y="18628"/>
                  </a:lnTo>
                  <a:lnTo>
                    <a:pt x="27207" y="18640"/>
                  </a:lnTo>
                  <a:cubicBezTo>
                    <a:pt x="27207" y="18640"/>
                    <a:pt x="27444" y="17815"/>
                    <a:pt x="28623" y="16282"/>
                  </a:cubicBezTo>
                  <a:cubicBezTo>
                    <a:pt x="29803" y="14747"/>
                    <a:pt x="32872" y="11089"/>
                    <a:pt x="32990" y="4954"/>
                  </a:cubicBezTo>
                  <a:cubicBezTo>
                    <a:pt x="33061" y="1255"/>
                    <a:pt x="31503" y="0"/>
                    <a:pt x="30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5" name="Google Shape;2465;p43"/>
            <p:cNvSpPr/>
            <p:nvPr/>
          </p:nvSpPr>
          <p:spPr>
            <a:xfrm>
              <a:off x="3633450" y="1147700"/>
              <a:ext cx="2083350" cy="2445725"/>
            </a:xfrm>
            <a:custGeom>
              <a:avLst/>
              <a:gdLst/>
              <a:ahLst/>
              <a:cxnLst/>
              <a:rect l="l" t="t" r="r" b="b"/>
              <a:pathLst>
                <a:path w="83334" h="97829" extrusionOk="0">
                  <a:moveTo>
                    <a:pt x="30473" y="588"/>
                  </a:moveTo>
                  <a:cubicBezTo>
                    <a:pt x="30623" y="588"/>
                    <a:pt x="30773" y="604"/>
                    <a:pt x="30921" y="636"/>
                  </a:cubicBezTo>
                  <a:cubicBezTo>
                    <a:pt x="31599" y="783"/>
                    <a:pt x="33166" y="1531"/>
                    <a:pt x="33094" y="5242"/>
                  </a:cubicBezTo>
                  <a:cubicBezTo>
                    <a:pt x="32984" y="10995"/>
                    <a:pt x="30271" y="14488"/>
                    <a:pt x="28967" y="16167"/>
                  </a:cubicBezTo>
                  <a:lnTo>
                    <a:pt x="28790" y="16397"/>
                  </a:lnTo>
                  <a:cubicBezTo>
                    <a:pt x="27928" y="17518"/>
                    <a:pt x="27553" y="18278"/>
                    <a:pt x="27406" y="18631"/>
                  </a:cubicBezTo>
                  <a:lnTo>
                    <a:pt x="27399" y="18631"/>
                  </a:lnTo>
                  <a:cubicBezTo>
                    <a:pt x="27392" y="18631"/>
                    <a:pt x="27386" y="18631"/>
                    <a:pt x="27380" y="18631"/>
                  </a:cubicBezTo>
                  <a:cubicBezTo>
                    <a:pt x="27268" y="18631"/>
                    <a:pt x="27166" y="18696"/>
                    <a:pt x="27119" y="18798"/>
                  </a:cubicBezTo>
                  <a:lnTo>
                    <a:pt x="24022" y="25300"/>
                  </a:lnTo>
                  <a:cubicBezTo>
                    <a:pt x="23952" y="25443"/>
                    <a:pt x="24011" y="25617"/>
                    <a:pt x="24153" y="25689"/>
                  </a:cubicBezTo>
                  <a:cubicBezTo>
                    <a:pt x="24195" y="25710"/>
                    <a:pt x="24240" y="25721"/>
                    <a:pt x="24285" y="25721"/>
                  </a:cubicBezTo>
                  <a:cubicBezTo>
                    <a:pt x="24390" y="25721"/>
                    <a:pt x="24492" y="25664"/>
                    <a:pt x="24544" y="25564"/>
                  </a:cubicBezTo>
                  <a:cubicBezTo>
                    <a:pt x="24556" y="25542"/>
                    <a:pt x="25811" y="23229"/>
                    <a:pt x="28261" y="20080"/>
                  </a:cubicBezTo>
                  <a:cubicBezTo>
                    <a:pt x="30387" y="17344"/>
                    <a:pt x="31023" y="17144"/>
                    <a:pt x="32911" y="16550"/>
                  </a:cubicBezTo>
                  <a:cubicBezTo>
                    <a:pt x="33189" y="16463"/>
                    <a:pt x="33491" y="16368"/>
                    <a:pt x="33827" y="16256"/>
                  </a:cubicBezTo>
                  <a:cubicBezTo>
                    <a:pt x="34865" y="15910"/>
                    <a:pt x="39575" y="15686"/>
                    <a:pt x="45038" y="15686"/>
                  </a:cubicBezTo>
                  <a:cubicBezTo>
                    <a:pt x="53099" y="15686"/>
                    <a:pt x="62797" y="16174"/>
                    <a:pt x="64741" y="17484"/>
                  </a:cubicBezTo>
                  <a:cubicBezTo>
                    <a:pt x="64898" y="17591"/>
                    <a:pt x="64988" y="17696"/>
                    <a:pt x="64994" y="17779"/>
                  </a:cubicBezTo>
                  <a:cubicBezTo>
                    <a:pt x="65066" y="18936"/>
                    <a:pt x="63518" y="22638"/>
                    <a:pt x="61726" y="26924"/>
                  </a:cubicBezTo>
                  <a:cubicBezTo>
                    <a:pt x="59226" y="32907"/>
                    <a:pt x="56114" y="40351"/>
                    <a:pt x="55193" y="45878"/>
                  </a:cubicBezTo>
                  <a:cubicBezTo>
                    <a:pt x="53346" y="56959"/>
                    <a:pt x="58616" y="60161"/>
                    <a:pt x="63413" y="61713"/>
                  </a:cubicBezTo>
                  <a:cubicBezTo>
                    <a:pt x="64486" y="62060"/>
                    <a:pt x="65584" y="62383"/>
                    <a:pt x="66746" y="62725"/>
                  </a:cubicBezTo>
                  <a:cubicBezTo>
                    <a:pt x="72087" y="64296"/>
                    <a:pt x="77611" y="65922"/>
                    <a:pt x="80194" y="69796"/>
                  </a:cubicBezTo>
                  <a:cubicBezTo>
                    <a:pt x="82057" y="72592"/>
                    <a:pt x="82715" y="75180"/>
                    <a:pt x="81952" y="76719"/>
                  </a:cubicBezTo>
                  <a:cubicBezTo>
                    <a:pt x="81597" y="77436"/>
                    <a:pt x="80944" y="77843"/>
                    <a:pt x="80063" y="77899"/>
                  </a:cubicBezTo>
                  <a:cubicBezTo>
                    <a:pt x="80009" y="77902"/>
                    <a:pt x="79952" y="77904"/>
                    <a:pt x="79893" y="77904"/>
                  </a:cubicBezTo>
                  <a:cubicBezTo>
                    <a:pt x="78706" y="77904"/>
                    <a:pt x="76524" y="77197"/>
                    <a:pt x="74023" y="76388"/>
                  </a:cubicBezTo>
                  <a:cubicBezTo>
                    <a:pt x="70256" y="75168"/>
                    <a:pt x="65567" y="73650"/>
                    <a:pt x="61201" y="73443"/>
                  </a:cubicBezTo>
                  <a:cubicBezTo>
                    <a:pt x="60889" y="73428"/>
                    <a:pt x="60584" y="73421"/>
                    <a:pt x="60285" y="73421"/>
                  </a:cubicBezTo>
                  <a:cubicBezTo>
                    <a:pt x="54257" y="73421"/>
                    <a:pt x="50488" y="76405"/>
                    <a:pt x="46506" y="79550"/>
                  </a:cubicBezTo>
                  <a:cubicBezTo>
                    <a:pt x="45830" y="80083"/>
                    <a:pt x="45143" y="80627"/>
                    <a:pt x="44431" y="81166"/>
                  </a:cubicBezTo>
                  <a:cubicBezTo>
                    <a:pt x="39370" y="85005"/>
                    <a:pt x="32482" y="86802"/>
                    <a:pt x="32413" y="86820"/>
                  </a:cubicBezTo>
                  <a:cubicBezTo>
                    <a:pt x="32332" y="86841"/>
                    <a:pt x="32264" y="86895"/>
                    <a:pt x="32226" y="86970"/>
                  </a:cubicBezTo>
                  <a:cubicBezTo>
                    <a:pt x="32196" y="87029"/>
                    <a:pt x="29171" y="92785"/>
                    <a:pt x="22750" y="95390"/>
                  </a:cubicBezTo>
                  <a:cubicBezTo>
                    <a:pt x="19714" y="96620"/>
                    <a:pt x="16997" y="97237"/>
                    <a:pt x="14574" y="97237"/>
                  </a:cubicBezTo>
                  <a:cubicBezTo>
                    <a:pt x="11215" y="97237"/>
                    <a:pt x="8423" y="96051"/>
                    <a:pt x="6137" y="93674"/>
                  </a:cubicBezTo>
                  <a:cubicBezTo>
                    <a:pt x="1921" y="89290"/>
                    <a:pt x="619" y="79710"/>
                    <a:pt x="3174" y="71864"/>
                  </a:cubicBezTo>
                  <a:cubicBezTo>
                    <a:pt x="5240" y="65518"/>
                    <a:pt x="6274" y="64975"/>
                    <a:pt x="6407" y="64931"/>
                  </a:cubicBezTo>
                  <a:cubicBezTo>
                    <a:pt x="6424" y="64934"/>
                    <a:pt x="6442" y="64936"/>
                    <a:pt x="6459" y="64936"/>
                  </a:cubicBezTo>
                  <a:cubicBezTo>
                    <a:pt x="6528" y="64936"/>
                    <a:pt x="6596" y="64912"/>
                    <a:pt x="6649" y="64866"/>
                  </a:cubicBezTo>
                  <a:cubicBezTo>
                    <a:pt x="6739" y="64791"/>
                    <a:pt x="6774" y="64670"/>
                    <a:pt x="6741" y="64558"/>
                  </a:cubicBezTo>
                  <a:cubicBezTo>
                    <a:pt x="6723" y="64500"/>
                    <a:pt x="5031" y="58617"/>
                    <a:pt x="9056" y="46014"/>
                  </a:cubicBezTo>
                  <a:cubicBezTo>
                    <a:pt x="13114" y="33312"/>
                    <a:pt x="13870" y="29799"/>
                    <a:pt x="13872" y="29784"/>
                  </a:cubicBezTo>
                  <a:lnTo>
                    <a:pt x="17139" y="18464"/>
                  </a:lnTo>
                  <a:cubicBezTo>
                    <a:pt x="17403" y="18033"/>
                    <a:pt x="20136" y="13579"/>
                    <a:pt x="21463" y="11920"/>
                  </a:cubicBezTo>
                  <a:cubicBezTo>
                    <a:pt x="22966" y="10040"/>
                    <a:pt x="27751" y="3608"/>
                    <a:pt x="28582" y="1707"/>
                  </a:cubicBezTo>
                  <a:cubicBezTo>
                    <a:pt x="28876" y="1035"/>
                    <a:pt x="29666" y="588"/>
                    <a:pt x="30473" y="588"/>
                  </a:cubicBezTo>
                  <a:close/>
                  <a:moveTo>
                    <a:pt x="30467" y="1"/>
                  </a:moveTo>
                  <a:cubicBezTo>
                    <a:pt x="29433" y="1"/>
                    <a:pt x="28436" y="581"/>
                    <a:pt x="28046" y="1472"/>
                  </a:cubicBezTo>
                  <a:cubicBezTo>
                    <a:pt x="27249" y="3296"/>
                    <a:pt x="22451" y="9748"/>
                    <a:pt x="21006" y="11555"/>
                  </a:cubicBezTo>
                  <a:cubicBezTo>
                    <a:pt x="19594" y="13319"/>
                    <a:pt x="16740" y="17994"/>
                    <a:pt x="16619" y="18193"/>
                  </a:cubicBezTo>
                  <a:cubicBezTo>
                    <a:pt x="16605" y="18216"/>
                    <a:pt x="16595" y="18239"/>
                    <a:pt x="16588" y="18264"/>
                  </a:cubicBezTo>
                  <a:lnTo>
                    <a:pt x="13304" y="29644"/>
                  </a:lnTo>
                  <a:cubicBezTo>
                    <a:pt x="13298" y="29678"/>
                    <a:pt x="12542" y="33180"/>
                    <a:pt x="8499" y="45837"/>
                  </a:cubicBezTo>
                  <a:cubicBezTo>
                    <a:pt x="4880" y="57167"/>
                    <a:pt x="5799" y="63068"/>
                    <a:pt x="6104" y="64428"/>
                  </a:cubicBezTo>
                  <a:cubicBezTo>
                    <a:pt x="5213" y="64903"/>
                    <a:pt x="4010" y="67405"/>
                    <a:pt x="2618" y="71683"/>
                  </a:cubicBezTo>
                  <a:cubicBezTo>
                    <a:pt x="1" y="79716"/>
                    <a:pt x="1362" y="89554"/>
                    <a:pt x="5714" y="94081"/>
                  </a:cubicBezTo>
                  <a:cubicBezTo>
                    <a:pt x="8120" y="96582"/>
                    <a:pt x="11044" y="97829"/>
                    <a:pt x="14554" y="97829"/>
                  </a:cubicBezTo>
                  <a:cubicBezTo>
                    <a:pt x="17055" y="97829"/>
                    <a:pt x="19853" y="97195"/>
                    <a:pt x="22969" y="95932"/>
                  </a:cubicBezTo>
                  <a:cubicBezTo>
                    <a:pt x="29075" y="93457"/>
                    <a:pt x="32209" y="88202"/>
                    <a:pt x="32682" y="87354"/>
                  </a:cubicBezTo>
                  <a:cubicBezTo>
                    <a:pt x="33647" y="87090"/>
                    <a:pt x="40006" y="85259"/>
                    <a:pt x="44784" y="81633"/>
                  </a:cubicBezTo>
                  <a:cubicBezTo>
                    <a:pt x="45499" y="81091"/>
                    <a:pt x="46190" y="80546"/>
                    <a:pt x="46869" y="80010"/>
                  </a:cubicBezTo>
                  <a:cubicBezTo>
                    <a:pt x="50934" y="76800"/>
                    <a:pt x="54470" y="74006"/>
                    <a:pt x="60276" y="74006"/>
                  </a:cubicBezTo>
                  <a:cubicBezTo>
                    <a:pt x="60569" y="74006"/>
                    <a:pt x="60867" y="74013"/>
                    <a:pt x="61172" y="74028"/>
                  </a:cubicBezTo>
                  <a:cubicBezTo>
                    <a:pt x="65460" y="74231"/>
                    <a:pt x="70107" y="75735"/>
                    <a:pt x="73842" y="76944"/>
                  </a:cubicBezTo>
                  <a:cubicBezTo>
                    <a:pt x="76496" y="77803"/>
                    <a:pt x="78617" y="78489"/>
                    <a:pt x="79904" y="78489"/>
                  </a:cubicBezTo>
                  <a:cubicBezTo>
                    <a:pt x="79971" y="78489"/>
                    <a:pt x="80036" y="78487"/>
                    <a:pt x="80098" y="78483"/>
                  </a:cubicBezTo>
                  <a:cubicBezTo>
                    <a:pt x="81185" y="78415"/>
                    <a:pt x="82029" y="77881"/>
                    <a:pt x="82476" y="76979"/>
                  </a:cubicBezTo>
                  <a:cubicBezTo>
                    <a:pt x="83334" y="75250"/>
                    <a:pt x="82663" y="72443"/>
                    <a:pt x="80681" y="69472"/>
                  </a:cubicBezTo>
                  <a:cubicBezTo>
                    <a:pt x="77981" y="65420"/>
                    <a:pt x="72353" y="63764"/>
                    <a:pt x="66911" y="62163"/>
                  </a:cubicBezTo>
                  <a:cubicBezTo>
                    <a:pt x="65753" y="61822"/>
                    <a:pt x="64658" y="61500"/>
                    <a:pt x="63593" y="61155"/>
                  </a:cubicBezTo>
                  <a:cubicBezTo>
                    <a:pt x="56707" y="58928"/>
                    <a:pt x="54367" y="54388"/>
                    <a:pt x="55770" y="45973"/>
                  </a:cubicBezTo>
                  <a:cubicBezTo>
                    <a:pt x="56680" y="40514"/>
                    <a:pt x="59777" y="33104"/>
                    <a:pt x="62266" y="27150"/>
                  </a:cubicBezTo>
                  <a:cubicBezTo>
                    <a:pt x="64161" y="22618"/>
                    <a:pt x="65658" y="19036"/>
                    <a:pt x="65577" y="17742"/>
                  </a:cubicBezTo>
                  <a:cubicBezTo>
                    <a:pt x="65561" y="17466"/>
                    <a:pt x="65388" y="17216"/>
                    <a:pt x="65066" y="16999"/>
                  </a:cubicBezTo>
                  <a:cubicBezTo>
                    <a:pt x="63002" y="15607"/>
                    <a:pt x="53280" y="15093"/>
                    <a:pt x="45148" y="15093"/>
                  </a:cubicBezTo>
                  <a:cubicBezTo>
                    <a:pt x="39569" y="15093"/>
                    <a:pt x="34738" y="15335"/>
                    <a:pt x="33641" y="15700"/>
                  </a:cubicBezTo>
                  <a:cubicBezTo>
                    <a:pt x="33307" y="15811"/>
                    <a:pt x="33009" y="15906"/>
                    <a:pt x="32734" y="15992"/>
                  </a:cubicBezTo>
                  <a:cubicBezTo>
                    <a:pt x="30772" y="16610"/>
                    <a:pt x="30037" y="16841"/>
                    <a:pt x="27798" y="19720"/>
                  </a:cubicBezTo>
                  <a:cubicBezTo>
                    <a:pt x="27321" y="20333"/>
                    <a:pt x="26888" y="20917"/>
                    <a:pt x="26499" y="21459"/>
                  </a:cubicBezTo>
                  <a:lnTo>
                    <a:pt x="27562" y="19227"/>
                  </a:lnTo>
                  <a:lnTo>
                    <a:pt x="27590" y="19228"/>
                  </a:lnTo>
                  <a:cubicBezTo>
                    <a:pt x="27595" y="19228"/>
                    <a:pt x="27599" y="19228"/>
                    <a:pt x="27604" y="19228"/>
                  </a:cubicBezTo>
                  <a:cubicBezTo>
                    <a:pt x="27734" y="19228"/>
                    <a:pt x="27849" y="19143"/>
                    <a:pt x="27888" y="19018"/>
                  </a:cubicBezTo>
                  <a:cubicBezTo>
                    <a:pt x="27890" y="19009"/>
                    <a:pt x="28134" y="18209"/>
                    <a:pt x="29254" y="16753"/>
                  </a:cubicBezTo>
                  <a:lnTo>
                    <a:pt x="29431" y="16527"/>
                  </a:lnTo>
                  <a:cubicBezTo>
                    <a:pt x="30773" y="14798"/>
                    <a:pt x="33566" y="11200"/>
                    <a:pt x="33681" y="5253"/>
                  </a:cubicBezTo>
                  <a:cubicBezTo>
                    <a:pt x="33761" y="1108"/>
                    <a:pt x="31865" y="243"/>
                    <a:pt x="31046" y="63"/>
                  </a:cubicBezTo>
                  <a:cubicBezTo>
                    <a:pt x="30854" y="21"/>
                    <a:pt x="30660" y="1"/>
                    <a:pt x="30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6" name="Google Shape;2466;p43"/>
            <p:cNvSpPr/>
            <p:nvPr/>
          </p:nvSpPr>
          <p:spPr>
            <a:xfrm>
              <a:off x="5398975" y="2988325"/>
              <a:ext cx="256575" cy="113275"/>
            </a:xfrm>
            <a:custGeom>
              <a:avLst/>
              <a:gdLst/>
              <a:ahLst/>
              <a:cxnLst/>
              <a:rect l="l" t="t" r="r" b="b"/>
              <a:pathLst>
                <a:path w="10263" h="4531" extrusionOk="0">
                  <a:moveTo>
                    <a:pt x="2245" y="1"/>
                  </a:moveTo>
                  <a:cubicBezTo>
                    <a:pt x="687" y="1"/>
                    <a:pt x="1" y="775"/>
                    <a:pt x="1" y="1401"/>
                  </a:cubicBezTo>
                  <a:cubicBezTo>
                    <a:pt x="1" y="2401"/>
                    <a:pt x="9262" y="4530"/>
                    <a:pt x="9887" y="4530"/>
                  </a:cubicBezTo>
                  <a:cubicBezTo>
                    <a:pt x="9887" y="4530"/>
                    <a:pt x="10263" y="3028"/>
                    <a:pt x="6008" y="1026"/>
                  </a:cubicBezTo>
                  <a:cubicBezTo>
                    <a:pt x="4417" y="277"/>
                    <a:pt x="3176" y="1"/>
                    <a:pt x="2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7" name="Google Shape;2467;p43"/>
            <p:cNvSpPr/>
            <p:nvPr/>
          </p:nvSpPr>
          <p:spPr>
            <a:xfrm>
              <a:off x="5391650" y="2980900"/>
              <a:ext cx="269350" cy="128000"/>
            </a:xfrm>
            <a:custGeom>
              <a:avLst/>
              <a:gdLst/>
              <a:ahLst/>
              <a:cxnLst/>
              <a:rect l="l" t="t" r="r" b="b"/>
              <a:pathLst>
                <a:path w="10774" h="5120" extrusionOk="0">
                  <a:moveTo>
                    <a:pt x="2547" y="590"/>
                  </a:moveTo>
                  <a:cubicBezTo>
                    <a:pt x="3367" y="590"/>
                    <a:pt x="4541" y="818"/>
                    <a:pt x="6176" y="1588"/>
                  </a:cubicBezTo>
                  <a:cubicBezTo>
                    <a:pt x="9026" y="2930"/>
                    <a:pt x="9697" y="4003"/>
                    <a:pt x="9851" y="4487"/>
                  </a:cubicBezTo>
                  <a:cubicBezTo>
                    <a:pt x="9089" y="4352"/>
                    <a:pt x="7206" y="3932"/>
                    <a:pt x="5290" y="3413"/>
                  </a:cubicBezTo>
                  <a:cubicBezTo>
                    <a:pt x="984" y="2246"/>
                    <a:pt x="608" y="1715"/>
                    <a:pt x="586" y="1698"/>
                  </a:cubicBezTo>
                  <a:cubicBezTo>
                    <a:pt x="586" y="1424"/>
                    <a:pt x="778" y="1138"/>
                    <a:pt x="1097" y="935"/>
                  </a:cubicBezTo>
                  <a:cubicBezTo>
                    <a:pt x="1326" y="791"/>
                    <a:pt x="1781" y="590"/>
                    <a:pt x="2547" y="590"/>
                  </a:cubicBezTo>
                  <a:close/>
                  <a:moveTo>
                    <a:pt x="2543" y="1"/>
                  </a:moveTo>
                  <a:cubicBezTo>
                    <a:pt x="1678" y="1"/>
                    <a:pt x="1118" y="228"/>
                    <a:pt x="784" y="441"/>
                  </a:cubicBezTo>
                  <a:cubicBezTo>
                    <a:pt x="294" y="752"/>
                    <a:pt x="0" y="1222"/>
                    <a:pt x="0" y="1698"/>
                  </a:cubicBezTo>
                  <a:cubicBezTo>
                    <a:pt x="0" y="3138"/>
                    <a:pt x="10079" y="5120"/>
                    <a:pt x="10181" y="5120"/>
                  </a:cubicBezTo>
                  <a:cubicBezTo>
                    <a:pt x="10182" y="5120"/>
                    <a:pt x="10183" y="5120"/>
                    <a:pt x="10184" y="5120"/>
                  </a:cubicBezTo>
                  <a:cubicBezTo>
                    <a:pt x="10317" y="5120"/>
                    <a:pt x="10433" y="5028"/>
                    <a:pt x="10466" y="4898"/>
                  </a:cubicBezTo>
                  <a:cubicBezTo>
                    <a:pt x="10509" y="4721"/>
                    <a:pt x="10774" y="3104"/>
                    <a:pt x="6426" y="1058"/>
                  </a:cubicBezTo>
                  <a:cubicBezTo>
                    <a:pt x="4724" y="257"/>
                    <a:pt x="3462" y="1"/>
                    <a:pt x="2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8" name="Google Shape;2468;p43"/>
            <p:cNvSpPr/>
            <p:nvPr/>
          </p:nvSpPr>
          <p:spPr>
            <a:xfrm>
              <a:off x="4370800" y="1379225"/>
              <a:ext cx="359900" cy="212375"/>
            </a:xfrm>
            <a:custGeom>
              <a:avLst/>
              <a:gdLst/>
              <a:ahLst/>
              <a:cxnLst/>
              <a:rect l="l" t="t" r="r" b="b"/>
              <a:pathLst>
                <a:path w="14396" h="8495" extrusionOk="0">
                  <a:moveTo>
                    <a:pt x="11594" y="1"/>
                  </a:moveTo>
                  <a:cubicBezTo>
                    <a:pt x="11334" y="1"/>
                    <a:pt x="11049" y="74"/>
                    <a:pt x="10738" y="235"/>
                  </a:cubicBezTo>
                  <a:lnTo>
                    <a:pt x="0" y="8495"/>
                  </a:lnTo>
                  <a:lnTo>
                    <a:pt x="14396" y="8495"/>
                  </a:lnTo>
                  <a:cubicBezTo>
                    <a:pt x="14396" y="8495"/>
                    <a:pt x="14396" y="1"/>
                    <a:pt x="115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9" name="Google Shape;2469;p43"/>
            <p:cNvSpPr/>
            <p:nvPr/>
          </p:nvSpPr>
          <p:spPr>
            <a:xfrm>
              <a:off x="4360775" y="1371875"/>
              <a:ext cx="377225" cy="227025"/>
            </a:xfrm>
            <a:custGeom>
              <a:avLst/>
              <a:gdLst/>
              <a:ahLst/>
              <a:cxnLst/>
              <a:rect l="l" t="t" r="r" b="b"/>
              <a:pathLst>
                <a:path w="15089" h="9081" extrusionOk="0">
                  <a:moveTo>
                    <a:pt x="11994" y="588"/>
                  </a:moveTo>
                  <a:cubicBezTo>
                    <a:pt x="12190" y="588"/>
                    <a:pt x="12372" y="640"/>
                    <a:pt x="12542" y="744"/>
                  </a:cubicBezTo>
                  <a:cubicBezTo>
                    <a:pt x="14073" y="1676"/>
                    <a:pt x="14467" y="6402"/>
                    <a:pt x="14501" y="8495"/>
                  </a:cubicBezTo>
                  <a:lnTo>
                    <a:pt x="1262" y="8495"/>
                  </a:lnTo>
                  <a:lnTo>
                    <a:pt x="11296" y="778"/>
                  </a:lnTo>
                  <a:cubicBezTo>
                    <a:pt x="11547" y="651"/>
                    <a:pt x="11779" y="588"/>
                    <a:pt x="11994" y="588"/>
                  </a:cubicBezTo>
                  <a:close/>
                  <a:moveTo>
                    <a:pt x="11996" y="0"/>
                  </a:moveTo>
                  <a:cubicBezTo>
                    <a:pt x="11682" y="0"/>
                    <a:pt x="11351" y="90"/>
                    <a:pt x="11004" y="269"/>
                  </a:cubicBezTo>
                  <a:cubicBezTo>
                    <a:pt x="10989" y="276"/>
                    <a:pt x="10974" y="285"/>
                    <a:pt x="10960" y="296"/>
                  </a:cubicBezTo>
                  <a:lnTo>
                    <a:pt x="222" y="8556"/>
                  </a:lnTo>
                  <a:cubicBezTo>
                    <a:pt x="0" y="8726"/>
                    <a:pt x="120" y="9081"/>
                    <a:pt x="400" y="9081"/>
                  </a:cubicBezTo>
                  <a:lnTo>
                    <a:pt x="14797" y="9081"/>
                  </a:lnTo>
                  <a:cubicBezTo>
                    <a:pt x="14797" y="9081"/>
                    <a:pt x="14798" y="9081"/>
                    <a:pt x="14799" y="9081"/>
                  </a:cubicBezTo>
                  <a:cubicBezTo>
                    <a:pt x="14959" y="9081"/>
                    <a:pt x="15089" y="8950"/>
                    <a:pt x="15089" y="8789"/>
                  </a:cubicBezTo>
                  <a:cubicBezTo>
                    <a:pt x="15089" y="8495"/>
                    <a:pt x="15063" y="1594"/>
                    <a:pt x="12847" y="244"/>
                  </a:cubicBezTo>
                  <a:cubicBezTo>
                    <a:pt x="12580" y="81"/>
                    <a:pt x="12296" y="0"/>
                    <a:pt x="119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0" name="Google Shape;2470;p43"/>
            <p:cNvSpPr/>
            <p:nvPr/>
          </p:nvSpPr>
          <p:spPr>
            <a:xfrm>
              <a:off x="4292850" y="2768775"/>
              <a:ext cx="157150" cy="113325"/>
            </a:xfrm>
            <a:custGeom>
              <a:avLst/>
              <a:gdLst/>
              <a:ahLst/>
              <a:cxnLst/>
              <a:rect l="l" t="t" r="r" b="b"/>
              <a:pathLst>
                <a:path w="6286" h="4533" extrusionOk="0">
                  <a:moveTo>
                    <a:pt x="5952" y="0"/>
                  </a:moveTo>
                  <a:cubicBezTo>
                    <a:pt x="5911" y="0"/>
                    <a:pt x="5870" y="9"/>
                    <a:pt x="5830" y="27"/>
                  </a:cubicBezTo>
                  <a:cubicBezTo>
                    <a:pt x="3533" y="1011"/>
                    <a:pt x="1627" y="2365"/>
                    <a:pt x="166" y="4047"/>
                  </a:cubicBezTo>
                  <a:cubicBezTo>
                    <a:pt x="0" y="4237"/>
                    <a:pt x="136" y="4532"/>
                    <a:pt x="387" y="4532"/>
                  </a:cubicBezTo>
                  <a:cubicBezTo>
                    <a:pt x="473" y="4532"/>
                    <a:pt x="553" y="4496"/>
                    <a:pt x="609" y="4431"/>
                  </a:cubicBezTo>
                  <a:cubicBezTo>
                    <a:pt x="2010" y="2815"/>
                    <a:pt x="3845" y="1515"/>
                    <a:pt x="6061" y="565"/>
                  </a:cubicBezTo>
                  <a:cubicBezTo>
                    <a:pt x="6214" y="503"/>
                    <a:pt x="6286" y="329"/>
                    <a:pt x="6221" y="178"/>
                  </a:cubicBezTo>
                  <a:cubicBezTo>
                    <a:pt x="6173" y="67"/>
                    <a:pt x="6065" y="0"/>
                    <a:pt x="59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1" name="Google Shape;2471;p43"/>
            <p:cNvSpPr/>
            <p:nvPr/>
          </p:nvSpPr>
          <p:spPr>
            <a:xfrm>
              <a:off x="4245575" y="2913000"/>
              <a:ext cx="32625" cy="48850"/>
            </a:xfrm>
            <a:custGeom>
              <a:avLst/>
              <a:gdLst/>
              <a:ahLst/>
              <a:cxnLst/>
              <a:rect l="l" t="t" r="r" b="b"/>
              <a:pathLst>
                <a:path w="1305" h="1954" extrusionOk="0">
                  <a:moveTo>
                    <a:pt x="970" y="1"/>
                  </a:moveTo>
                  <a:cubicBezTo>
                    <a:pt x="869" y="1"/>
                    <a:pt x="771" y="54"/>
                    <a:pt x="717" y="148"/>
                  </a:cubicBezTo>
                  <a:cubicBezTo>
                    <a:pt x="229" y="988"/>
                    <a:pt x="55" y="1551"/>
                    <a:pt x="48" y="1576"/>
                  </a:cubicBezTo>
                  <a:cubicBezTo>
                    <a:pt x="0" y="1730"/>
                    <a:pt x="87" y="1893"/>
                    <a:pt x="243" y="1941"/>
                  </a:cubicBezTo>
                  <a:cubicBezTo>
                    <a:pt x="270" y="1949"/>
                    <a:pt x="299" y="1953"/>
                    <a:pt x="328" y="1953"/>
                  </a:cubicBezTo>
                  <a:cubicBezTo>
                    <a:pt x="457" y="1953"/>
                    <a:pt x="570" y="1870"/>
                    <a:pt x="608" y="1747"/>
                  </a:cubicBezTo>
                  <a:cubicBezTo>
                    <a:pt x="609" y="1741"/>
                    <a:pt x="774" y="1218"/>
                    <a:pt x="1224" y="440"/>
                  </a:cubicBezTo>
                  <a:cubicBezTo>
                    <a:pt x="1305" y="300"/>
                    <a:pt x="1257" y="121"/>
                    <a:pt x="1116" y="40"/>
                  </a:cubicBezTo>
                  <a:cubicBezTo>
                    <a:pt x="1070" y="13"/>
                    <a:pt x="1020" y="1"/>
                    <a:pt x="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2" name="Google Shape;2472;p43"/>
            <p:cNvSpPr/>
            <p:nvPr/>
          </p:nvSpPr>
          <p:spPr>
            <a:xfrm>
              <a:off x="4098475" y="3185000"/>
              <a:ext cx="58325" cy="55600"/>
            </a:xfrm>
            <a:custGeom>
              <a:avLst/>
              <a:gdLst/>
              <a:ahLst/>
              <a:cxnLst/>
              <a:rect l="l" t="t" r="r" b="b"/>
              <a:pathLst>
                <a:path w="2333" h="2224" extrusionOk="0">
                  <a:moveTo>
                    <a:pt x="328" y="1"/>
                  </a:moveTo>
                  <a:cubicBezTo>
                    <a:pt x="261" y="1"/>
                    <a:pt x="194" y="23"/>
                    <a:pt x="140" y="70"/>
                  </a:cubicBezTo>
                  <a:cubicBezTo>
                    <a:pt x="17" y="174"/>
                    <a:pt x="1" y="360"/>
                    <a:pt x="105" y="483"/>
                  </a:cubicBezTo>
                  <a:cubicBezTo>
                    <a:pt x="610" y="1078"/>
                    <a:pt x="1157" y="1634"/>
                    <a:pt x="1741" y="2150"/>
                  </a:cubicBezTo>
                  <a:cubicBezTo>
                    <a:pt x="1794" y="2197"/>
                    <a:pt x="1863" y="2223"/>
                    <a:pt x="1934" y="2223"/>
                  </a:cubicBezTo>
                  <a:cubicBezTo>
                    <a:pt x="1935" y="2223"/>
                    <a:pt x="1935" y="2223"/>
                    <a:pt x="1936" y="2223"/>
                  </a:cubicBezTo>
                  <a:cubicBezTo>
                    <a:pt x="2206" y="2223"/>
                    <a:pt x="2333" y="1887"/>
                    <a:pt x="2128" y="1710"/>
                  </a:cubicBezTo>
                  <a:cubicBezTo>
                    <a:pt x="1564" y="1213"/>
                    <a:pt x="1038" y="677"/>
                    <a:pt x="552" y="104"/>
                  </a:cubicBezTo>
                  <a:cubicBezTo>
                    <a:pt x="494" y="36"/>
                    <a:pt x="411" y="1"/>
                    <a:pt x="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3" name="Google Shape;2473;p43"/>
            <p:cNvSpPr/>
            <p:nvPr/>
          </p:nvSpPr>
          <p:spPr>
            <a:xfrm>
              <a:off x="4198225" y="3268875"/>
              <a:ext cx="255275" cy="66550"/>
            </a:xfrm>
            <a:custGeom>
              <a:avLst/>
              <a:gdLst/>
              <a:ahLst/>
              <a:cxnLst/>
              <a:rect l="l" t="t" r="r" b="b"/>
              <a:pathLst>
                <a:path w="10211" h="2662" extrusionOk="0">
                  <a:moveTo>
                    <a:pt x="337" y="0"/>
                  </a:moveTo>
                  <a:cubicBezTo>
                    <a:pt x="236" y="0"/>
                    <a:pt x="137" y="53"/>
                    <a:pt x="83" y="147"/>
                  </a:cubicBezTo>
                  <a:cubicBezTo>
                    <a:pt x="1" y="288"/>
                    <a:pt x="51" y="469"/>
                    <a:pt x="194" y="549"/>
                  </a:cubicBezTo>
                  <a:cubicBezTo>
                    <a:pt x="3280" y="2329"/>
                    <a:pt x="6336" y="2662"/>
                    <a:pt x="8184" y="2662"/>
                  </a:cubicBezTo>
                  <a:cubicBezTo>
                    <a:pt x="9216" y="2662"/>
                    <a:pt x="9872" y="2557"/>
                    <a:pt x="9943" y="2545"/>
                  </a:cubicBezTo>
                  <a:cubicBezTo>
                    <a:pt x="10103" y="2518"/>
                    <a:pt x="10211" y="2368"/>
                    <a:pt x="10184" y="2208"/>
                  </a:cubicBezTo>
                  <a:cubicBezTo>
                    <a:pt x="10160" y="2065"/>
                    <a:pt x="10036" y="1963"/>
                    <a:pt x="9896" y="1963"/>
                  </a:cubicBezTo>
                  <a:cubicBezTo>
                    <a:pt x="9880" y="1963"/>
                    <a:pt x="9864" y="1964"/>
                    <a:pt x="9848" y="1967"/>
                  </a:cubicBezTo>
                  <a:cubicBezTo>
                    <a:pt x="9831" y="1970"/>
                    <a:pt x="9220" y="2066"/>
                    <a:pt x="8229" y="2066"/>
                  </a:cubicBezTo>
                  <a:cubicBezTo>
                    <a:pt x="6453" y="2066"/>
                    <a:pt x="3458" y="1756"/>
                    <a:pt x="487" y="42"/>
                  </a:cubicBezTo>
                  <a:cubicBezTo>
                    <a:pt x="440" y="14"/>
                    <a:pt x="388" y="0"/>
                    <a:pt x="3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4" name="Google Shape;2474;p43"/>
            <p:cNvSpPr/>
            <p:nvPr/>
          </p:nvSpPr>
          <p:spPr>
            <a:xfrm>
              <a:off x="3758625" y="1573875"/>
              <a:ext cx="2028525" cy="1486775"/>
            </a:xfrm>
            <a:custGeom>
              <a:avLst/>
              <a:gdLst/>
              <a:ahLst/>
              <a:cxnLst/>
              <a:rect l="l" t="t" r="r" b="b"/>
              <a:pathLst>
                <a:path w="81141" h="59471" extrusionOk="0">
                  <a:moveTo>
                    <a:pt x="13524" y="1"/>
                  </a:moveTo>
                  <a:cubicBezTo>
                    <a:pt x="6055" y="1"/>
                    <a:pt x="1" y="5782"/>
                    <a:pt x="1" y="12914"/>
                  </a:cubicBezTo>
                  <a:lnTo>
                    <a:pt x="1" y="38402"/>
                  </a:lnTo>
                  <a:cubicBezTo>
                    <a:pt x="1" y="44603"/>
                    <a:pt x="4578" y="49781"/>
                    <a:pt x="10682" y="51026"/>
                  </a:cubicBezTo>
                  <a:lnTo>
                    <a:pt x="7829" y="59471"/>
                  </a:lnTo>
                  <a:lnTo>
                    <a:pt x="21055" y="51315"/>
                  </a:lnTo>
                  <a:lnTo>
                    <a:pt x="67617" y="51315"/>
                  </a:lnTo>
                  <a:cubicBezTo>
                    <a:pt x="75086" y="51315"/>
                    <a:pt x="81140" y="45533"/>
                    <a:pt x="81140" y="38402"/>
                  </a:cubicBezTo>
                  <a:lnTo>
                    <a:pt x="81140" y="12914"/>
                  </a:lnTo>
                  <a:cubicBezTo>
                    <a:pt x="81140" y="5782"/>
                    <a:pt x="75086" y="1"/>
                    <a:pt x="6761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5" name="Google Shape;2475;p43"/>
            <p:cNvSpPr/>
            <p:nvPr/>
          </p:nvSpPr>
          <p:spPr>
            <a:xfrm>
              <a:off x="3743950" y="1559225"/>
              <a:ext cx="2057850" cy="1535225"/>
            </a:xfrm>
            <a:custGeom>
              <a:avLst/>
              <a:gdLst/>
              <a:ahLst/>
              <a:cxnLst/>
              <a:rect l="l" t="t" r="r" b="b"/>
              <a:pathLst>
                <a:path w="82314" h="61409" extrusionOk="0">
                  <a:moveTo>
                    <a:pt x="68204" y="1172"/>
                  </a:moveTo>
                  <a:cubicBezTo>
                    <a:pt x="75338" y="1172"/>
                    <a:pt x="81142" y="6702"/>
                    <a:pt x="81142" y="13500"/>
                  </a:cubicBezTo>
                  <a:lnTo>
                    <a:pt x="81142" y="38988"/>
                  </a:lnTo>
                  <a:cubicBezTo>
                    <a:pt x="81142" y="45784"/>
                    <a:pt x="75337" y="51314"/>
                    <a:pt x="68204" y="51314"/>
                  </a:cubicBezTo>
                  <a:lnTo>
                    <a:pt x="21475" y="51314"/>
                  </a:lnTo>
                  <a:lnTo>
                    <a:pt x="9492" y="58705"/>
                  </a:lnTo>
                  <a:lnTo>
                    <a:pt x="9492" y="58705"/>
                  </a:lnTo>
                  <a:lnTo>
                    <a:pt x="12036" y="51172"/>
                  </a:lnTo>
                  <a:lnTo>
                    <a:pt x="11386" y="51039"/>
                  </a:lnTo>
                  <a:cubicBezTo>
                    <a:pt x="5469" y="49830"/>
                    <a:pt x="1173" y="44761"/>
                    <a:pt x="1173" y="38988"/>
                  </a:cubicBezTo>
                  <a:lnTo>
                    <a:pt x="1173" y="13500"/>
                  </a:lnTo>
                  <a:cubicBezTo>
                    <a:pt x="1173" y="6702"/>
                    <a:pt x="6976" y="1172"/>
                    <a:pt x="14111" y="1172"/>
                  </a:cubicBezTo>
                  <a:close/>
                  <a:moveTo>
                    <a:pt x="14111" y="0"/>
                  </a:moveTo>
                  <a:cubicBezTo>
                    <a:pt x="6331" y="0"/>
                    <a:pt x="1" y="6057"/>
                    <a:pt x="1" y="13500"/>
                  </a:cubicBezTo>
                  <a:lnTo>
                    <a:pt x="1" y="38988"/>
                  </a:lnTo>
                  <a:cubicBezTo>
                    <a:pt x="1" y="45103"/>
                    <a:pt x="4381" y="50493"/>
                    <a:pt x="10506" y="52040"/>
                  </a:cubicBezTo>
                  <a:lnTo>
                    <a:pt x="7341" y="61409"/>
                  </a:lnTo>
                  <a:lnTo>
                    <a:pt x="7341" y="61409"/>
                  </a:lnTo>
                  <a:lnTo>
                    <a:pt x="21808" y="52488"/>
                  </a:lnTo>
                  <a:lnTo>
                    <a:pt x="68204" y="52488"/>
                  </a:lnTo>
                  <a:cubicBezTo>
                    <a:pt x="75984" y="52488"/>
                    <a:pt x="82314" y="46431"/>
                    <a:pt x="82314" y="38988"/>
                  </a:cubicBezTo>
                  <a:lnTo>
                    <a:pt x="82314" y="13500"/>
                  </a:lnTo>
                  <a:cubicBezTo>
                    <a:pt x="82314" y="6056"/>
                    <a:pt x="75984" y="0"/>
                    <a:pt x="68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6" name="Google Shape;2476;p43"/>
            <p:cNvSpPr/>
            <p:nvPr/>
          </p:nvSpPr>
          <p:spPr>
            <a:xfrm>
              <a:off x="3963675" y="19878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1"/>
                  </a:moveTo>
                  <a:cubicBezTo>
                    <a:pt x="272" y="1"/>
                    <a:pt x="1" y="272"/>
                    <a:pt x="1" y="606"/>
                  </a:cubicBezTo>
                  <a:cubicBezTo>
                    <a:pt x="1" y="939"/>
                    <a:pt x="272" y="1211"/>
                    <a:pt x="606" y="1211"/>
                  </a:cubicBezTo>
                  <a:lnTo>
                    <a:pt x="61418" y="1211"/>
                  </a:lnTo>
                  <a:cubicBezTo>
                    <a:pt x="61753" y="1211"/>
                    <a:pt x="62023" y="939"/>
                    <a:pt x="62023" y="606"/>
                  </a:cubicBezTo>
                  <a:cubicBezTo>
                    <a:pt x="62023" y="272"/>
                    <a:pt x="61753" y="1"/>
                    <a:pt x="61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7" name="Google Shape;2477;p43"/>
            <p:cNvSpPr/>
            <p:nvPr/>
          </p:nvSpPr>
          <p:spPr>
            <a:xfrm>
              <a:off x="3963675" y="214432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8" name="Google Shape;2478;p43"/>
            <p:cNvSpPr/>
            <p:nvPr/>
          </p:nvSpPr>
          <p:spPr>
            <a:xfrm>
              <a:off x="3963675" y="2300800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9" name="Google Shape;2479;p43"/>
            <p:cNvSpPr/>
            <p:nvPr/>
          </p:nvSpPr>
          <p:spPr>
            <a:xfrm>
              <a:off x="3963675" y="2457275"/>
              <a:ext cx="1550575" cy="30275"/>
            </a:xfrm>
            <a:custGeom>
              <a:avLst/>
              <a:gdLst/>
              <a:ahLst/>
              <a:cxnLst/>
              <a:rect l="l" t="t" r="r" b="b"/>
              <a:pathLst>
                <a:path w="62023" h="1211" extrusionOk="0">
                  <a:moveTo>
                    <a:pt x="606" y="0"/>
                  </a:moveTo>
                  <a:cubicBezTo>
                    <a:pt x="272" y="0"/>
                    <a:pt x="1" y="270"/>
                    <a:pt x="1" y="605"/>
                  </a:cubicBezTo>
                  <a:cubicBezTo>
                    <a:pt x="1" y="939"/>
                    <a:pt x="272" y="1210"/>
                    <a:pt x="606" y="1210"/>
                  </a:cubicBezTo>
                  <a:lnTo>
                    <a:pt x="61418" y="1210"/>
                  </a:lnTo>
                  <a:cubicBezTo>
                    <a:pt x="61753" y="1210"/>
                    <a:pt x="62023" y="939"/>
                    <a:pt x="62023" y="605"/>
                  </a:cubicBezTo>
                  <a:cubicBezTo>
                    <a:pt x="62023" y="270"/>
                    <a:pt x="61753" y="0"/>
                    <a:pt x="61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0" name="Google Shape;2480;p43"/>
            <p:cNvSpPr/>
            <p:nvPr/>
          </p:nvSpPr>
          <p:spPr>
            <a:xfrm>
              <a:off x="5586250" y="1772325"/>
              <a:ext cx="377175" cy="360175"/>
            </a:xfrm>
            <a:custGeom>
              <a:avLst/>
              <a:gdLst/>
              <a:ahLst/>
              <a:cxnLst/>
              <a:rect l="l" t="t" r="r" b="b"/>
              <a:pathLst>
                <a:path w="15087" h="14407" extrusionOk="0">
                  <a:moveTo>
                    <a:pt x="7543" y="1"/>
                  </a:moveTo>
                  <a:cubicBezTo>
                    <a:pt x="5543" y="1"/>
                    <a:pt x="3624" y="759"/>
                    <a:pt x="2210" y="2111"/>
                  </a:cubicBezTo>
                  <a:cubicBezTo>
                    <a:pt x="795" y="3462"/>
                    <a:pt x="1" y="5294"/>
                    <a:pt x="1" y="7204"/>
                  </a:cubicBezTo>
                  <a:cubicBezTo>
                    <a:pt x="1" y="9114"/>
                    <a:pt x="795" y="10946"/>
                    <a:pt x="2210" y="12297"/>
                  </a:cubicBezTo>
                  <a:cubicBezTo>
                    <a:pt x="3624" y="13647"/>
                    <a:pt x="5543" y="14406"/>
                    <a:pt x="7543" y="14406"/>
                  </a:cubicBezTo>
                  <a:cubicBezTo>
                    <a:pt x="9544" y="14406"/>
                    <a:pt x="11463" y="13647"/>
                    <a:pt x="12877" y="12297"/>
                  </a:cubicBezTo>
                  <a:cubicBezTo>
                    <a:pt x="14292" y="10946"/>
                    <a:pt x="15086" y="9114"/>
                    <a:pt x="15086" y="7204"/>
                  </a:cubicBezTo>
                  <a:cubicBezTo>
                    <a:pt x="15086" y="5294"/>
                    <a:pt x="14292" y="3462"/>
                    <a:pt x="12877" y="2111"/>
                  </a:cubicBezTo>
                  <a:cubicBezTo>
                    <a:pt x="11463" y="759"/>
                    <a:pt x="9544" y="1"/>
                    <a:pt x="75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1" name="Google Shape;2481;p43"/>
            <p:cNvSpPr/>
            <p:nvPr/>
          </p:nvSpPr>
          <p:spPr>
            <a:xfrm>
              <a:off x="5684425" y="1826600"/>
              <a:ext cx="136100" cy="266175"/>
            </a:xfrm>
            <a:custGeom>
              <a:avLst/>
              <a:gdLst/>
              <a:ahLst/>
              <a:cxnLst/>
              <a:rect l="l" t="t" r="r" b="b"/>
              <a:pathLst>
                <a:path w="5444" h="10647" extrusionOk="0">
                  <a:moveTo>
                    <a:pt x="4122" y="1"/>
                  </a:moveTo>
                  <a:cubicBezTo>
                    <a:pt x="3883" y="1"/>
                    <a:pt x="3563" y="122"/>
                    <a:pt x="3163" y="366"/>
                  </a:cubicBezTo>
                  <a:lnTo>
                    <a:pt x="620" y="1704"/>
                  </a:lnTo>
                  <a:cubicBezTo>
                    <a:pt x="396" y="1851"/>
                    <a:pt x="237" y="1990"/>
                    <a:pt x="143" y="2121"/>
                  </a:cubicBezTo>
                  <a:cubicBezTo>
                    <a:pt x="48" y="2253"/>
                    <a:pt x="0" y="2411"/>
                    <a:pt x="0" y="2596"/>
                  </a:cubicBezTo>
                  <a:cubicBezTo>
                    <a:pt x="0" y="2850"/>
                    <a:pt x="89" y="3072"/>
                    <a:pt x="265" y="3262"/>
                  </a:cubicBezTo>
                  <a:cubicBezTo>
                    <a:pt x="440" y="3452"/>
                    <a:pt x="658" y="3547"/>
                    <a:pt x="919" y="3547"/>
                  </a:cubicBezTo>
                  <a:cubicBezTo>
                    <a:pt x="1073" y="3547"/>
                    <a:pt x="1228" y="3506"/>
                    <a:pt x="1386" y="3423"/>
                  </a:cubicBezTo>
                  <a:lnTo>
                    <a:pt x="2710" y="2684"/>
                  </a:lnTo>
                  <a:lnTo>
                    <a:pt x="2710" y="8518"/>
                  </a:lnTo>
                  <a:cubicBezTo>
                    <a:pt x="2710" y="9235"/>
                    <a:pt x="2819" y="9768"/>
                    <a:pt x="3036" y="10120"/>
                  </a:cubicBezTo>
                  <a:cubicBezTo>
                    <a:pt x="3253" y="10471"/>
                    <a:pt x="3596" y="10646"/>
                    <a:pt x="4066" y="10646"/>
                  </a:cubicBezTo>
                  <a:cubicBezTo>
                    <a:pt x="4985" y="10646"/>
                    <a:pt x="5444" y="10005"/>
                    <a:pt x="5444" y="8723"/>
                  </a:cubicBezTo>
                  <a:lnTo>
                    <a:pt x="5444" y="1967"/>
                  </a:lnTo>
                  <a:cubicBezTo>
                    <a:pt x="5444" y="656"/>
                    <a:pt x="5007" y="1"/>
                    <a:pt x="4135" y="1"/>
                  </a:cubicBezTo>
                  <a:cubicBezTo>
                    <a:pt x="4131" y="1"/>
                    <a:pt x="4126" y="1"/>
                    <a:pt x="4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2" name="Google Shape;2482;p43"/>
            <p:cNvSpPr/>
            <p:nvPr/>
          </p:nvSpPr>
          <p:spPr>
            <a:xfrm>
              <a:off x="5039800" y="1336850"/>
              <a:ext cx="371700" cy="352075"/>
            </a:xfrm>
            <a:custGeom>
              <a:avLst/>
              <a:gdLst/>
              <a:ahLst/>
              <a:cxnLst/>
              <a:rect l="l" t="t" r="r" b="b"/>
              <a:pathLst>
                <a:path w="14868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0" y="2992"/>
                  </a:cubicBezTo>
                  <a:lnTo>
                    <a:pt x="472" y="5705"/>
                  </a:lnTo>
                  <a:cubicBezTo>
                    <a:pt x="472" y="5705"/>
                    <a:pt x="709" y="10425"/>
                    <a:pt x="4957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8" y="14083"/>
                    <a:pt x="14682" y="13234"/>
                    <a:pt x="14750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3" name="Google Shape;2483;p43"/>
            <p:cNvSpPr/>
            <p:nvPr/>
          </p:nvSpPr>
          <p:spPr>
            <a:xfrm>
              <a:off x="5031575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7" y="1519"/>
                    <a:pt x="102" y="3100"/>
                  </a:cubicBezTo>
                  <a:cubicBezTo>
                    <a:pt x="0" y="3225"/>
                    <a:pt x="19" y="3409"/>
                    <a:pt x="143" y="3512"/>
                  </a:cubicBezTo>
                  <a:cubicBezTo>
                    <a:pt x="198" y="3556"/>
                    <a:pt x="264" y="3578"/>
                    <a:pt x="329" y="3578"/>
                  </a:cubicBezTo>
                  <a:cubicBezTo>
                    <a:pt x="414" y="3578"/>
                    <a:pt x="498" y="3541"/>
                    <a:pt x="556" y="3470"/>
                  </a:cubicBezTo>
                  <a:cubicBezTo>
                    <a:pt x="1761" y="1999"/>
                    <a:pt x="4013" y="587"/>
                    <a:pt x="6111" y="587"/>
                  </a:cubicBezTo>
                  <a:cubicBezTo>
                    <a:pt x="6224" y="587"/>
                    <a:pt x="6338" y="591"/>
                    <a:pt x="6450" y="599"/>
                  </a:cubicBezTo>
                  <a:cubicBezTo>
                    <a:pt x="7719" y="694"/>
                    <a:pt x="8710" y="1330"/>
                    <a:pt x="9399" y="2490"/>
                  </a:cubicBezTo>
                  <a:cubicBezTo>
                    <a:pt x="10157" y="3766"/>
                    <a:pt x="11019" y="4928"/>
                    <a:pt x="11853" y="6053"/>
                  </a:cubicBezTo>
                  <a:cubicBezTo>
                    <a:pt x="13467" y="8227"/>
                    <a:pt x="14861" y="10105"/>
                    <a:pt x="14787" y="11886"/>
                  </a:cubicBezTo>
                  <a:cubicBezTo>
                    <a:pt x="14759" y="12543"/>
                    <a:pt x="14403" y="13071"/>
                    <a:pt x="13729" y="13459"/>
                  </a:cubicBezTo>
                  <a:cubicBezTo>
                    <a:pt x="13002" y="13877"/>
                    <a:pt x="11996" y="14078"/>
                    <a:pt x="10871" y="14078"/>
                  </a:cubicBezTo>
                  <a:cubicBezTo>
                    <a:pt x="9140" y="14078"/>
                    <a:pt x="7128" y="13601"/>
                    <a:pt x="5422" y="12701"/>
                  </a:cubicBezTo>
                  <a:cubicBezTo>
                    <a:pt x="1378" y="10567"/>
                    <a:pt x="1096" y="6029"/>
                    <a:pt x="1093" y="5984"/>
                  </a:cubicBezTo>
                  <a:cubicBezTo>
                    <a:pt x="1086" y="5830"/>
                    <a:pt x="973" y="5705"/>
                    <a:pt x="811" y="5705"/>
                  </a:cubicBezTo>
                  <a:cubicBezTo>
                    <a:pt x="803" y="5705"/>
                    <a:pt x="795" y="5705"/>
                    <a:pt x="787" y="5706"/>
                  </a:cubicBezTo>
                  <a:cubicBezTo>
                    <a:pt x="625" y="5715"/>
                    <a:pt x="501" y="5852"/>
                    <a:pt x="509" y="6014"/>
                  </a:cubicBezTo>
                  <a:cubicBezTo>
                    <a:pt x="519" y="6213"/>
                    <a:pt x="803" y="10926"/>
                    <a:pt x="5148" y="13219"/>
                  </a:cubicBezTo>
                  <a:cubicBezTo>
                    <a:pt x="6950" y="14170"/>
                    <a:pt x="9033" y="14669"/>
                    <a:pt x="10853" y="14669"/>
                  </a:cubicBezTo>
                  <a:cubicBezTo>
                    <a:pt x="12087" y="14669"/>
                    <a:pt x="13199" y="14439"/>
                    <a:pt x="14021" y="13968"/>
                  </a:cubicBezTo>
                  <a:cubicBezTo>
                    <a:pt x="14869" y="13480"/>
                    <a:pt x="15337" y="12769"/>
                    <a:pt x="15372" y="11911"/>
                  </a:cubicBezTo>
                  <a:cubicBezTo>
                    <a:pt x="15454" y="9923"/>
                    <a:pt x="14004" y="7968"/>
                    <a:pt x="12325" y="5704"/>
                  </a:cubicBezTo>
                  <a:cubicBezTo>
                    <a:pt x="11499" y="4592"/>
                    <a:pt x="10646" y="3442"/>
                    <a:pt x="9903" y="2192"/>
                  </a:cubicBezTo>
                  <a:cubicBezTo>
                    <a:pt x="9122" y="876"/>
                    <a:pt x="7943" y="124"/>
                    <a:pt x="6495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4" name="Google Shape;2484;p43"/>
            <p:cNvSpPr/>
            <p:nvPr/>
          </p:nvSpPr>
          <p:spPr>
            <a:xfrm>
              <a:off x="522565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4" y="2180"/>
                  </a:cubicBezTo>
                  <a:cubicBezTo>
                    <a:pt x="0" y="4068"/>
                    <a:pt x="1298" y="5130"/>
                    <a:pt x="2478" y="5720"/>
                  </a:cubicBezTo>
                  <a:cubicBezTo>
                    <a:pt x="2827" y="5894"/>
                    <a:pt x="3280" y="5986"/>
                    <a:pt x="3777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7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5" name="Google Shape;2485;p43"/>
            <p:cNvSpPr/>
            <p:nvPr/>
          </p:nvSpPr>
          <p:spPr>
            <a:xfrm>
              <a:off x="5219700" y="1512100"/>
              <a:ext cx="197825" cy="164250"/>
            </a:xfrm>
            <a:custGeom>
              <a:avLst/>
              <a:gdLst/>
              <a:ahLst/>
              <a:cxnLst/>
              <a:rect l="l" t="t" r="r" b="b"/>
              <a:pathLst>
                <a:path w="7913" h="6570" extrusionOk="0">
                  <a:moveTo>
                    <a:pt x="5667" y="604"/>
                  </a:moveTo>
                  <a:cubicBezTo>
                    <a:pt x="6484" y="1803"/>
                    <a:pt x="7278" y="3181"/>
                    <a:pt x="7264" y="4488"/>
                  </a:cubicBezTo>
                  <a:cubicBezTo>
                    <a:pt x="6389" y="5548"/>
                    <a:pt x="5084" y="5989"/>
                    <a:pt x="4031" y="5989"/>
                  </a:cubicBezTo>
                  <a:cubicBezTo>
                    <a:pt x="3569" y="5989"/>
                    <a:pt x="3155" y="5904"/>
                    <a:pt x="2847" y="5750"/>
                  </a:cubicBezTo>
                  <a:cubicBezTo>
                    <a:pt x="1287" y="4970"/>
                    <a:pt x="626" y="3885"/>
                    <a:pt x="881" y="2525"/>
                  </a:cubicBezTo>
                  <a:cubicBezTo>
                    <a:pt x="1042" y="1665"/>
                    <a:pt x="2871" y="933"/>
                    <a:pt x="5667" y="604"/>
                  </a:cubicBezTo>
                  <a:close/>
                  <a:moveTo>
                    <a:pt x="5808" y="0"/>
                  </a:moveTo>
                  <a:cubicBezTo>
                    <a:pt x="5798" y="0"/>
                    <a:pt x="5787" y="1"/>
                    <a:pt x="5777" y="2"/>
                  </a:cubicBezTo>
                  <a:cubicBezTo>
                    <a:pt x="3863" y="213"/>
                    <a:pt x="607" y="806"/>
                    <a:pt x="305" y="2417"/>
                  </a:cubicBezTo>
                  <a:cubicBezTo>
                    <a:pt x="1" y="4042"/>
                    <a:pt x="790" y="5375"/>
                    <a:pt x="2585" y="6274"/>
                  </a:cubicBezTo>
                  <a:cubicBezTo>
                    <a:pt x="2980" y="6471"/>
                    <a:pt x="3471" y="6570"/>
                    <a:pt x="4001" y="6570"/>
                  </a:cubicBezTo>
                  <a:cubicBezTo>
                    <a:pt x="5303" y="6570"/>
                    <a:pt x="6844" y="5973"/>
                    <a:pt x="7785" y="4777"/>
                  </a:cubicBezTo>
                  <a:cubicBezTo>
                    <a:pt x="7823" y="4728"/>
                    <a:pt x="7845" y="4670"/>
                    <a:pt x="7847" y="4607"/>
                  </a:cubicBezTo>
                  <a:cubicBezTo>
                    <a:pt x="7913" y="3051"/>
                    <a:pt x="7022" y="1534"/>
                    <a:pt x="6049" y="127"/>
                  </a:cubicBezTo>
                  <a:cubicBezTo>
                    <a:pt x="5994" y="47"/>
                    <a:pt x="5904" y="0"/>
                    <a:pt x="58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6" name="Google Shape;2486;p43"/>
            <p:cNvSpPr/>
            <p:nvPr/>
          </p:nvSpPr>
          <p:spPr>
            <a:xfrm>
              <a:off x="4818575" y="1336850"/>
              <a:ext cx="371675" cy="352075"/>
            </a:xfrm>
            <a:custGeom>
              <a:avLst/>
              <a:gdLst/>
              <a:ahLst/>
              <a:cxnLst/>
              <a:rect l="l" t="t" r="r" b="b"/>
              <a:pathLst>
                <a:path w="14867" h="14083" extrusionOk="0">
                  <a:moveTo>
                    <a:pt x="5790" y="0"/>
                  </a:moveTo>
                  <a:cubicBezTo>
                    <a:pt x="3645" y="0"/>
                    <a:pt x="1296" y="1408"/>
                    <a:pt x="0" y="2992"/>
                  </a:cubicBezTo>
                  <a:lnTo>
                    <a:pt x="471" y="5705"/>
                  </a:lnTo>
                  <a:cubicBezTo>
                    <a:pt x="471" y="5705"/>
                    <a:pt x="708" y="10425"/>
                    <a:pt x="4956" y="12667"/>
                  </a:cubicBezTo>
                  <a:cubicBezTo>
                    <a:pt x="6760" y="13620"/>
                    <a:pt x="8778" y="14083"/>
                    <a:pt x="10510" y="14083"/>
                  </a:cubicBezTo>
                  <a:cubicBezTo>
                    <a:pt x="12857" y="14083"/>
                    <a:pt x="14681" y="13234"/>
                    <a:pt x="14749" y="11605"/>
                  </a:cubicBezTo>
                  <a:cubicBezTo>
                    <a:pt x="14867" y="8774"/>
                    <a:pt x="11563" y="5824"/>
                    <a:pt x="9321" y="2047"/>
                  </a:cubicBezTo>
                  <a:cubicBezTo>
                    <a:pt x="8447" y="575"/>
                    <a:pt x="7160" y="0"/>
                    <a:pt x="5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7" name="Google Shape;2487;p43"/>
            <p:cNvSpPr/>
            <p:nvPr/>
          </p:nvSpPr>
          <p:spPr>
            <a:xfrm>
              <a:off x="4810350" y="1329550"/>
              <a:ext cx="386350" cy="366725"/>
            </a:xfrm>
            <a:custGeom>
              <a:avLst/>
              <a:gdLst/>
              <a:ahLst/>
              <a:cxnLst/>
              <a:rect l="l" t="t" r="r" b="b"/>
              <a:pathLst>
                <a:path w="15454" h="14669" extrusionOk="0">
                  <a:moveTo>
                    <a:pt x="6121" y="0"/>
                  </a:moveTo>
                  <a:cubicBezTo>
                    <a:pt x="3834" y="0"/>
                    <a:pt x="1397" y="1516"/>
                    <a:pt x="103" y="3099"/>
                  </a:cubicBezTo>
                  <a:cubicBezTo>
                    <a:pt x="0" y="3224"/>
                    <a:pt x="18" y="3408"/>
                    <a:pt x="144" y="3511"/>
                  </a:cubicBezTo>
                  <a:cubicBezTo>
                    <a:pt x="198" y="3555"/>
                    <a:pt x="264" y="3577"/>
                    <a:pt x="329" y="3577"/>
                  </a:cubicBezTo>
                  <a:cubicBezTo>
                    <a:pt x="414" y="3577"/>
                    <a:pt x="498" y="3540"/>
                    <a:pt x="556" y="3469"/>
                  </a:cubicBezTo>
                  <a:cubicBezTo>
                    <a:pt x="1762" y="1995"/>
                    <a:pt x="4019" y="586"/>
                    <a:pt x="6117" y="586"/>
                  </a:cubicBezTo>
                  <a:cubicBezTo>
                    <a:pt x="6228" y="586"/>
                    <a:pt x="6339" y="590"/>
                    <a:pt x="6449" y="598"/>
                  </a:cubicBezTo>
                  <a:cubicBezTo>
                    <a:pt x="7718" y="693"/>
                    <a:pt x="8710" y="1329"/>
                    <a:pt x="9399" y="2489"/>
                  </a:cubicBezTo>
                  <a:cubicBezTo>
                    <a:pt x="10156" y="3765"/>
                    <a:pt x="11019" y="4927"/>
                    <a:pt x="11852" y="6052"/>
                  </a:cubicBezTo>
                  <a:cubicBezTo>
                    <a:pt x="13466" y="8226"/>
                    <a:pt x="14860" y="10104"/>
                    <a:pt x="14786" y="11885"/>
                  </a:cubicBezTo>
                  <a:cubicBezTo>
                    <a:pt x="14759" y="12542"/>
                    <a:pt x="14402" y="13070"/>
                    <a:pt x="13729" y="13458"/>
                  </a:cubicBezTo>
                  <a:cubicBezTo>
                    <a:pt x="13002" y="13876"/>
                    <a:pt x="11996" y="14078"/>
                    <a:pt x="10871" y="14078"/>
                  </a:cubicBezTo>
                  <a:cubicBezTo>
                    <a:pt x="9140" y="14078"/>
                    <a:pt x="7127" y="13600"/>
                    <a:pt x="5421" y="12700"/>
                  </a:cubicBezTo>
                  <a:cubicBezTo>
                    <a:pt x="1378" y="10566"/>
                    <a:pt x="1096" y="6028"/>
                    <a:pt x="1094" y="5983"/>
                  </a:cubicBezTo>
                  <a:cubicBezTo>
                    <a:pt x="1086" y="5829"/>
                    <a:pt x="980" y="5704"/>
                    <a:pt x="812" y="5704"/>
                  </a:cubicBezTo>
                  <a:cubicBezTo>
                    <a:pt x="804" y="5704"/>
                    <a:pt x="796" y="5704"/>
                    <a:pt x="787" y="5705"/>
                  </a:cubicBezTo>
                  <a:cubicBezTo>
                    <a:pt x="625" y="5714"/>
                    <a:pt x="500" y="5851"/>
                    <a:pt x="509" y="6013"/>
                  </a:cubicBezTo>
                  <a:cubicBezTo>
                    <a:pt x="518" y="6212"/>
                    <a:pt x="803" y="10925"/>
                    <a:pt x="5148" y="13218"/>
                  </a:cubicBezTo>
                  <a:cubicBezTo>
                    <a:pt x="6950" y="14169"/>
                    <a:pt x="9034" y="14668"/>
                    <a:pt x="10852" y="14668"/>
                  </a:cubicBezTo>
                  <a:cubicBezTo>
                    <a:pt x="12086" y="14668"/>
                    <a:pt x="13199" y="14438"/>
                    <a:pt x="14021" y="13967"/>
                  </a:cubicBezTo>
                  <a:cubicBezTo>
                    <a:pt x="14869" y="13479"/>
                    <a:pt x="15336" y="12768"/>
                    <a:pt x="15371" y="11910"/>
                  </a:cubicBezTo>
                  <a:cubicBezTo>
                    <a:pt x="15454" y="9922"/>
                    <a:pt x="14004" y="7967"/>
                    <a:pt x="12324" y="5703"/>
                  </a:cubicBezTo>
                  <a:cubicBezTo>
                    <a:pt x="11498" y="4591"/>
                    <a:pt x="10645" y="3441"/>
                    <a:pt x="9902" y="2191"/>
                  </a:cubicBezTo>
                  <a:cubicBezTo>
                    <a:pt x="9121" y="875"/>
                    <a:pt x="7942" y="123"/>
                    <a:pt x="6494" y="14"/>
                  </a:cubicBezTo>
                  <a:cubicBezTo>
                    <a:pt x="6370" y="5"/>
                    <a:pt x="624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8" name="Google Shape;2488;p43"/>
            <p:cNvSpPr/>
            <p:nvPr/>
          </p:nvSpPr>
          <p:spPr>
            <a:xfrm>
              <a:off x="5004400" y="1519400"/>
              <a:ext cx="184350" cy="149675"/>
            </a:xfrm>
            <a:custGeom>
              <a:avLst/>
              <a:gdLst/>
              <a:ahLst/>
              <a:cxnLst/>
              <a:rect l="l" t="t" r="r" b="b"/>
              <a:pathLst>
                <a:path w="7374" h="5987" extrusionOk="0">
                  <a:moveTo>
                    <a:pt x="5570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0" y="4068"/>
                    <a:pt x="1299" y="5130"/>
                    <a:pt x="2478" y="5720"/>
                  </a:cubicBezTo>
                  <a:cubicBezTo>
                    <a:pt x="2827" y="5894"/>
                    <a:pt x="3280" y="5986"/>
                    <a:pt x="3778" y="5986"/>
                  </a:cubicBezTo>
                  <a:cubicBezTo>
                    <a:pt x="4962" y="5986"/>
                    <a:pt x="6402" y="5466"/>
                    <a:pt x="7316" y="4303"/>
                  </a:cubicBezTo>
                  <a:cubicBezTo>
                    <a:pt x="7374" y="2924"/>
                    <a:pt x="6618" y="1516"/>
                    <a:pt x="5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89" name="Google Shape;2489;p43"/>
            <p:cNvSpPr/>
            <p:nvPr/>
          </p:nvSpPr>
          <p:spPr>
            <a:xfrm>
              <a:off x="499842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8" y="604"/>
                  </a:moveTo>
                  <a:cubicBezTo>
                    <a:pt x="6485" y="1803"/>
                    <a:pt x="7279" y="3182"/>
                    <a:pt x="7265" y="4488"/>
                  </a:cubicBezTo>
                  <a:cubicBezTo>
                    <a:pt x="6396" y="5539"/>
                    <a:pt x="5063" y="5978"/>
                    <a:pt x="4003" y="5978"/>
                  </a:cubicBezTo>
                  <a:cubicBezTo>
                    <a:pt x="3549" y="5978"/>
                    <a:pt x="3145" y="5898"/>
                    <a:pt x="2848" y="5750"/>
                  </a:cubicBezTo>
                  <a:cubicBezTo>
                    <a:pt x="1288" y="4970"/>
                    <a:pt x="627" y="3885"/>
                    <a:pt x="882" y="2525"/>
                  </a:cubicBezTo>
                  <a:cubicBezTo>
                    <a:pt x="1043" y="1665"/>
                    <a:pt x="2871" y="933"/>
                    <a:pt x="5668" y="604"/>
                  </a:cubicBezTo>
                  <a:close/>
                  <a:moveTo>
                    <a:pt x="5809" y="0"/>
                  </a:moveTo>
                  <a:cubicBezTo>
                    <a:pt x="5799" y="0"/>
                    <a:pt x="5789" y="1"/>
                    <a:pt x="5778" y="2"/>
                  </a:cubicBezTo>
                  <a:cubicBezTo>
                    <a:pt x="3864" y="213"/>
                    <a:pt x="607" y="806"/>
                    <a:pt x="306" y="2417"/>
                  </a:cubicBezTo>
                  <a:cubicBezTo>
                    <a:pt x="1" y="4042"/>
                    <a:pt x="789" y="5375"/>
                    <a:pt x="2586" y="6274"/>
                  </a:cubicBezTo>
                  <a:cubicBezTo>
                    <a:pt x="2981" y="6471"/>
                    <a:pt x="3471" y="6570"/>
                    <a:pt x="4002" y="6570"/>
                  </a:cubicBezTo>
                  <a:cubicBezTo>
                    <a:pt x="5304" y="6570"/>
                    <a:pt x="6846" y="5973"/>
                    <a:pt x="7786" y="4777"/>
                  </a:cubicBezTo>
                  <a:cubicBezTo>
                    <a:pt x="7824" y="4728"/>
                    <a:pt x="7845" y="4670"/>
                    <a:pt x="7848" y="4607"/>
                  </a:cubicBezTo>
                  <a:cubicBezTo>
                    <a:pt x="7912" y="3051"/>
                    <a:pt x="7023" y="1534"/>
                    <a:pt x="6051" y="127"/>
                  </a:cubicBezTo>
                  <a:cubicBezTo>
                    <a:pt x="5995" y="47"/>
                    <a:pt x="5905" y="0"/>
                    <a:pt x="5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0" name="Google Shape;2490;p43"/>
            <p:cNvSpPr/>
            <p:nvPr/>
          </p:nvSpPr>
          <p:spPr>
            <a:xfrm>
              <a:off x="4612675" y="1336850"/>
              <a:ext cx="371725" cy="352075"/>
            </a:xfrm>
            <a:custGeom>
              <a:avLst/>
              <a:gdLst/>
              <a:ahLst/>
              <a:cxnLst/>
              <a:rect l="l" t="t" r="r" b="b"/>
              <a:pathLst>
                <a:path w="14869" h="14083" extrusionOk="0">
                  <a:moveTo>
                    <a:pt x="5791" y="0"/>
                  </a:moveTo>
                  <a:cubicBezTo>
                    <a:pt x="3646" y="0"/>
                    <a:pt x="1296" y="1408"/>
                    <a:pt x="1" y="2992"/>
                  </a:cubicBezTo>
                  <a:lnTo>
                    <a:pt x="473" y="5705"/>
                  </a:lnTo>
                  <a:cubicBezTo>
                    <a:pt x="473" y="5705"/>
                    <a:pt x="708" y="10425"/>
                    <a:pt x="4956" y="12667"/>
                  </a:cubicBezTo>
                  <a:cubicBezTo>
                    <a:pt x="6761" y="13620"/>
                    <a:pt x="8778" y="14083"/>
                    <a:pt x="10511" y="14083"/>
                  </a:cubicBezTo>
                  <a:cubicBezTo>
                    <a:pt x="12857" y="14083"/>
                    <a:pt x="14682" y="13234"/>
                    <a:pt x="14749" y="11605"/>
                  </a:cubicBezTo>
                  <a:cubicBezTo>
                    <a:pt x="14868" y="8774"/>
                    <a:pt x="11564" y="5824"/>
                    <a:pt x="9322" y="2047"/>
                  </a:cubicBezTo>
                  <a:cubicBezTo>
                    <a:pt x="8448" y="575"/>
                    <a:pt x="7161" y="0"/>
                    <a:pt x="57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1" name="Google Shape;2491;p43"/>
            <p:cNvSpPr/>
            <p:nvPr/>
          </p:nvSpPr>
          <p:spPr>
            <a:xfrm>
              <a:off x="4604450" y="1329525"/>
              <a:ext cx="386375" cy="366750"/>
            </a:xfrm>
            <a:custGeom>
              <a:avLst/>
              <a:gdLst/>
              <a:ahLst/>
              <a:cxnLst/>
              <a:rect l="l" t="t" r="r" b="b"/>
              <a:pathLst>
                <a:path w="15455" h="14670" extrusionOk="0">
                  <a:moveTo>
                    <a:pt x="6114" y="0"/>
                  </a:moveTo>
                  <a:cubicBezTo>
                    <a:pt x="3827" y="0"/>
                    <a:pt x="1396" y="1519"/>
                    <a:pt x="103" y="3100"/>
                  </a:cubicBezTo>
                  <a:cubicBezTo>
                    <a:pt x="1" y="3225"/>
                    <a:pt x="20" y="3409"/>
                    <a:pt x="144" y="3512"/>
                  </a:cubicBezTo>
                  <a:cubicBezTo>
                    <a:pt x="199" y="3556"/>
                    <a:pt x="264" y="3578"/>
                    <a:pt x="330" y="3578"/>
                  </a:cubicBezTo>
                  <a:cubicBezTo>
                    <a:pt x="414" y="3578"/>
                    <a:pt x="499" y="3541"/>
                    <a:pt x="556" y="3470"/>
                  </a:cubicBezTo>
                  <a:cubicBezTo>
                    <a:pt x="1760" y="1999"/>
                    <a:pt x="4012" y="587"/>
                    <a:pt x="6110" y="587"/>
                  </a:cubicBezTo>
                  <a:cubicBezTo>
                    <a:pt x="6224" y="587"/>
                    <a:pt x="6337" y="591"/>
                    <a:pt x="6450" y="599"/>
                  </a:cubicBezTo>
                  <a:cubicBezTo>
                    <a:pt x="7719" y="694"/>
                    <a:pt x="8711" y="1330"/>
                    <a:pt x="9400" y="2490"/>
                  </a:cubicBezTo>
                  <a:cubicBezTo>
                    <a:pt x="10156" y="3766"/>
                    <a:pt x="11020" y="4928"/>
                    <a:pt x="11854" y="6053"/>
                  </a:cubicBezTo>
                  <a:cubicBezTo>
                    <a:pt x="13466" y="8227"/>
                    <a:pt x="14861" y="10105"/>
                    <a:pt x="14786" y="11886"/>
                  </a:cubicBezTo>
                  <a:cubicBezTo>
                    <a:pt x="14760" y="12543"/>
                    <a:pt x="14404" y="13071"/>
                    <a:pt x="13730" y="13459"/>
                  </a:cubicBezTo>
                  <a:cubicBezTo>
                    <a:pt x="13003" y="13877"/>
                    <a:pt x="11997" y="14079"/>
                    <a:pt x="10872" y="14079"/>
                  </a:cubicBezTo>
                  <a:cubicBezTo>
                    <a:pt x="9141" y="14079"/>
                    <a:pt x="7128" y="13601"/>
                    <a:pt x="5423" y="12701"/>
                  </a:cubicBezTo>
                  <a:cubicBezTo>
                    <a:pt x="1379" y="10567"/>
                    <a:pt x="1096" y="6029"/>
                    <a:pt x="1094" y="5984"/>
                  </a:cubicBezTo>
                  <a:cubicBezTo>
                    <a:pt x="1087" y="5830"/>
                    <a:pt x="975" y="5705"/>
                    <a:pt x="812" y="5705"/>
                  </a:cubicBezTo>
                  <a:cubicBezTo>
                    <a:pt x="804" y="5705"/>
                    <a:pt x="796" y="5705"/>
                    <a:pt x="787" y="5706"/>
                  </a:cubicBezTo>
                  <a:cubicBezTo>
                    <a:pt x="625" y="5715"/>
                    <a:pt x="501" y="5852"/>
                    <a:pt x="510" y="6014"/>
                  </a:cubicBezTo>
                  <a:cubicBezTo>
                    <a:pt x="519" y="6213"/>
                    <a:pt x="803" y="10926"/>
                    <a:pt x="5149" y="13219"/>
                  </a:cubicBezTo>
                  <a:cubicBezTo>
                    <a:pt x="6952" y="14170"/>
                    <a:pt x="9034" y="14669"/>
                    <a:pt x="10853" y="14669"/>
                  </a:cubicBezTo>
                  <a:cubicBezTo>
                    <a:pt x="12087" y="14669"/>
                    <a:pt x="13200" y="14439"/>
                    <a:pt x="14022" y="13968"/>
                  </a:cubicBezTo>
                  <a:cubicBezTo>
                    <a:pt x="14870" y="13480"/>
                    <a:pt x="15336" y="12769"/>
                    <a:pt x="15372" y="11911"/>
                  </a:cubicBezTo>
                  <a:cubicBezTo>
                    <a:pt x="15454" y="9923"/>
                    <a:pt x="14004" y="7968"/>
                    <a:pt x="12324" y="5704"/>
                  </a:cubicBezTo>
                  <a:cubicBezTo>
                    <a:pt x="11498" y="4592"/>
                    <a:pt x="10645" y="3442"/>
                    <a:pt x="9903" y="2192"/>
                  </a:cubicBezTo>
                  <a:cubicBezTo>
                    <a:pt x="9122" y="876"/>
                    <a:pt x="7943" y="124"/>
                    <a:pt x="6494" y="15"/>
                  </a:cubicBezTo>
                  <a:cubicBezTo>
                    <a:pt x="6368" y="5"/>
                    <a:pt x="6241" y="0"/>
                    <a:pt x="6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2" name="Google Shape;2492;p43"/>
            <p:cNvSpPr/>
            <p:nvPr/>
          </p:nvSpPr>
          <p:spPr>
            <a:xfrm>
              <a:off x="4798500" y="1519400"/>
              <a:ext cx="184375" cy="149675"/>
            </a:xfrm>
            <a:custGeom>
              <a:avLst/>
              <a:gdLst/>
              <a:ahLst/>
              <a:cxnLst/>
              <a:rect l="l" t="t" r="r" b="b"/>
              <a:pathLst>
                <a:path w="7375" h="5987" extrusionOk="0">
                  <a:moveTo>
                    <a:pt x="5572" y="1"/>
                  </a:moveTo>
                  <a:cubicBezTo>
                    <a:pt x="4082" y="165"/>
                    <a:pt x="632" y="701"/>
                    <a:pt x="355" y="2180"/>
                  </a:cubicBezTo>
                  <a:cubicBezTo>
                    <a:pt x="1" y="4068"/>
                    <a:pt x="1300" y="5130"/>
                    <a:pt x="2479" y="5720"/>
                  </a:cubicBezTo>
                  <a:cubicBezTo>
                    <a:pt x="2828" y="5894"/>
                    <a:pt x="3281" y="5986"/>
                    <a:pt x="3778" y="5986"/>
                  </a:cubicBezTo>
                  <a:cubicBezTo>
                    <a:pt x="4963" y="5986"/>
                    <a:pt x="6403" y="5466"/>
                    <a:pt x="7316" y="4303"/>
                  </a:cubicBezTo>
                  <a:cubicBezTo>
                    <a:pt x="7374" y="2924"/>
                    <a:pt x="6619" y="1516"/>
                    <a:pt x="5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3" name="Google Shape;2493;p43"/>
            <p:cNvSpPr/>
            <p:nvPr/>
          </p:nvSpPr>
          <p:spPr>
            <a:xfrm>
              <a:off x="4792575" y="1512100"/>
              <a:ext cx="197800" cy="164250"/>
            </a:xfrm>
            <a:custGeom>
              <a:avLst/>
              <a:gdLst/>
              <a:ahLst/>
              <a:cxnLst/>
              <a:rect l="l" t="t" r="r" b="b"/>
              <a:pathLst>
                <a:path w="7912" h="6570" extrusionOk="0">
                  <a:moveTo>
                    <a:pt x="5667" y="604"/>
                  </a:moveTo>
                  <a:cubicBezTo>
                    <a:pt x="6483" y="1803"/>
                    <a:pt x="7278" y="3182"/>
                    <a:pt x="7263" y="4488"/>
                  </a:cubicBezTo>
                  <a:cubicBezTo>
                    <a:pt x="6389" y="5548"/>
                    <a:pt x="5084" y="5988"/>
                    <a:pt x="4030" y="5988"/>
                  </a:cubicBezTo>
                  <a:cubicBezTo>
                    <a:pt x="3569" y="5988"/>
                    <a:pt x="3155" y="5903"/>
                    <a:pt x="2847" y="5750"/>
                  </a:cubicBezTo>
                  <a:cubicBezTo>
                    <a:pt x="1287" y="4970"/>
                    <a:pt x="626" y="3885"/>
                    <a:pt x="880" y="2525"/>
                  </a:cubicBezTo>
                  <a:cubicBezTo>
                    <a:pt x="1041" y="1665"/>
                    <a:pt x="2869" y="933"/>
                    <a:pt x="5667" y="604"/>
                  </a:cubicBezTo>
                  <a:close/>
                  <a:moveTo>
                    <a:pt x="5807" y="0"/>
                  </a:moveTo>
                  <a:cubicBezTo>
                    <a:pt x="5797" y="0"/>
                    <a:pt x="5787" y="1"/>
                    <a:pt x="5777" y="2"/>
                  </a:cubicBezTo>
                  <a:cubicBezTo>
                    <a:pt x="3862" y="213"/>
                    <a:pt x="606" y="806"/>
                    <a:pt x="305" y="2417"/>
                  </a:cubicBezTo>
                  <a:cubicBezTo>
                    <a:pt x="0" y="4042"/>
                    <a:pt x="788" y="5375"/>
                    <a:pt x="2585" y="6274"/>
                  </a:cubicBezTo>
                  <a:cubicBezTo>
                    <a:pt x="2979" y="6471"/>
                    <a:pt x="3469" y="6570"/>
                    <a:pt x="4000" y="6570"/>
                  </a:cubicBezTo>
                  <a:cubicBezTo>
                    <a:pt x="5302" y="6570"/>
                    <a:pt x="6845" y="5973"/>
                    <a:pt x="7785" y="4777"/>
                  </a:cubicBezTo>
                  <a:cubicBezTo>
                    <a:pt x="7822" y="4728"/>
                    <a:pt x="7845" y="4670"/>
                    <a:pt x="7847" y="4607"/>
                  </a:cubicBezTo>
                  <a:cubicBezTo>
                    <a:pt x="7911" y="3051"/>
                    <a:pt x="7022" y="1534"/>
                    <a:pt x="6050" y="127"/>
                  </a:cubicBezTo>
                  <a:cubicBezTo>
                    <a:pt x="5995" y="47"/>
                    <a:pt x="5903" y="0"/>
                    <a:pt x="58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43"/>
            <p:cNvSpPr/>
            <p:nvPr/>
          </p:nvSpPr>
          <p:spPr>
            <a:xfrm>
              <a:off x="3787450" y="2756425"/>
              <a:ext cx="125475" cy="318075"/>
            </a:xfrm>
            <a:custGeom>
              <a:avLst/>
              <a:gdLst/>
              <a:ahLst/>
              <a:cxnLst/>
              <a:rect l="l" t="t" r="r" b="b"/>
              <a:pathLst>
                <a:path w="5019" h="12723" extrusionOk="0">
                  <a:moveTo>
                    <a:pt x="309" y="1"/>
                  </a:moveTo>
                  <a:cubicBezTo>
                    <a:pt x="302" y="1"/>
                    <a:pt x="294" y="1"/>
                    <a:pt x="287" y="2"/>
                  </a:cubicBezTo>
                  <a:cubicBezTo>
                    <a:pt x="125" y="9"/>
                    <a:pt x="1" y="145"/>
                    <a:pt x="8" y="307"/>
                  </a:cubicBezTo>
                  <a:cubicBezTo>
                    <a:pt x="21" y="607"/>
                    <a:pt x="388" y="7715"/>
                    <a:pt x="4409" y="12615"/>
                  </a:cubicBezTo>
                  <a:cubicBezTo>
                    <a:pt x="4464" y="12683"/>
                    <a:pt x="4546" y="12723"/>
                    <a:pt x="4634" y="12723"/>
                  </a:cubicBezTo>
                  <a:cubicBezTo>
                    <a:pt x="4882" y="12723"/>
                    <a:pt x="5019" y="12435"/>
                    <a:pt x="4861" y="12244"/>
                  </a:cubicBezTo>
                  <a:cubicBezTo>
                    <a:pt x="967" y="7497"/>
                    <a:pt x="595" y="353"/>
                    <a:pt x="592" y="281"/>
                  </a:cubicBezTo>
                  <a:cubicBezTo>
                    <a:pt x="586" y="127"/>
                    <a:pt x="460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5" name="Google Shape;2495;p43"/>
            <p:cNvSpPr/>
            <p:nvPr/>
          </p:nvSpPr>
          <p:spPr>
            <a:xfrm>
              <a:off x="3393850" y="3454500"/>
              <a:ext cx="109975" cy="133725"/>
            </a:xfrm>
            <a:custGeom>
              <a:avLst/>
              <a:gdLst/>
              <a:ahLst/>
              <a:cxnLst/>
              <a:rect l="l" t="t" r="r" b="b"/>
              <a:pathLst>
                <a:path w="4399" h="5349" extrusionOk="0">
                  <a:moveTo>
                    <a:pt x="2199" y="1"/>
                  </a:moveTo>
                  <a:cubicBezTo>
                    <a:pt x="985" y="1"/>
                    <a:pt x="1" y="1199"/>
                    <a:pt x="1" y="2675"/>
                  </a:cubicBezTo>
                  <a:cubicBezTo>
                    <a:pt x="1" y="4152"/>
                    <a:pt x="985" y="5349"/>
                    <a:pt x="2199" y="5349"/>
                  </a:cubicBezTo>
                  <a:cubicBezTo>
                    <a:pt x="3414" y="5349"/>
                    <a:pt x="4398" y="4152"/>
                    <a:pt x="4398" y="2675"/>
                  </a:cubicBezTo>
                  <a:cubicBezTo>
                    <a:pt x="4398" y="1199"/>
                    <a:pt x="3414" y="1"/>
                    <a:pt x="2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6" name="Google Shape;2496;p43"/>
            <p:cNvSpPr/>
            <p:nvPr/>
          </p:nvSpPr>
          <p:spPr>
            <a:xfrm>
              <a:off x="3249875" y="3530375"/>
              <a:ext cx="124575" cy="148375"/>
            </a:xfrm>
            <a:custGeom>
              <a:avLst/>
              <a:gdLst/>
              <a:ahLst/>
              <a:cxnLst/>
              <a:rect l="l" t="t" r="r" b="b"/>
              <a:pathLst>
                <a:path w="4983" h="5935" extrusionOk="0">
                  <a:moveTo>
                    <a:pt x="2492" y="586"/>
                  </a:moveTo>
                  <a:lnTo>
                    <a:pt x="2492" y="587"/>
                  </a:lnTo>
                  <a:cubicBezTo>
                    <a:pt x="3543" y="587"/>
                    <a:pt x="4397" y="1655"/>
                    <a:pt x="4397" y="2967"/>
                  </a:cubicBezTo>
                  <a:cubicBezTo>
                    <a:pt x="4397" y="4280"/>
                    <a:pt x="3543" y="5348"/>
                    <a:pt x="2492" y="5348"/>
                  </a:cubicBezTo>
                  <a:cubicBezTo>
                    <a:pt x="1441" y="5348"/>
                    <a:pt x="586" y="4280"/>
                    <a:pt x="586" y="2967"/>
                  </a:cubicBezTo>
                  <a:cubicBezTo>
                    <a:pt x="586" y="1655"/>
                    <a:pt x="1441" y="586"/>
                    <a:pt x="2492" y="586"/>
                  </a:cubicBezTo>
                  <a:close/>
                  <a:moveTo>
                    <a:pt x="2492" y="0"/>
                  </a:moveTo>
                  <a:cubicBezTo>
                    <a:pt x="1119" y="0"/>
                    <a:pt x="1" y="1332"/>
                    <a:pt x="1" y="2967"/>
                  </a:cubicBezTo>
                  <a:cubicBezTo>
                    <a:pt x="1" y="4604"/>
                    <a:pt x="1119" y="5935"/>
                    <a:pt x="2492" y="5935"/>
                  </a:cubicBezTo>
                  <a:cubicBezTo>
                    <a:pt x="3866" y="5935"/>
                    <a:pt x="4983" y="4604"/>
                    <a:pt x="4983" y="2967"/>
                  </a:cubicBezTo>
                  <a:cubicBezTo>
                    <a:pt x="4983" y="1332"/>
                    <a:pt x="3866" y="0"/>
                    <a:pt x="2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97" name="Google Shape;2497;p43"/>
          <p:cNvSpPr txBox="1"/>
          <p:nvPr>
            <p:ph type="title"/>
          </p:nvPr>
        </p:nvSpPr>
        <p:spPr>
          <a:xfrm>
            <a:off x="626625" y="1042300"/>
            <a:ext cx="3967500" cy="16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THANKS!</a:t>
            </a:r>
            <a:endParaRPr lang="en-GB" sz="43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98" name="Google Shape;2498;p43"/>
          <p:cNvSpPr txBox="1"/>
          <p:nvPr>
            <p:ph type="subTitle" idx="4294967295"/>
          </p:nvPr>
        </p:nvSpPr>
        <p:spPr>
          <a:xfrm>
            <a:off x="626625" y="2553775"/>
            <a:ext cx="37428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Do you have any questions?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2499" name="Google Shape;2499;p43"/>
          <p:cNvSpPr txBox="1"/>
          <p:nvPr/>
        </p:nvSpPr>
        <p:spPr>
          <a:xfrm>
            <a:off x="917750" y="36844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omarjaki5254@gmail.com</a:t>
            </a:r>
            <a:endParaRPr sz="16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lt2"/>
                </a:solidFill>
                <a:latin typeface="DM Sans"/>
                <a:ea typeface="DM Sans"/>
                <a:cs typeface="DM Sans"/>
                <a:sym typeface="DM Sans"/>
              </a:rPr>
              <a:t>+8801730987887</a:t>
            </a:r>
            <a:endParaRPr sz="1600" b="1">
              <a:solidFill>
                <a:schemeClr val="lt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00" name="Google Shape;2500;p43"/>
          <p:cNvGrpSpPr/>
          <p:nvPr/>
        </p:nvGrpSpPr>
        <p:grpSpPr>
          <a:xfrm>
            <a:off x="706815" y="4072676"/>
            <a:ext cx="236985" cy="219039"/>
            <a:chOff x="2157462" y="4258496"/>
            <a:chExt cx="347435" cy="363370"/>
          </a:xfrm>
        </p:grpSpPr>
        <p:sp>
          <p:nvSpPr>
            <p:cNvPr id="2501" name="Google Shape;2501;p43"/>
            <p:cNvSpPr/>
            <p:nvPr/>
          </p:nvSpPr>
          <p:spPr>
            <a:xfrm>
              <a:off x="2296252" y="4258496"/>
              <a:ext cx="208644" cy="220778"/>
            </a:xfrm>
            <a:custGeom>
              <a:avLst/>
              <a:gdLst/>
              <a:ahLst/>
              <a:cxnLst/>
              <a:rect l="l" t="t" r="r" b="b"/>
              <a:pathLst>
                <a:path w="6586" h="6969" extrusionOk="0">
                  <a:moveTo>
                    <a:pt x="3322" y="0"/>
                  </a:moveTo>
                  <a:cubicBezTo>
                    <a:pt x="3113" y="0"/>
                    <a:pt x="2902" y="21"/>
                    <a:pt x="2692" y="63"/>
                  </a:cubicBezTo>
                  <a:cubicBezTo>
                    <a:pt x="1858" y="218"/>
                    <a:pt x="1144" y="694"/>
                    <a:pt x="668" y="1409"/>
                  </a:cubicBezTo>
                  <a:lnTo>
                    <a:pt x="489" y="1730"/>
                  </a:lnTo>
                  <a:cubicBezTo>
                    <a:pt x="441" y="1813"/>
                    <a:pt x="477" y="1909"/>
                    <a:pt x="560" y="1944"/>
                  </a:cubicBezTo>
                  <a:cubicBezTo>
                    <a:pt x="592" y="1960"/>
                    <a:pt x="623" y="1968"/>
                    <a:pt x="651" y="1968"/>
                  </a:cubicBezTo>
                  <a:cubicBezTo>
                    <a:pt x="707" y="1968"/>
                    <a:pt x="755" y="1936"/>
                    <a:pt x="787" y="1873"/>
                  </a:cubicBezTo>
                  <a:cubicBezTo>
                    <a:pt x="834" y="1766"/>
                    <a:pt x="894" y="1682"/>
                    <a:pt x="953" y="1587"/>
                  </a:cubicBezTo>
                  <a:cubicBezTo>
                    <a:pt x="1370" y="968"/>
                    <a:pt x="2001" y="539"/>
                    <a:pt x="2751" y="385"/>
                  </a:cubicBezTo>
                  <a:cubicBezTo>
                    <a:pt x="2936" y="349"/>
                    <a:pt x="3122" y="331"/>
                    <a:pt x="3307" y="331"/>
                  </a:cubicBezTo>
                  <a:cubicBezTo>
                    <a:pt x="3862" y="331"/>
                    <a:pt x="4409" y="492"/>
                    <a:pt x="4882" y="813"/>
                  </a:cubicBezTo>
                  <a:cubicBezTo>
                    <a:pt x="5502" y="1254"/>
                    <a:pt x="5930" y="1873"/>
                    <a:pt x="6085" y="2623"/>
                  </a:cubicBezTo>
                  <a:cubicBezTo>
                    <a:pt x="6228" y="3361"/>
                    <a:pt x="6085" y="4123"/>
                    <a:pt x="5656" y="4742"/>
                  </a:cubicBezTo>
                  <a:cubicBezTo>
                    <a:pt x="5117" y="5552"/>
                    <a:pt x="4227" y="6005"/>
                    <a:pt x="3296" y="6005"/>
                  </a:cubicBezTo>
                  <a:cubicBezTo>
                    <a:pt x="3036" y="6005"/>
                    <a:pt x="2773" y="5970"/>
                    <a:pt x="2513" y="5897"/>
                  </a:cubicBezTo>
                  <a:cubicBezTo>
                    <a:pt x="2492" y="5887"/>
                    <a:pt x="2475" y="5881"/>
                    <a:pt x="2459" y="5881"/>
                  </a:cubicBezTo>
                  <a:cubicBezTo>
                    <a:pt x="2439" y="5881"/>
                    <a:pt x="2420" y="5890"/>
                    <a:pt x="2394" y="5909"/>
                  </a:cubicBezTo>
                  <a:lnTo>
                    <a:pt x="1037" y="6552"/>
                  </a:lnTo>
                  <a:lnTo>
                    <a:pt x="1108" y="5040"/>
                  </a:lnTo>
                  <a:cubicBezTo>
                    <a:pt x="1108" y="5004"/>
                    <a:pt x="1096" y="4969"/>
                    <a:pt x="1084" y="4921"/>
                  </a:cubicBezTo>
                  <a:cubicBezTo>
                    <a:pt x="549" y="4242"/>
                    <a:pt x="334" y="3337"/>
                    <a:pt x="549" y="2480"/>
                  </a:cubicBezTo>
                  <a:cubicBezTo>
                    <a:pt x="560" y="2397"/>
                    <a:pt x="513" y="2302"/>
                    <a:pt x="430" y="2278"/>
                  </a:cubicBezTo>
                  <a:cubicBezTo>
                    <a:pt x="418" y="2276"/>
                    <a:pt x="406" y="2276"/>
                    <a:pt x="395" y="2276"/>
                  </a:cubicBezTo>
                  <a:cubicBezTo>
                    <a:pt x="314" y="2276"/>
                    <a:pt x="247" y="2313"/>
                    <a:pt x="215" y="2397"/>
                  </a:cubicBezTo>
                  <a:cubicBezTo>
                    <a:pt x="1" y="3314"/>
                    <a:pt x="203" y="4314"/>
                    <a:pt x="775" y="5076"/>
                  </a:cubicBezTo>
                  <a:lnTo>
                    <a:pt x="691" y="6790"/>
                  </a:lnTo>
                  <a:cubicBezTo>
                    <a:pt x="691" y="6850"/>
                    <a:pt x="727" y="6909"/>
                    <a:pt x="775" y="6933"/>
                  </a:cubicBezTo>
                  <a:cubicBezTo>
                    <a:pt x="799" y="6945"/>
                    <a:pt x="834" y="6969"/>
                    <a:pt x="858" y="6969"/>
                  </a:cubicBezTo>
                  <a:cubicBezTo>
                    <a:pt x="894" y="6969"/>
                    <a:pt x="906" y="6969"/>
                    <a:pt x="930" y="6945"/>
                  </a:cubicBezTo>
                  <a:lnTo>
                    <a:pt x="2477" y="6219"/>
                  </a:lnTo>
                  <a:cubicBezTo>
                    <a:pt x="2747" y="6290"/>
                    <a:pt x="3020" y="6324"/>
                    <a:pt x="3290" y="6324"/>
                  </a:cubicBezTo>
                  <a:cubicBezTo>
                    <a:pt x="3652" y="6324"/>
                    <a:pt x="4011" y="6263"/>
                    <a:pt x="4359" y="6147"/>
                  </a:cubicBezTo>
                  <a:cubicBezTo>
                    <a:pt x="5002" y="5921"/>
                    <a:pt x="5549" y="5492"/>
                    <a:pt x="5918" y="4921"/>
                  </a:cubicBezTo>
                  <a:cubicBezTo>
                    <a:pt x="6406" y="4242"/>
                    <a:pt x="6585" y="3397"/>
                    <a:pt x="6430" y="2564"/>
                  </a:cubicBezTo>
                  <a:cubicBezTo>
                    <a:pt x="6264" y="1730"/>
                    <a:pt x="5787" y="1016"/>
                    <a:pt x="5073" y="539"/>
                  </a:cubicBezTo>
                  <a:cubicBezTo>
                    <a:pt x="4548" y="183"/>
                    <a:pt x="3943" y="0"/>
                    <a:pt x="3322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2" name="Google Shape;2502;p43"/>
            <p:cNvSpPr/>
            <p:nvPr/>
          </p:nvSpPr>
          <p:spPr>
            <a:xfrm>
              <a:off x="2157462" y="4323313"/>
              <a:ext cx="300643" cy="298552"/>
            </a:xfrm>
            <a:custGeom>
              <a:avLst/>
              <a:gdLst/>
              <a:ahLst/>
              <a:cxnLst/>
              <a:rect l="l" t="t" r="r" b="b"/>
              <a:pathLst>
                <a:path w="9490" h="9424" extrusionOk="0">
                  <a:moveTo>
                    <a:pt x="2453" y="410"/>
                  </a:moveTo>
                  <a:lnTo>
                    <a:pt x="3798" y="2684"/>
                  </a:lnTo>
                  <a:lnTo>
                    <a:pt x="3072" y="3113"/>
                  </a:lnTo>
                  <a:lnTo>
                    <a:pt x="1727" y="839"/>
                  </a:lnTo>
                  <a:lnTo>
                    <a:pt x="2453" y="410"/>
                  </a:lnTo>
                  <a:close/>
                  <a:moveTo>
                    <a:pt x="2533" y="1"/>
                  </a:moveTo>
                  <a:cubicBezTo>
                    <a:pt x="2503" y="1"/>
                    <a:pt x="2475" y="9"/>
                    <a:pt x="2441" y="17"/>
                  </a:cubicBezTo>
                  <a:lnTo>
                    <a:pt x="1429" y="613"/>
                  </a:lnTo>
                  <a:cubicBezTo>
                    <a:pt x="1358" y="660"/>
                    <a:pt x="1322" y="768"/>
                    <a:pt x="1370" y="839"/>
                  </a:cubicBezTo>
                  <a:lnTo>
                    <a:pt x="1477" y="1018"/>
                  </a:lnTo>
                  <a:lnTo>
                    <a:pt x="1060" y="1244"/>
                  </a:lnTo>
                  <a:cubicBezTo>
                    <a:pt x="631" y="1458"/>
                    <a:pt x="298" y="1851"/>
                    <a:pt x="143" y="2315"/>
                  </a:cubicBezTo>
                  <a:cubicBezTo>
                    <a:pt x="0" y="2780"/>
                    <a:pt x="24" y="3268"/>
                    <a:pt x="250" y="3708"/>
                  </a:cubicBezTo>
                  <a:cubicBezTo>
                    <a:pt x="465" y="4137"/>
                    <a:pt x="1084" y="4875"/>
                    <a:pt x="1572" y="5411"/>
                  </a:cubicBezTo>
                  <a:cubicBezTo>
                    <a:pt x="1608" y="5435"/>
                    <a:pt x="1655" y="5471"/>
                    <a:pt x="1691" y="5471"/>
                  </a:cubicBezTo>
                  <a:cubicBezTo>
                    <a:pt x="1739" y="5471"/>
                    <a:pt x="1774" y="5447"/>
                    <a:pt x="1810" y="5423"/>
                  </a:cubicBezTo>
                  <a:cubicBezTo>
                    <a:pt x="1893" y="5363"/>
                    <a:pt x="1893" y="5256"/>
                    <a:pt x="1834" y="5185"/>
                  </a:cubicBezTo>
                  <a:cubicBezTo>
                    <a:pt x="1155" y="4459"/>
                    <a:pt x="715" y="3875"/>
                    <a:pt x="560" y="3577"/>
                  </a:cubicBezTo>
                  <a:cubicBezTo>
                    <a:pt x="215" y="2851"/>
                    <a:pt x="489" y="1946"/>
                    <a:pt x="1215" y="1553"/>
                  </a:cubicBezTo>
                  <a:lnTo>
                    <a:pt x="1655" y="1327"/>
                  </a:lnTo>
                  <a:lnTo>
                    <a:pt x="2584" y="2923"/>
                  </a:lnTo>
                  <a:cubicBezTo>
                    <a:pt x="2501" y="2970"/>
                    <a:pt x="2405" y="3018"/>
                    <a:pt x="2334" y="3089"/>
                  </a:cubicBezTo>
                  <a:cubicBezTo>
                    <a:pt x="1965" y="3411"/>
                    <a:pt x="1905" y="3970"/>
                    <a:pt x="2191" y="4363"/>
                  </a:cubicBezTo>
                  <a:cubicBezTo>
                    <a:pt x="2334" y="4578"/>
                    <a:pt x="4930" y="7161"/>
                    <a:pt x="5132" y="7316"/>
                  </a:cubicBezTo>
                  <a:cubicBezTo>
                    <a:pt x="5299" y="7435"/>
                    <a:pt x="5501" y="7495"/>
                    <a:pt x="5703" y="7495"/>
                  </a:cubicBezTo>
                  <a:cubicBezTo>
                    <a:pt x="5965" y="7495"/>
                    <a:pt x="6215" y="7387"/>
                    <a:pt x="6418" y="7161"/>
                  </a:cubicBezTo>
                  <a:cubicBezTo>
                    <a:pt x="6489" y="7090"/>
                    <a:pt x="6537" y="7006"/>
                    <a:pt x="6585" y="6911"/>
                  </a:cubicBezTo>
                  <a:lnTo>
                    <a:pt x="8168" y="7852"/>
                  </a:lnTo>
                  <a:lnTo>
                    <a:pt x="7954" y="8280"/>
                  </a:lnTo>
                  <a:cubicBezTo>
                    <a:pt x="7676" y="8795"/>
                    <a:pt x="7141" y="9094"/>
                    <a:pt x="6590" y="9094"/>
                  </a:cubicBezTo>
                  <a:cubicBezTo>
                    <a:pt x="6363" y="9094"/>
                    <a:pt x="6133" y="9043"/>
                    <a:pt x="5918" y="8935"/>
                  </a:cubicBezTo>
                  <a:cubicBezTo>
                    <a:pt x="5346" y="8638"/>
                    <a:pt x="3798" y="7268"/>
                    <a:pt x="2334" y="5721"/>
                  </a:cubicBezTo>
                  <a:cubicBezTo>
                    <a:pt x="2304" y="5685"/>
                    <a:pt x="2263" y="5667"/>
                    <a:pt x="2219" y="5667"/>
                  </a:cubicBezTo>
                  <a:cubicBezTo>
                    <a:pt x="2176" y="5667"/>
                    <a:pt x="2132" y="5685"/>
                    <a:pt x="2096" y="5721"/>
                  </a:cubicBezTo>
                  <a:cubicBezTo>
                    <a:pt x="2024" y="5780"/>
                    <a:pt x="2024" y="5887"/>
                    <a:pt x="2096" y="5959"/>
                  </a:cubicBezTo>
                  <a:cubicBezTo>
                    <a:pt x="3394" y="7328"/>
                    <a:pt x="5072" y="8888"/>
                    <a:pt x="5787" y="9233"/>
                  </a:cubicBezTo>
                  <a:cubicBezTo>
                    <a:pt x="6037" y="9364"/>
                    <a:pt x="6323" y="9423"/>
                    <a:pt x="6608" y="9423"/>
                  </a:cubicBezTo>
                  <a:cubicBezTo>
                    <a:pt x="6799" y="9423"/>
                    <a:pt x="6989" y="9400"/>
                    <a:pt x="7192" y="9340"/>
                  </a:cubicBezTo>
                  <a:cubicBezTo>
                    <a:pt x="7644" y="9185"/>
                    <a:pt x="8037" y="8864"/>
                    <a:pt x="8263" y="8423"/>
                  </a:cubicBezTo>
                  <a:lnTo>
                    <a:pt x="8478" y="8007"/>
                  </a:lnTo>
                  <a:lnTo>
                    <a:pt x="8656" y="8114"/>
                  </a:lnTo>
                  <a:cubicBezTo>
                    <a:pt x="8692" y="8126"/>
                    <a:pt x="8716" y="8149"/>
                    <a:pt x="8751" y="8149"/>
                  </a:cubicBezTo>
                  <a:cubicBezTo>
                    <a:pt x="8811" y="8149"/>
                    <a:pt x="8871" y="8114"/>
                    <a:pt x="8894" y="8054"/>
                  </a:cubicBezTo>
                  <a:lnTo>
                    <a:pt x="9490" y="7042"/>
                  </a:lnTo>
                  <a:cubicBezTo>
                    <a:pt x="9442" y="6983"/>
                    <a:pt x="9454" y="6947"/>
                    <a:pt x="9442" y="6899"/>
                  </a:cubicBezTo>
                  <a:cubicBezTo>
                    <a:pt x="9418" y="6852"/>
                    <a:pt x="9394" y="6828"/>
                    <a:pt x="9359" y="6792"/>
                  </a:cubicBezTo>
                  <a:lnTo>
                    <a:pt x="8251" y="6137"/>
                  </a:lnTo>
                  <a:cubicBezTo>
                    <a:pt x="8225" y="6122"/>
                    <a:pt x="8198" y="6116"/>
                    <a:pt x="8171" y="6116"/>
                  </a:cubicBezTo>
                  <a:cubicBezTo>
                    <a:pt x="8113" y="6116"/>
                    <a:pt x="8058" y="6148"/>
                    <a:pt x="8025" y="6197"/>
                  </a:cubicBezTo>
                  <a:cubicBezTo>
                    <a:pt x="7978" y="6268"/>
                    <a:pt x="8001" y="6375"/>
                    <a:pt x="8085" y="6423"/>
                  </a:cubicBezTo>
                  <a:lnTo>
                    <a:pt x="9061" y="7006"/>
                  </a:lnTo>
                  <a:lnTo>
                    <a:pt x="8632" y="7733"/>
                  </a:lnTo>
                  <a:lnTo>
                    <a:pt x="6358" y="6387"/>
                  </a:lnTo>
                  <a:lnTo>
                    <a:pt x="6787" y="5661"/>
                  </a:lnTo>
                  <a:lnTo>
                    <a:pt x="7501" y="6078"/>
                  </a:lnTo>
                  <a:cubicBezTo>
                    <a:pt x="7524" y="6093"/>
                    <a:pt x="7550" y="6099"/>
                    <a:pt x="7576" y="6099"/>
                  </a:cubicBezTo>
                  <a:cubicBezTo>
                    <a:pt x="7634" y="6099"/>
                    <a:pt x="7695" y="6067"/>
                    <a:pt x="7728" y="6018"/>
                  </a:cubicBezTo>
                  <a:cubicBezTo>
                    <a:pt x="7775" y="5947"/>
                    <a:pt x="7739" y="5840"/>
                    <a:pt x="7668" y="5792"/>
                  </a:cubicBezTo>
                  <a:lnTo>
                    <a:pt x="6823" y="5292"/>
                  </a:lnTo>
                  <a:cubicBezTo>
                    <a:pt x="6796" y="5272"/>
                    <a:pt x="6770" y="5263"/>
                    <a:pt x="6744" y="5263"/>
                  </a:cubicBezTo>
                  <a:cubicBezTo>
                    <a:pt x="6723" y="5263"/>
                    <a:pt x="6701" y="5269"/>
                    <a:pt x="6680" y="5280"/>
                  </a:cubicBezTo>
                  <a:cubicBezTo>
                    <a:pt x="6644" y="5292"/>
                    <a:pt x="6608" y="5316"/>
                    <a:pt x="6585" y="5351"/>
                  </a:cubicBezTo>
                  <a:lnTo>
                    <a:pt x="5989" y="6364"/>
                  </a:lnTo>
                  <a:cubicBezTo>
                    <a:pt x="5942" y="6435"/>
                    <a:pt x="5965" y="6542"/>
                    <a:pt x="6049" y="6578"/>
                  </a:cubicBezTo>
                  <a:lnTo>
                    <a:pt x="6263" y="6721"/>
                  </a:lnTo>
                  <a:lnTo>
                    <a:pt x="6251" y="6745"/>
                  </a:lnTo>
                  <a:cubicBezTo>
                    <a:pt x="6227" y="6804"/>
                    <a:pt x="6192" y="6864"/>
                    <a:pt x="6144" y="6923"/>
                  </a:cubicBezTo>
                  <a:cubicBezTo>
                    <a:pt x="6026" y="7062"/>
                    <a:pt x="5856" y="7136"/>
                    <a:pt x="5680" y="7136"/>
                  </a:cubicBezTo>
                  <a:cubicBezTo>
                    <a:pt x="5554" y="7136"/>
                    <a:pt x="5425" y="7098"/>
                    <a:pt x="5311" y="7018"/>
                  </a:cubicBezTo>
                  <a:cubicBezTo>
                    <a:pt x="5132" y="6887"/>
                    <a:pt x="2572" y="4328"/>
                    <a:pt x="2441" y="4149"/>
                  </a:cubicBezTo>
                  <a:cubicBezTo>
                    <a:pt x="2251" y="3887"/>
                    <a:pt x="2298" y="3530"/>
                    <a:pt x="2536" y="3316"/>
                  </a:cubicBezTo>
                  <a:cubicBezTo>
                    <a:pt x="2572" y="3268"/>
                    <a:pt x="2632" y="3232"/>
                    <a:pt x="2715" y="3208"/>
                  </a:cubicBezTo>
                  <a:lnTo>
                    <a:pt x="2739" y="3196"/>
                  </a:lnTo>
                  <a:lnTo>
                    <a:pt x="2870" y="3411"/>
                  </a:lnTo>
                  <a:cubicBezTo>
                    <a:pt x="2906" y="3470"/>
                    <a:pt x="2965" y="3506"/>
                    <a:pt x="3025" y="3506"/>
                  </a:cubicBezTo>
                  <a:cubicBezTo>
                    <a:pt x="3048" y="3506"/>
                    <a:pt x="3084" y="3494"/>
                    <a:pt x="3108" y="3470"/>
                  </a:cubicBezTo>
                  <a:lnTo>
                    <a:pt x="4120" y="2875"/>
                  </a:lnTo>
                  <a:cubicBezTo>
                    <a:pt x="4168" y="2851"/>
                    <a:pt x="4179" y="2815"/>
                    <a:pt x="4203" y="2768"/>
                  </a:cubicBezTo>
                  <a:cubicBezTo>
                    <a:pt x="4215" y="2732"/>
                    <a:pt x="4203" y="2684"/>
                    <a:pt x="4179" y="2637"/>
                  </a:cubicBezTo>
                  <a:lnTo>
                    <a:pt x="2679" y="77"/>
                  </a:lnTo>
                  <a:cubicBezTo>
                    <a:pt x="2644" y="29"/>
                    <a:pt x="2620" y="17"/>
                    <a:pt x="2572" y="6"/>
                  </a:cubicBezTo>
                  <a:cubicBezTo>
                    <a:pt x="2558" y="2"/>
                    <a:pt x="2545" y="1"/>
                    <a:pt x="2533" y="1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03" name="Google Shape;2503;p43"/>
            <p:cNvSpPr/>
            <p:nvPr/>
          </p:nvSpPr>
          <p:spPr>
            <a:xfrm>
              <a:off x="2339653" y="4297463"/>
              <a:ext cx="123362" cy="123742"/>
            </a:xfrm>
            <a:custGeom>
              <a:avLst/>
              <a:gdLst/>
              <a:ahLst/>
              <a:cxnLst/>
              <a:rect l="l" t="t" r="r" b="b"/>
              <a:pathLst>
                <a:path w="3894" h="3906" extrusionOk="0">
                  <a:moveTo>
                    <a:pt x="1941" y="345"/>
                  </a:moveTo>
                  <a:cubicBezTo>
                    <a:pt x="2834" y="345"/>
                    <a:pt x="3572" y="1072"/>
                    <a:pt x="3572" y="1965"/>
                  </a:cubicBezTo>
                  <a:cubicBezTo>
                    <a:pt x="3572" y="2060"/>
                    <a:pt x="3548" y="2143"/>
                    <a:pt x="3536" y="2238"/>
                  </a:cubicBezTo>
                  <a:lnTo>
                    <a:pt x="1203" y="524"/>
                  </a:lnTo>
                  <a:cubicBezTo>
                    <a:pt x="1429" y="405"/>
                    <a:pt x="1679" y="345"/>
                    <a:pt x="1941" y="345"/>
                  </a:cubicBezTo>
                  <a:close/>
                  <a:moveTo>
                    <a:pt x="893" y="714"/>
                  </a:moveTo>
                  <a:lnTo>
                    <a:pt x="3417" y="2560"/>
                  </a:lnTo>
                  <a:cubicBezTo>
                    <a:pt x="3346" y="2822"/>
                    <a:pt x="3179" y="3024"/>
                    <a:pt x="2989" y="3191"/>
                  </a:cubicBezTo>
                  <a:lnTo>
                    <a:pt x="441" y="1334"/>
                  </a:lnTo>
                  <a:cubicBezTo>
                    <a:pt x="548" y="1095"/>
                    <a:pt x="691" y="881"/>
                    <a:pt x="893" y="714"/>
                  </a:cubicBezTo>
                  <a:close/>
                  <a:moveTo>
                    <a:pt x="357" y="1667"/>
                  </a:moveTo>
                  <a:lnTo>
                    <a:pt x="2703" y="3381"/>
                  </a:lnTo>
                  <a:cubicBezTo>
                    <a:pt x="2465" y="3500"/>
                    <a:pt x="2215" y="3572"/>
                    <a:pt x="1941" y="3572"/>
                  </a:cubicBezTo>
                  <a:cubicBezTo>
                    <a:pt x="1048" y="3572"/>
                    <a:pt x="322" y="2846"/>
                    <a:pt x="322" y="1953"/>
                  </a:cubicBezTo>
                  <a:cubicBezTo>
                    <a:pt x="322" y="1846"/>
                    <a:pt x="333" y="1762"/>
                    <a:pt x="357" y="1667"/>
                  </a:cubicBezTo>
                  <a:close/>
                  <a:moveTo>
                    <a:pt x="1941" y="0"/>
                  </a:moveTo>
                  <a:cubicBezTo>
                    <a:pt x="869" y="0"/>
                    <a:pt x="0" y="881"/>
                    <a:pt x="0" y="1953"/>
                  </a:cubicBezTo>
                  <a:cubicBezTo>
                    <a:pt x="0" y="3024"/>
                    <a:pt x="869" y="3905"/>
                    <a:pt x="1941" y="3905"/>
                  </a:cubicBezTo>
                  <a:cubicBezTo>
                    <a:pt x="3012" y="3905"/>
                    <a:pt x="3893" y="3024"/>
                    <a:pt x="3893" y="1953"/>
                  </a:cubicBezTo>
                  <a:cubicBezTo>
                    <a:pt x="3893" y="881"/>
                    <a:pt x="3012" y="0"/>
                    <a:pt x="1941" y="0"/>
                  </a:cubicBezTo>
                  <a:close/>
                </a:path>
              </a:pathLst>
            </a:custGeom>
            <a:solidFill>
              <a:srgbClr val="657E9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04" name="Google Shape;2504;p43"/>
          <p:cNvGrpSpPr/>
          <p:nvPr/>
        </p:nvGrpSpPr>
        <p:grpSpPr>
          <a:xfrm>
            <a:off x="706962" y="3802098"/>
            <a:ext cx="188131" cy="219058"/>
            <a:chOff x="6896644" y="3216007"/>
            <a:chExt cx="322917" cy="347876"/>
          </a:xfrm>
        </p:grpSpPr>
        <p:sp>
          <p:nvSpPr>
            <p:cNvPr id="2505" name="Google Shape;2505;p43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06" name="Google Shape;2506;p43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07" name="Google Shape;2507;p43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08" name="Google Shape;2508;p43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09" name="Google Shape;2509;p43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10" name="Google Shape;2510;p43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2511" name="Google Shape;2511;p43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body" idx="1"/>
          </p:nvPr>
        </p:nvSpPr>
        <p:spPr>
          <a:xfrm>
            <a:off x="626625" y="877875"/>
            <a:ext cx="73224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/>
              <a:t>Welcome to the Phishing Awareness Training</a:t>
            </a:r>
            <a:endParaRPr sz="1800" b="1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The primary goal is to equip you with the knowledge and skills to recognize, avoid, and report phishing attacks.</a:t>
            </a:r>
            <a:endParaRPr sz="150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Phishing attacks pose a significant threat to personal and organizational security, making awareness and vigilance crucial.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</a:p>
        </p:txBody>
      </p:sp>
      <p:sp>
        <p:nvSpPr>
          <p:cNvPr id="292" name="Google Shape;292;p28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Purpose of the Training</a:t>
            </a:r>
            <a:endParaRPr lang="en-GB" b="1"/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body" idx="1"/>
          </p:nvPr>
        </p:nvSpPr>
        <p:spPr>
          <a:xfrm>
            <a:off x="626625" y="877875"/>
            <a:ext cx="63558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Phishing is a cyber-attack where attackers attempt to trick individuals into revealing sensitive information.</a:t>
            </a: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500"/>
              <a:t>Examples of Sensitive Information:</a:t>
            </a:r>
            <a:endParaRPr sz="150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❖"/>
            </a:pPr>
            <a:r>
              <a:rPr lang="en-GB" sz="1500"/>
              <a:t>Passwords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GB" sz="1500"/>
              <a:t>Usernames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GB" sz="1500"/>
              <a:t>Financial details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GB" sz="1500"/>
              <a:t>Personal identification information (PII)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500"/>
          </a:p>
        </p:txBody>
      </p:sp>
      <p:sp>
        <p:nvSpPr>
          <p:cNvPr id="298" name="Google Shape;298;p29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What is Phishing?</a:t>
            </a:r>
            <a:endParaRPr lang="en-GB" b="1"/>
          </a:p>
        </p:txBody>
      </p:sp>
      <p:grpSp>
        <p:nvGrpSpPr>
          <p:cNvPr id="299" name="Google Shape;299;p29"/>
          <p:cNvGrpSpPr/>
          <p:nvPr/>
        </p:nvGrpSpPr>
        <p:grpSpPr>
          <a:xfrm>
            <a:off x="5076913" y="1551879"/>
            <a:ext cx="3890754" cy="3262289"/>
            <a:chOff x="962450" y="238100"/>
            <a:chExt cx="5751300" cy="5238100"/>
          </a:xfrm>
        </p:grpSpPr>
        <p:sp>
          <p:nvSpPr>
            <p:cNvPr id="300" name="Google Shape;300;p29"/>
            <p:cNvSpPr/>
            <p:nvPr/>
          </p:nvSpPr>
          <p:spPr>
            <a:xfrm>
              <a:off x="962450" y="238100"/>
              <a:ext cx="5751300" cy="5155000"/>
            </a:xfrm>
            <a:custGeom>
              <a:avLst/>
              <a:gdLst/>
              <a:ahLst/>
              <a:cxnLst/>
              <a:rect l="l" t="t" r="r" b="b"/>
              <a:pathLst>
                <a:path w="230052" h="206200" extrusionOk="0">
                  <a:moveTo>
                    <a:pt x="102974" y="1"/>
                  </a:moveTo>
                  <a:cubicBezTo>
                    <a:pt x="98160" y="1"/>
                    <a:pt x="93442" y="789"/>
                    <a:pt x="89459" y="2228"/>
                  </a:cubicBezTo>
                  <a:cubicBezTo>
                    <a:pt x="72174" y="8474"/>
                    <a:pt x="74478" y="22392"/>
                    <a:pt x="59497" y="32184"/>
                  </a:cubicBezTo>
                  <a:cubicBezTo>
                    <a:pt x="44516" y="41977"/>
                    <a:pt x="30110" y="38539"/>
                    <a:pt x="15706" y="51234"/>
                  </a:cubicBezTo>
                  <a:cubicBezTo>
                    <a:pt x="1301" y="63930"/>
                    <a:pt x="1" y="87997"/>
                    <a:pt x="5910" y="99256"/>
                  </a:cubicBezTo>
                  <a:cubicBezTo>
                    <a:pt x="11821" y="110515"/>
                    <a:pt x="18587" y="118762"/>
                    <a:pt x="12825" y="138129"/>
                  </a:cubicBezTo>
                  <a:cubicBezTo>
                    <a:pt x="7063" y="157496"/>
                    <a:pt x="7639" y="179991"/>
                    <a:pt x="30689" y="191829"/>
                  </a:cubicBezTo>
                  <a:cubicBezTo>
                    <a:pt x="35157" y="194125"/>
                    <a:pt x="39430" y="195026"/>
                    <a:pt x="43526" y="195026"/>
                  </a:cubicBezTo>
                  <a:cubicBezTo>
                    <a:pt x="58540" y="195026"/>
                    <a:pt x="71160" y="182906"/>
                    <a:pt x="82213" y="182906"/>
                  </a:cubicBezTo>
                  <a:cubicBezTo>
                    <a:pt x="83696" y="182906"/>
                    <a:pt x="85150" y="183124"/>
                    <a:pt x="86579" y="183619"/>
                  </a:cubicBezTo>
                  <a:cubicBezTo>
                    <a:pt x="99641" y="188143"/>
                    <a:pt x="122779" y="206199"/>
                    <a:pt x="149118" y="206199"/>
                  </a:cubicBezTo>
                  <a:cubicBezTo>
                    <a:pt x="152986" y="206199"/>
                    <a:pt x="156923" y="205810"/>
                    <a:pt x="160908" y="204931"/>
                  </a:cubicBezTo>
                  <a:cubicBezTo>
                    <a:pt x="192023" y="198068"/>
                    <a:pt x="178195" y="174485"/>
                    <a:pt x="198361" y="167774"/>
                  </a:cubicBezTo>
                  <a:cubicBezTo>
                    <a:pt x="218527" y="161063"/>
                    <a:pt x="230051" y="137885"/>
                    <a:pt x="223138" y="113418"/>
                  </a:cubicBezTo>
                  <a:cubicBezTo>
                    <a:pt x="216223" y="88949"/>
                    <a:pt x="198936" y="84248"/>
                    <a:pt x="202970" y="68845"/>
                  </a:cubicBezTo>
                  <a:cubicBezTo>
                    <a:pt x="206014" y="57223"/>
                    <a:pt x="210094" y="46044"/>
                    <a:pt x="202339" y="34863"/>
                  </a:cubicBezTo>
                  <a:cubicBezTo>
                    <a:pt x="193280" y="21800"/>
                    <a:pt x="178398" y="15485"/>
                    <a:pt x="163366" y="15485"/>
                  </a:cubicBezTo>
                  <a:cubicBezTo>
                    <a:pt x="161783" y="15485"/>
                    <a:pt x="160199" y="15555"/>
                    <a:pt x="158620" y="15695"/>
                  </a:cubicBezTo>
                  <a:cubicBezTo>
                    <a:pt x="155939" y="15932"/>
                    <a:pt x="153087" y="16107"/>
                    <a:pt x="150191" y="16107"/>
                  </a:cubicBezTo>
                  <a:cubicBezTo>
                    <a:pt x="146408" y="16107"/>
                    <a:pt x="142552" y="15808"/>
                    <a:pt x="138910" y="14960"/>
                  </a:cubicBezTo>
                  <a:cubicBezTo>
                    <a:pt x="131547" y="13246"/>
                    <a:pt x="128157" y="9128"/>
                    <a:pt x="122308" y="5219"/>
                  </a:cubicBezTo>
                  <a:lnTo>
                    <a:pt x="122283" y="5202"/>
                  </a:lnTo>
                  <a:cubicBezTo>
                    <a:pt x="116888" y="1602"/>
                    <a:pt x="109834" y="1"/>
                    <a:pt x="10297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030525" y="242725"/>
              <a:ext cx="5561175" cy="5150350"/>
            </a:xfrm>
            <a:custGeom>
              <a:avLst/>
              <a:gdLst/>
              <a:ahLst/>
              <a:cxnLst/>
              <a:rect l="l" t="t" r="r" b="b"/>
              <a:pathLst>
                <a:path w="222447" h="206014" extrusionOk="0">
                  <a:moveTo>
                    <a:pt x="110280" y="112230"/>
                  </a:moveTo>
                  <a:lnTo>
                    <a:pt x="110417" y="112549"/>
                  </a:lnTo>
                  <a:lnTo>
                    <a:pt x="110251" y="112325"/>
                  </a:lnTo>
                  <a:lnTo>
                    <a:pt x="110280" y="112230"/>
                  </a:lnTo>
                  <a:close/>
                  <a:moveTo>
                    <a:pt x="109811" y="112342"/>
                  </a:moveTo>
                  <a:lnTo>
                    <a:pt x="110049" y="112595"/>
                  </a:lnTo>
                  <a:lnTo>
                    <a:pt x="109817" y="112440"/>
                  </a:lnTo>
                  <a:lnTo>
                    <a:pt x="109811" y="112342"/>
                  </a:lnTo>
                  <a:close/>
                  <a:moveTo>
                    <a:pt x="110758" y="112287"/>
                  </a:moveTo>
                  <a:lnTo>
                    <a:pt x="110778" y="112633"/>
                  </a:lnTo>
                  <a:lnTo>
                    <a:pt x="110699" y="112366"/>
                  </a:lnTo>
                  <a:lnTo>
                    <a:pt x="110758" y="112287"/>
                  </a:lnTo>
                  <a:close/>
                  <a:moveTo>
                    <a:pt x="109408" y="112607"/>
                  </a:moveTo>
                  <a:lnTo>
                    <a:pt x="109718" y="112763"/>
                  </a:lnTo>
                  <a:lnTo>
                    <a:pt x="109446" y="112698"/>
                  </a:lnTo>
                  <a:lnTo>
                    <a:pt x="109408" y="112607"/>
                  </a:lnTo>
                  <a:close/>
                  <a:moveTo>
                    <a:pt x="111190" y="112504"/>
                  </a:moveTo>
                  <a:lnTo>
                    <a:pt x="111090" y="112836"/>
                  </a:lnTo>
                  <a:lnTo>
                    <a:pt x="111107" y="112558"/>
                  </a:lnTo>
                  <a:lnTo>
                    <a:pt x="111190" y="112504"/>
                  </a:lnTo>
                  <a:close/>
                  <a:moveTo>
                    <a:pt x="109120" y="112994"/>
                  </a:moveTo>
                  <a:lnTo>
                    <a:pt x="109464" y="113034"/>
                  </a:lnTo>
                  <a:lnTo>
                    <a:pt x="109187" y="113066"/>
                  </a:lnTo>
                  <a:lnTo>
                    <a:pt x="109120" y="112994"/>
                  </a:lnTo>
                  <a:close/>
                  <a:moveTo>
                    <a:pt x="111520" y="112854"/>
                  </a:moveTo>
                  <a:lnTo>
                    <a:pt x="111312" y="113133"/>
                  </a:lnTo>
                  <a:lnTo>
                    <a:pt x="111424" y="112877"/>
                  </a:lnTo>
                  <a:lnTo>
                    <a:pt x="111520" y="112854"/>
                  </a:lnTo>
                  <a:close/>
                  <a:moveTo>
                    <a:pt x="111613" y="113286"/>
                  </a:moveTo>
                  <a:lnTo>
                    <a:pt x="111712" y="113297"/>
                  </a:lnTo>
                  <a:lnTo>
                    <a:pt x="111421" y="113488"/>
                  </a:lnTo>
                  <a:lnTo>
                    <a:pt x="111613" y="113286"/>
                  </a:lnTo>
                  <a:close/>
                  <a:moveTo>
                    <a:pt x="109319" y="113376"/>
                  </a:moveTo>
                  <a:lnTo>
                    <a:pt x="109069" y="113500"/>
                  </a:lnTo>
                  <a:lnTo>
                    <a:pt x="108981" y="113456"/>
                  </a:lnTo>
                  <a:lnTo>
                    <a:pt x="109319" y="113376"/>
                  </a:lnTo>
                  <a:close/>
                  <a:moveTo>
                    <a:pt x="111650" y="113734"/>
                  </a:moveTo>
                  <a:lnTo>
                    <a:pt x="111739" y="113779"/>
                  </a:lnTo>
                  <a:lnTo>
                    <a:pt x="111401" y="113859"/>
                  </a:lnTo>
                  <a:lnTo>
                    <a:pt x="111401" y="113859"/>
                  </a:lnTo>
                  <a:lnTo>
                    <a:pt x="111650" y="113734"/>
                  </a:lnTo>
                  <a:close/>
                  <a:moveTo>
                    <a:pt x="109300" y="113746"/>
                  </a:moveTo>
                  <a:lnTo>
                    <a:pt x="109108" y="113949"/>
                  </a:lnTo>
                  <a:lnTo>
                    <a:pt x="109009" y="113937"/>
                  </a:lnTo>
                  <a:lnTo>
                    <a:pt x="109300" y="113746"/>
                  </a:lnTo>
                  <a:close/>
                  <a:moveTo>
                    <a:pt x="110332" y="113136"/>
                  </a:moveTo>
                  <a:lnTo>
                    <a:pt x="110498" y="113155"/>
                  </a:lnTo>
                  <a:lnTo>
                    <a:pt x="110648" y="113231"/>
                  </a:lnTo>
                  <a:lnTo>
                    <a:pt x="110763" y="113352"/>
                  </a:lnTo>
                  <a:lnTo>
                    <a:pt x="110829" y="113505"/>
                  </a:lnTo>
                  <a:lnTo>
                    <a:pt x="110840" y="113673"/>
                  </a:lnTo>
                  <a:lnTo>
                    <a:pt x="110790" y="113834"/>
                  </a:lnTo>
                  <a:lnTo>
                    <a:pt x="110691" y="113968"/>
                  </a:lnTo>
                  <a:lnTo>
                    <a:pt x="110551" y="114059"/>
                  </a:lnTo>
                  <a:lnTo>
                    <a:pt x="110387" y="114099"/>
                  </a:lnTo>
                  <a:lnTo>
                    <a:pt x="110222" y="114080"/>
                  </a:lnTo>
                  <a:lnTo>
                    <a:pt x="110072" y="114004"/>
                  </a:lnTo>
                  <a:lnTo>
                    <a:pt x="109957" y="113882"/>
                  </a:lnTo>
                  <a:lnTo>
                    <a:pt x="109891" y="113728"/>
                  </a:lnTo>
                  <a:lnTo>
                    <a:pt x="109881" y="113562"/>
                  </a:lnTo>
                  <a:lnTo>
                    <a:pt x="109929" y="113401"/>
                  </a:lnTo>
                  <a:lnTo>
                    <a:pt x="110029" y="113267"/>
                  </a:lnTo>
                  <a:lnTo>
                    <a:pt x="110169" y="113174"/>
                  </a:lnTo>
                  <a:lnTo>
                    <a:pt x="110332" y="113136"/>
                  </a:lnTo>
                  <a:close/>
                  <a:moveTo>
                    <a:pt x="111533" y="114169"/>
                  </a:moveTo>
                  <a:lnTo>
                    <a:pt x="111600" y="114241"/>
                  </a:lnTo>
                  <a:lnTo>
                    <a:pt x="111600" y="114241"/>
                  </a:lnTo>
                  <a:lnTo>
                    <a:pt x="111255" y="114200"/>
                  </a:lnTo>
                  <a:lnTo>
                    <a:pt x="111533" y="114169"/>
                  </a:lnTo>
                  <a:close/>
                  <a:moveTo>
                    <a:pt x="109408" y="114101"/>
                  </a:moveTo>
                  <a:lnTo>
                    <a:pt x="109296" y="114358"/>
                  </a:lnTo>
                  <a:lnTo>
                    <a:pt x="109200" y="114381"/>
                  </a:lnTo>
                  <a:lnTo>
                    <a:pt x="109408" y="114101"/>
                  </a:lnTo>
                  <a:close/>
                  <a:moveTo>
                    <a:pt x="111002" y="114471"/>
                  </a:moveTo>
                  <a:lnTo>
                    <a:pt x="111273" y="114537"/>
                  </a:lnTo>
                  <a:lnTo>
                    <a:pt x="111312" y="114628"/>
                  </a:lnTo>
                  <a:lnTo>
                    <a:pt x="111312" y="114628"/>
                  </a:lnTo>
                  <a:lnTo>
                    <a:pt x="111002" y="114471"/>
                  </a:lnTo>
                  <a:close/>
                  <a:moveTo>
                    <a:pt x="109631" y="114398"/>
                  </a:moveTo>
                  <a:lnTo>
                    <a:pt x="109614" y="114677"/>
                  </a:lnTo>
                  <a:lnTo>
                    <a:pt x="109531" y="114731"/>
                  </a:lnTo>
                  <a:lnTo>
                    <a:pt x="109631" y="114398"/>
                  </a:lnTo>
                  <a:close/>
                  <a:moveTo>
                    <a:pt x="110672" y="114640"/>
                  </a:moveTo>
                  <a:lnTo>
                    <a:pt x="110904" y="114793"/>
                  </a:lnTo>
                  <a:lnTo>
                    <a:pt x="110910" y="114893"/>
                  </a:lnTo>
                  <a:lnTo>
                    <a:pt x="110672" y="114640"/>
                  </a:lnTo>
                  <a:close/>
                  <a:moveTo>
                    <a:pt x="109941" y="114600"/>
                  </a:moveTo>
                  <a:lnTo>
                    <a:pt x="110020" y="114868"/>
                  </a:lnTo>
                  <a:lnTo>
                    <a:pt x="109962" y="114948"/>
                  </a:lnTo>
                  <a:lnTo>
                    <a:pt x="109941" y="114600"/>
                  </a:lnTo>
                  <a:close/>
                  <a:moveTo>
                    <a:pt x="110302" y="114684"/>
                  </a:moveTo>
                  <a:lnTo>
                    <a:pt x="110469" y="114910"/>
                  </a:lnTo>
                  <a:lnTo>
                    <a:pt x="110440" y="115003"/>
                  </a:lnTo>
                  <a:lnTo>
                    <a:pt x="110302" y="114684"/>
                  </a:lnTo>
                  <a:close/>
                  <a:moveTo>
                    <a:pt x="104234" y="1"/>
                  </a:moveTo>
                  <a:lnTo>
                    <a:pt x="110755" y="112213"/>
                  </a:lnTo>
                  <a:lnTo>
                    <a:pt x="110678" y="112294"/>
                  </a:lnTo>
                  <a:lnTo>
                    <a:pt x="79198" y="6022"/>
                  </a:lnTo>
                  <a:cubicBezTo>
                    <a:pt x="74748" y="9347"/>
                    <a:pt x="72244" y="13504"/>
                    <a:pt x="69568" y="17815"/>
                  </a:cubicBezTo>
                  <a:lnTo>
                    <a:pt x="110251" y="112163"/>
                  </a:lnTo>
                  <a:lnTo>
                    <a:pt x="110206" y="112265"/>
                  </a:lnTo>
                  <a:lnTo>
                    <a:pt x="52601" y="34415"/>
                  </a:lnTo>
                  <a:cubicBezTo>
                    <a:pt x="48537" y="36485"/>
                    <a:pt x="44514" y="37772"/>
                    <a:pt x="40518" y="38876"/>
                  </a:cubicBezTo>
                  <a:lnTo>
                    <a:pt x="109759" y="112288"/>
                  </a:lnTo>
                  <a:lnTo>
                    <a:pt x="109753" y="112399"/>
                  </a:lnTo>
                  <a:lnTo>
                    <a:pt x="14793" y="49546"/>
                  </a:lnTo>
                  <a:cubicBezTo>
                    <a:pt x="14190" y="50024"/>
                    <a:pt x="13587" y="50518"/>
                    <a:pt x="12983" y="51049"/>
                  </a:cubicBezTo>
                  <a:cubicBezTo>
                    <a:pt x="9931" y="53739"/>
                    <a:pt x="7472" y="56943"/>
                    <a:pt x="5541" y="60425"/>
                  </a:cubicBezTo>
                  <a:lnTo>
                    <a:pt x="109342" y="112575"/>
                  </a:lnTo>
                  <a:lnTo>
                    <a:pt x="109373" y="112680"/>
                  </a:lnTo>
                  <a:lnTo>
                    <a:pt x="1" y="86422"/>
                  </a:lnTo>
                  <a:lnTo>
                    <a:pt x="1" y="86422"/>
                  </a:lnTo>
                  <a:cubicBezTo>
                    <a:pt x="341" y="91335"/>
                    <a:pt x="1449" y="95760"/>
                    <a:pt x="3187" y="99071"/>
                  </a:cubicBezTo>
                  <a:cubicBezTo>
                    <a:pt x="3477" y="99621"/>
                    <a:pt x="3767" y="100163"/>
                    <a:pt x="4058" y="100699"/>
                  </a:cubicBezTo>
                  <a:lnTo>
                    <a:pt x="109045" y="112986"/>
                  </a:lnTo>
                  <a:lnTo>
                    <a:pt x="109111" y="113075"/>
                  </a:lnTo>
                  <a:lnTo>
                    <a:pt x="12288" y="124106"/>
                  </a:lnTo>
                  <a:cubicBezTo>
                    <a:pt x="12327" y="127780"/>
                    <a:pt x="11778" y="131934"/>
                    <a:pt x="10425" y="136800"/>
                  </a:cubicBezTo>
                  <a:lnTo>
                    <a:pt x="108909" y="113473"/>
                  </a:lnTo>
                  <a:lnTo>
                    <a:pt x="109001" y="113534"/>
                  </a:lnTo>
                  <a:lnTo>
                    <a:pt x="7547" y="164117"/>
                  </a:lnTo>
                  <a:cubicBezTo>
                    <a:pt x="8256" y="168831"/>
                    <a:pt x="9754" y="173372"/>
                    <a:pt x="12270" y="177545"/>
                  </a:cubicBezTo>
                  <a:lnTo>
                    <a:pt x="108947" y="113978"/>
                  </a:lnTo>
                  <a:lnTo>
                    <a:pt x="109055" y="114004"/>
                  </a:lnTo>
                  <a:lnTo>
                    <a:pt x="33340" y="193791"/>
                  </a:lnTo>
                  <a:cubicBezTo>
                    <a:pt x="35891" y="194524"/>
                    <a:pt x="38376" y="194840"/>
                    <a:pt x="40798" y="194840"/>
                  </a:cubicBezTo>
                  <a:cubicBezTo>
                    <a:pt x="44116" y="194840"/>
                    <a:pt x="47317" y="194248"/>
                    <a:pt x="50411" y="193326"/>
                  </a:cubicBezTo>
                  <a:lnTo>
                    <a:pt x="109156" y="114440"/>
                  </a:lnTo>
                  <a:lnTo>
                    <a:pt x="109266" y="114428"/>
                  </a:lnTo>
                  <a:lnTo>
                    <a:pt x="79571" y="182722"/>
                  </a:lnTo>
                  <a:cubicBezTo>
                    <a:pt x="81025" y="182729"/>
                    <a:pt x="82452" y="182948"/>
                    <a:pt x="83856" y="183434"/>
                  </a:cubicBezTo>
                  <a:cubicBezTo>
                    <a:pt x="85254" y="183919"/>
                    <a:pt x="86768" y="184558"/>
                    <a:pt x="88389" y="185314"/>
                  </a:cubicBezTo>
                  <a:lnTo>
                    <a:pt x="109509" y="114802"/>
                  </a:lnTo>
                  <a:lnTo>
                    <a:pt x="109609" y="114753"/>
                  </a:lnTo>
                  <a:lnTo>
                    <a:pt x="104776" y="193771"/>
                  </a:lnTo>
                  <a:cubicBezTo>
                    <a:pt x="107955" y="195391"/>
                    <a:pt x="111311" y="197023"/>
                    <a:pt x="114819" y="198543"/>
                  </a:cubicBezTo>
                  <a:lnTo>
                    <a:pt x="109966" y="115021"/>
                  </a:lnTo>
                  <a:lnTo>
                    <a:pt x="110042" y="114941"/>
                  </a:lnTo>
                  <a:lnTo>
                    <a:pt x="136792" y="205246"/>
                  </a:lnTo>
                  <a:cubicBezTo>
                    <a:pt x="139937" y="205738"/>
                    <a:pt x="143144" y="206014"/>
                    <a:pt x="146400" y="206014"/>
                  </a:cubicBezTo>
                  <a:cubicBezTo>
                    <a:pt x="147476" y="206014"/>
                    <a:pt x="148557" y="205983"/>
                    <a:pt x="149643" y="205921"/>
                  </a:cubicBezTo>
                  <a:lnTo>
                    <a:pt x="110470" y="115072"/>
                  </a:lnTo>
                  <a:lnTo>
                    <a:pt x="110515" y="114970"/>
                  </a:lnTo>
                  <a:lnTo>
                    <a:pt x="172423" y="198633"/>
                  </a:lnTo>
                  <a:cubicBezTo>
                    <a:pt x="176323" y="195605"/>
                    <a:pt x="178505" y="191987"/>
                    <a:pt x="180127" y="188277"/>
                  </a:cubicBezTo>
                  <a:lnTo>
                    <a:pt x="110961" y="114947"/>
                  </a:lnTo>
                  <a:lnTo>
                    <a:pt x="110968" y="114835"/>
                  </a:lnTo>
                  <a:lnTo>
                    <a:pt x="192588" y="168858"/>
                  </a:lnTo>
                  <a:cubicBezTo>
                    <a:pt x="193571" y="168359"/>
                    <a:pt x="194591" y="167936"/>
                    <a:pt x="195638" y="167589"/>
                  </a:cubicBezTo>
                  <a:cubicBezTo>
                    <a:pt x="199352" y="166353"/>
                    <a:pt x="202846" y="164531"/>
                    <a:pt x="205986" y="162191"/>
                  </a:cubicBezTo>
                  <a:lnTo>
                    <a:pt x="111379" y="114660"/>
                  </a:lnTo>
                  <a:lnTo>
                    <a:pt x="111347" y="114555"/>
                  </a:lnTo>
                  <a:lnTo>
                    <a:pt x="220545" y="140771"/>
                  </a:lnTo>
                  <a:cubicBezTo>
                    <a:pt x="221794" y="136507"/>
                    <a:pt x="222446" y="131946"/>
                    <a:pt x="222420" y="127209"/>
                  </a:cubicBezTo>
                  <a:lnTo>
                    <a:pt x="111674" y="114249"/>
                  </a:lnTo>
                  <a:lnTo>
                    <a:pt x="111609" y="114159"/>
                  </a:lnTo>
                  <a:lnTo>
                    <a:pt x="216103" y="102253"/>
                  </a:lnTo>
                  <a:cubicBezTo>
                    <a:pt x="213778" y="97725"/>
                    <a:pt x="211166" y="94053"/>
                    <a:pt x="208713" y="90809"/>
                  </a:cubicBezTo>
                  <a:lnTo>
                    <a:pt x="111811" y="113762"/>
                  </a:lnTo>
                  <a:lnTo>
                    <a:pt x="111719" y="113701"/>
                  </a:lnTo>
                  <a:lnTo>
                    <a:pt x="200019" y="69675"/>
                  </a:lnTo>
                  <a:cubicBezTo>
                    <a:pt x="200089" y="69341"/>
                    <a:pt x="200156" y="69006"/>
                    <a:pt x="200247" y="68660"/>
                  </a:cubicBezTo>
                  <a:cubicBezTo>
                    <a:pt x="201661" y="63261"/>
                    <a:pt x="203297" y="57957"/>
                    <a:pt x="203868" y="52703"/>
                  </a:cubicBezTo>
                  <a:lnTo>
                    <a:pt x="203868" y="52703"/>
                  </a:lnTo>
                  <a:lnTo>
                    <a:pt x="111773" y="113257"/>
                  </a:lnTo>
                  <a:lnTo>
                    <a:pt x="111665" y="113231"/>
                  </a:lnTo>
                  <a:lnTo>
                    <a:pt x="193180" y="27331"/>
                  </a:lnTo>
                  <a:cubicBezTo>
                    <a:pt x="189554" y="24030"/>
                    <a:pt x="185444" y="21425"/>
                    <a:pt x="181047" y="19492"/>
                  </a:cubicBezTo>
                  <a:lnTo>
                    <a:pt x="111564" y="112795"/>
                  </a:lnTo>
                  <a:lnTo>
                    <a:pt x="111455" y="112807"/>
                  </a:lnTo>
                  <a:lnTo>
                    <a:pt x="153684" y="15686"/>
                  </a:lnTo>
                  <a:lnTo>
                    <a:pt x="153684" y="15686"/>
                  </a:lnTo>
                  <a:cubicBezTo>
                    <a:pt x="151675" y="15827"/>
                    <a:pt x="149594" y="15920"/>
                    <a:pt x="147490" y="15920"/>
                  </a:cubicBezTo>
                  <a:cubicBezTo>
                    <a:pt x="145081" y="15920"/>
                    <a:pt x="142642" y="15799"/>
                    <a:pt x="140248" y="15493"/>
                  </a:cubicBezTo>
                  <a:lnTo>
                    <a:pt x="111210" y="112433"/>
                  </a:lnTo>
                  <a:lnTo>
                    <a:pt x="111112" y="112482"/>
                  </a:lnTo>
                  <a:lnTo>
                    <a:pt x="117752" y="3918"/>
                  </a:lnTo>
                  <a:cubicBezTo>
                    <a:pt x="113747" y="1703"/>
                    <a:pt x="109031" y="442"/>
                    <a:pt x="104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1506350" y="5243875"/>
              <a:ext cx="4508750" cy="232325"/>
            </a:xfrm>
            <a:custGeom>
              <a:avLst/>
              <a:gdLst/>
              <a:ahLst/>
              <a:cxnLst/>
              <a:rect l="l" t="t" r="r" b="b"/>
              <a:pathLst>
                <a:path w="180350" h="9293" extrusionOk="0">
                  <a:moveTo>
                    <a:pt x="90174" y="0"/>
                  </a:moveTo>
                  <a:cubicBezTo>
                    <a:pt x="66259" y="0"/>
                    <a:pt x="43323" y="490"/>
                    <a:pt x="26412" y="1362"/>
                  </a:cubicBezTo>
                  <a:cubicBezTo>
                    <a:pt x="9501" y="2232"/>
                    <a:pt x="0" y="3414"/>
                    <a:pt x="0" y="4646"/>
                  </a:cubicBezTo>
                  <a:cubicBezTo>
                    <a:pt x="0" y="5879"/>
                    <a:pt x="9501" y="7060"/>
                    <a:pt x="26412" y="7931"/>
                  </a:cubicBezTo>
                  <a:cubicBezTo>
                    <a:pt x="43323" y="8803"/>
                    <a:pt x="66259" y="9292"/>
                    <a:pt x="90174" y="9292"/>
                  </a:cubicBezTo>
                  <a:cubicBezTo>
                    <a:pt x="114090" y="9292"/>
                    <a:pt x="137027" y="8803"/>
                    <a:pt x="153938" y="7931"/>
                  </a:cubicBezTo>
                  <a:cubicBezTo>
                    <a:pt x="170849" y="7060"/>
                    <a:pt x="180349" y="5879"/>
                    <a:pt x="180349" y="4646"/>
                  </a:cubicBezTo>
                  <a:cubicBezTo>
                    <a:pt x="180349" y="3414"/>
                    <a:pt x="170849" y="2232"/>
                    <a:pt x="153938" y="1362"/>
                  </a:cubicBezTo>
                  <a:cubicBezTo>
                    <a:pt x="137027" y="490"/>
                    <a:pt x="114090" y="0"/>
                    <a:pt x="901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2371200" y="3301350"/>
              <a:ext cx="2908425" cy="1849500"/>
            </a:xfrm>
            <a:custGeom>
              <a:avLst/>
              <a:gdLst/>
              <a:ahLst/>
              <a:cxnLst/>
              <a:rect l="l" t="t" r="r" b="b"/>
              <a:pathLst>
                <a:path w="116337" h="73980" extrusionOk="0">
                  <a:moveTo>
                    <a:pt x="64" y="0"/>
                  </a:moveTo>
                  <a:cubicBezTo>
                    <a:pt x="29" y="0"/>
                    <a:pt x="1" y="30"/>
                    <a:pt x="1" y="64"/>
                  </a:cubicBezTo>
                  <a:lnTo>
                    <a:pt x="1" y="73979"/>
                  </a:lnTo>
                  <a:lnTo>
                    <a:pt x="116337" y="73979"/>
                  </a:lnTo>
                  <a:lnTo>
                    <a:pt x="116337" y="64"/>
                  </a:lnTo>
                  <a:cubicBezTo>
                    <a:pt x="116337" y="29"/>
                    <a:pt x="116308" y="0"/>
                    <a:pt x="116273" y="0"/>
                  </a:cubicBezTo>
                  <a:lnTo>
                    <a:pt x="67" y="0"/>
                  </a:lnTo>
                  <a:cubicBezTo>
                    <a:pt x="66" y="0"/>
                    <a:pt x="65" y="0"/>
                    <a:pt x="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2364000" y="3294125"/>
              <a:ext cx="2922825" cy="1863925"/>
            </a:xfrm>
            <a:custGeom>
              <a:avLst/>
              <a:gdLst/>
              <a:ahLst/>
              <a:cxnLst/>
              <a:rect l="l" t="t" r="r" b="b"/>
              <a:pathLst>
                <a:path w="116913" h="74557" extrusionOk="0">
                  <a:moveTo>
                    <a:pt x="114150" y="577"/>
                  </a:moveTo>
                  <a:cubicBezTo>
                    <a:pt x="115356" y="577"/>
                    <a:pt x="116337" y="1557"/>
                    <a:pt x="116337" y="2764"/>
                  </a:cubicBezTo>
                  <a:lnTo>
                    <a:pt x="116337" y="73981"/>
                  </a:lnTo>
                  <a:lnTo>
                    <a:pt x="578" y="73981"/>
                  </a:lnTo>
                  <a:lnTo>
                    <a:pt x="576" y="2764"/>
                  </a:lnTo>
                  <a:cubicBezTo>
                    <a:pt x="576" y="1557"/>
                    <a:pt x="1558" y="577"/>
                    <a:pt x="2764" y="577"/>
                  </a:cubicBezTo>
                  <a:close/>
                  <a:moveTo>
                    <a:pt x="2764" y="0"/>
                  </a:moveTo>
                  <a:cubicBezTo>
                    <a:pt x="1240" y="0"/>
                    <a:pt x="1" y="1240"/>
                    <a:pt x="1" y="2764"/>
                  </a:cubicBezTo>
                  <a:lnTo>
                    <a:pt x="1" y="74268"/>
                  </a:lnTo>
                  <a:cubicBezTo>
                    <a:pt x="1" y="74427"/>
                    <a:pt x="130" y="74556"/>
                    <a:pt x="289" y="74556"/>
                  </a:cubicBezTo>
                  <a:lnTo>
                    <a:pt x="116625" y="74556"/>
                  </a:lnTo>
                  <a:cubicBezTo>
                    <a:pt x="116783" y="74556"/>
                    <a:pt x="116913" y="74427"/>
                    <a:pt x="116913" y="74268"/>
                  </a:cubicBezTo>
                  <a:lnTo>
                    <a:pt x="116913" y="2764"/>
                  </a:lnTo>
                  <a:cubicBezTo>
                    <a:pt x="116913" y="1240"/>
                    <a:pt x="115672" y="0"/>
                    <a:pt x="114149" y="0"/>
                  </a:cubicBezTo>
                  <a:close/>
                </a:path>
              </a:pathLst>
            </a:custGeom>
            <a:solidFill>
              <a:srgbClr val="263238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2520625" y="3441725"/>
              <a:ext cx="2609575" cy="1734000"/>
            </a:xfrm>
            <a:custGeom>
              <a:avLst/>
              <a:gdLst/>
              <a:ahLst/>
              <a:cxnLst/>
              <a:rect l="l" t="t" r="r" b="b"/>
              <a:pathLst>
                <a:path w="104383" h="69360" extrusionOk="0">
                  <a:moveTo>
                    <a:pt x="64" y="1"/>
                  </a:moveTo>
                  <a:cubicBezTo>
                    <a:pt x="29" y="1"/>
                    <a:pt x="0" y="30"/>
                    <a:pt x="0" y="65"/>
                  </a:cubicBezTo>
                  <a:lnTo>
                    <a:pt x="0" y="69360"/>
                  </a:lnTo>
                  <a:lnTo>
                    <a:pt x="104383" y="69360"/>
                  </a:lnTo>
                  <a:lnTo>
                    <a:pt x="104383" y="65"/>
                  </a:lnTo>
                  <a:cubicBezTo>
                    <a:pt x="104383" y="30"/>
                    <a:pt x="104354" y="1"/>
                    <a:pt x="10431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2017725" y="5114250"/>
              <a:ext cx="3486000" cy="186000"/>
            </a:xfrm>
            <a:custGeom>
              <a:avLst/>
              <a:gdLst/>
              <a:ahLst/>
              <a:cxnLst/>
              <a:rect l="l" t="t" r="r" b="b"/>
              <a:pathLst>
                <a:path w="139440" h="7440" extrusionOk="0">
                  <a:moveTo>
                    <a:pt x="1" y="0"/>
                  </a:moveTo>
                  <a:cubicBezTo>
                    <a:pt x="1" y="4108"/>
                    <a:pt x="4459" y="7439"/>
                    <a:pt x="9959" y="7439"/>
                  </a:cubicBezTo>
                  <a:lnTo>
                    <a:pt x="129479" y="7439"/>
                  </a:lnTo>
                  <a:cubicBezTo>
                    <a:pt x="134980" y="7439"/>
                    <a:pt x="139439" y="4108"/>
                    <a:pt x="139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2010500" y="5107050"/>
              <a:ext cx="3500400" cy="200425"/>
            </a:xfrm>
            <a:custGeom>
              <a:avLst/>
              <a:gdLst/>
              <a:ahLst/>
              <a:cxnLst/>
              <a:rect l="l" t="t" r="r" b="b"/>
              <a:pathLst>
                <a:path w="140016" h="8017" extrusionOk="0">
                  <a:moveTo>
                    <a:pt x="139432" y="576"/>
                  </a:moveTo>
                  <a:cubicBezTo>
                    <a:pt x="139227" y="4387"/>
                    <a:pt x="134971" y="7439"/>
                    <a:pt x="129768" y="7439"/>
                  </a:cubicBezTo>
                  <a:lnTo>
                    <a:pt x="10248" y="7439"/>
                  </a:lnTo>
                  <a:cubicBezTo>
                    <a:pt x="5047" y="7439"/>
                    <a:pt x="790" y="4387"/>
                    <a:pt x="585" y="576"/>
                  </a:cubicBezTo>
                  <a:close/>
                  <a:moveTo>
                    <a:pt x="290" y="0"/>
                  </a:moveTo>
                  <a:cubicBezTo>
                    <a:pt x="130" y="0"/>
                    <a:pt x="0" y="129"/>
                    <a:pt x="0" y="288"/>
                  </a:cubicBezTo>
                  <a:cubicBezTo>
                    <a:pt x="0" y="4549"/>
                    <a:pt x="4598" y="8016"/>
                    <a:pt x="10248" y="8016"/>
                  </a:cubicBezTo>
                  <a:lnTo>
                    <a:pt x="129768" y="8016"/>
                  </a:lnTo>
                  <a:cubicBezTo>
                    <a:pt x="135420" y="8016"/>
                    <a:pt x="140016" y="4549"/>
                    <a:pt x="140016" y="288"/>
                  </a:cubicBezTo>
                  <a:cubicBezTo>
                    <a:pt x="140016" y="129"/>
                    <a:pt x="139888" y="0"/>
                    <a:pt x="1397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2558025" y="1598375"/>
              <a:ext cx="1254950" cy="2801925"/>
            </a:xfrm>
            <a:custGeom>
              <a:avLst/>
              <a:gdLst/>
              <a:ahLst/>
              <a:cxnLst/>
              <a:rect l="l" t="t" r="r" b="b"/>
              <a:pathLst>
                <a:path w="50198" h="112077" extrusionOk="0">
                  <a:moveTo>
                    <a:pt x="50198" y="0"/>
                  </a:moveTo>
                  <a:cubicBezTo>
                    <a:pt x="42527" y="7305"/>
                    <a:pt x="22893" y="14678"/>
                    <a:pt x="0" y="30321"/>
                  </a:cubicBezTo>
                  <a:cubicBezTo>
                    <a:pt x="0" y="30321"/>
                    <a:pt x="1430" y="83182"/>
                    <a:pt x="50198" y="112076"/>
                  </a:cubicBezTo>
                  <a:lnTo>
                    <a:pt x="501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2550725" y="1591175"/>
              <a:ext cx="1269450" cy="2816325"/>
            </a:xfrm>
            <a:custGeom>
              <a:avLst/>
              <a:gdLst/>
              <a:ahLst/>
              <a:cxnLst/>
              <a:rect l="l" t="t" r="r" b="b"/>
              <a:pathLst>
                <a:path w="50778" h="112653" extrusionOk="0">
                  <a:moveTo>
                    <a:pt x="50202" y="948"/>
                  </a:moveTo>
                  <a:lnTo>
                    <a:pt x="50202" y="111857"/>
                  </a:lnTo>
                  <a:cubicBezTo>
                    <a:pt x="25383" y="96990"/>
                    <a:pt x="13218" y="75784"/>
                    <a:pt x="7380" y="60569"/>
                  </a:cubicBezTo>
                  <a:cubicBezTo>
                    <a:pt x="1386" y="44948"/>
                    <a:pt x="654" y="32294"/>
                    <a:pt x="586" y="30757"/>
                  </a:cubicBezTo>
                  <a:cubicBezTo>
                    <a:pt x="12079" y="22915"/>
                    <a:pt x="22836" y="17111"/>
                    <a:pt x="31485" y="12441"/>
                  </a:cubicBezTo>
                  <a:cubicBezTo>
                    <a:pt x="39724" y="7995"/>
                    <a:pt x="46301" y="4444"/>
                    <a:pt x="50202" y="948"/>
                  </a:cubicBezTo>
                  <a:close/>
                  <a:moveTo>
                    <a:pt x="50487" y="0"/>
                  </a:moveTo>
                  <a:cubicBezTo>
                    <a:pt x="50419" y="0"/>
                    <a:pt x="50349" y="25"/>
                    <a:pt x="50291" y="80"/>
                  </a:cubicBezTo>
                  <a:cubicBezTo>
                    <a:pt x="46521" y="3671"/>
                    <a:pt x="39764" y="7317"/>
                    <a:pt x="31211" y="11934"/>
                  </a:cubicBezTo>
                  <a:cubicBezTo>
                    <a:pt x="22516" y="16627"/>
                    <a:pt x="11696" y="22466"/>
                    <a:pt x="129" y="30372"/>
                  </a:cubicBezTo>
                  <a:cubicBezTo>
                    <a:pt x="49" y="30427"/>
                    <a:pt x="1" y="30519"/>
                    <a:pt x="4" y="30616"/>
                  </a:cubicBezTo>
                  <a:cubicBezTo>
                    <a:pt x="8" y="30749"/>
                    <a:pt x="437" y="44074"/>
                    <a:pt x="6834" y="60755"/>
                  </a:cubicBezTo>
                  <a:cubicBezTo>
                    <a:pt x="12739" y="76150"/>
                    <a:pt x="25080" y="97645"/>
                    <a:pt x="50344" y="112611"/>
                  </a:cubicBezTo>
                  <a:cubicBezTo>
                    <a:pt x="50388" y="112638"/>
                    <a:pt x="50438" y="112652"/>
                    <a:pt x="50490" y="112652"/>
                  </a:cubicBezTo>
                  <a:cubicBezTo>
                    <a:pt x="50649" y="112652"/>
                    <a:pt x="50778" y="112524"/>
                    <a:pt x="50778" y="112364"/>
                  </a:cubicBezTo>
                  <a:lnTo>
                    <a:pt x="50778" y="288"/>
                  </a:lnTo>
                  <a:cubicBezTo>
                    <a:pt x="50778" y="115"/>
                    <a:pt x="50636" y="0"/>
                    <a:pt x="504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3812950" y="1598375"/>
              <a:ext cx="1254975" cy="2801925"/>
            </a:xfrm>
            <a:custGeom>
              <a:avLst/>
              <a:gdLst/>
              <a:ahLst/>
              <a:cxnLst/>
              <a:rect l="l" t="t" r="r" b="b"/>
              <a:pathLst>
                <a:path w="50199" h="112077" extrusionOk="0">
                  <a:moveTo>
                    <a:pt x="1" y="0"/>
                  </a:moveTo>
                  <a:lnTo>
                    <a:pt x="1" y="112076"/>
                  </a:lnTo>
                  <a:cubicBezTo>
                    <a:pt x="48769" y="83182"/>
                    <a:pt x="50199" y="30321"/>
                    <a:pt x="50199" y="30321"/>
                  </a:cubicBezTo>
                  <a:cubicBezTo>
                    <a:pt x="27307" y="14678"/>
                    <a:pt x="7671" y="730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3805750" y="1591175"/>
              <a:ext cx="1269475" cy="2816325"/>
            </a:xfrm>
            <a:custGeom>
              <a:avLst/>
              <a:gdLst/>
              <a:ahLst/>
              <a:cxnLst/>
              <a:rect l="l" t="t" r="r" b="b"/>
              <a:pathLst>
                <a:path w="50779" h="112653" extrusionOk="0">
                  <a:moveTo>
                    <a:pt x="577" y="948"/>
                  </a:moveTo>
                  <a:cubicBezTo>
                    <a:pt x="4477" y="4444"/>
                    <a:pt x="11056" y="7995"/>
                    <a:pt x="19294" y="12441"/>
                  </a:cubicBezTo>
                  <a:cubicBezTo>
                    <a:pt x="27943" y="17111"/>
                    <a:pt x="38700" y="22915"/>
                    <a:pt x="50193" y="30758"/>
                  </a:cubicBezTo>
                  <a:cubicBezTo>
                    <a:pt x="50124" y="32296"/>
                    <a:pt x="49394" y="44948"/>
                    <a:pt x="43399" y="60570"/>
                  </a:cubicBezTo>
                  <a:cubicBezTo>
                    <a:pt x="37560" y="75785"/>
                    <a:pt x="25396" y="96991"/>
                    <a:pt x="577" y="111858"/>
                  </a:cubicBezTo>
                  <a:lnTo>
                    <a:pt x="577" y="948"/>
                  </a:lnTo>
                  <a:close/>
                  <a:moveTo>
                    <a:pt x="291" y="0"/>
                  </a:moveTo>
                  <a:cubicBezTo>
                    <a:pt x="143" y="0"/>
                    <a:pt x="1" y="115"/>
                    <a:pt x="1" y="288"/>
                  </a:cubicBezTo>
                  <a:lnTo>
                    <a:pt x="1" y="112364"/>
                  </a:lnTo>
                  <a:cubicBezTo>
                    <a:pt x="1" y="112524"/>
                    <a:pt x="129" y="112652"/>
                    <a:pt x="289" y="112652"/>
                  </a:cubicBezTo>
                  <a:cubicBezTo>
                    <a:pt x="340" y="112652"/>
                    <a:pt x="391" y="112638"/>
                    <a:pt x="435" y="112611"/>
                  </a:cubicBezTo>
                  <a:cubicBezTo>
                    <a:pt x="25699" y="97644"/>
                    <a:pt x="38040" y="76150"/>
                    <a:pt x="43945" y="60755"/>
                  </a:cubicBezTo>
                  <a:cubicBezTo>
                    <a:pt x="50343" y="44074"/>
                    <a:pt x="50772" y="30749"/>
                    <a:pt x="50776" y="30616"/>
                  </a:cubicBezTo>
                  <a:cubicBezTo>
                    <a:pt x="50778" y="30519"/>
                    <a:pt x="50731" y="30427"/>
                    <a:pt x="50650" y="30372"/>
                  </a:cubicBezTo>
                  <a:cubicBezTo>
                    <a:pt x="39082" y="22466"/>
                    <a:pt x="28262" y="16627"/>
                    <a:pt x="19567" y="11934"/>
                  </a:cubicBezTo>
                  <a:cubicBezTo>
                    <a:pt x="11014" y="7317"/>
                    <a:pt x="4258" y="3671"/>
                    <a:pt x="488" y="80"/>
                  </a:cubicBezTo>
                  <a:cubicBezTo>
                    <a:pt x="430" y="25"/>
                    <a:pt x="360" y="0"/>
                    <a:pt x="2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2650050" y="1710875"/>
              <a:ext cx="2325850" cy="2576950"/>
            </a:xfrm>
            <a:custGeom>
              <a:avLst/>
              <a:gdLst/>
              <a:ahLst/>
              <a:cxnLst/>
              <a:rect l="l" t="t" r="r" b="b"/>
              <a:pathLst>
                <a:path w="93034" h="103078" extrusionOk="0">
                  <a:moveTo>
                    <a:pt x="46517" y="1"/>
                  </a:moveTo>
                  <a:cubicBezTo>
                    <a:pt x="37257" y="6566"/>
                    <a:pt x="21213" y="12822"/>
                    <a:pt x="0" y="27317"/>
                  </a:cubicBezTo>
                  <a:cubicBezTo>
                    <a:pt x="0" y="27317"/>
                    <a:pt x="1326" y="76301"/>
                    <a:pt x="46517" y="103077"/>
                  </a:cubicBezTo>
                  <a:cubicBezTo>
                    <a:pt x="91708" y="76302"/>
                    <a:pt x="93034" y="27318"/>
                    <a:pt x="93034" y="27318"/>
                  </a:cubicBezTo>
                  <a:cubicBezTo>
                    <a:pt x="71820" y="12822"/>
                    <a:pt x="55847" y="6566"/>
                    <a:pt x="465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2642775" y="1703675"/>
              <a:ext cx="2340350" cy="2591300"/>
            </a:xfrm>
            <a:custGeom>
              <a:avLst/>
              <a:gdLst/>
              <a:ahLst/>
              <a:cxnLst/>
              <a:rect l="l" t="t" r="r" b="b"/>
              <a:pathLst>
                <a:path w="93614" h="103652" extrusionOk="0">
                  <a:moveTo>
                    <a:pt x="46808" y="641"/>
                  </a:moveTo>
                  <a:cubicBezTo>
                    <a:pt x="50665" y="3330"/>
                    <a:pt x="55728" y="6028"/>
                    <a:pt x="61577" y="9144"/>
                  </a:cubicBezTo>
                  <a:cubicBezTo>
                    <a:pt x="70085" y="13678"/>
                    <a:pt x="80668" y="19317"/>
                    <a:pt x="93029" y="27754"/>
                  </a:cubicBezTo>
                  <a:cubicBezTo>
                    <a:pt x="92964" y="29226"/>
                    <a:pt x="92277" y="40909"/>
                    <a:pt x="86743" y="55341"/>
                  </a:cubicBezTo>
                  <a:cubicBezTo>
                    <a:pt x="81315" y="69495"/>
                    <a:pt x="69983" y="89244"/>
                    <a:pt x="46808" y="103029"/>
                  </a:cubicBezTo>
                  <a:cubicBezTo>
                    <a:pt x="23643" y="89249"/>
                    <a:pt x="12310" y="69509"/>
                    <a:pt x="6880" y="55361"/>
                  </a:cubicBezTo>
                  <a:cubicBezTo>
                    <a:pt x="1341" y="40927"/>
                    <a:pt x="652" y="29228"/>
                    <a:pt x="586" y="27754"/>
                  </a:cubicBezTo>
                  <a:cubicBezTo>
                    <a:pt x="12888" y="19359"/>
                    <a:pt x="23451" y="13733"/>
                    <a:pt x="31946" y="9210"/>
                  </a:cubicBezTo>
                  <a:cubicBezTo>
                    <a:pt x="37846" y="6069"/>
                    <a:pt x="42953" y="3350"/>
                    <a:pt x="46808" y="641"/>
                  </a:cubicBezTo>
                  <a:close/>
                  <a:moveTo>
                    <a:pt x="46807" y="1"/>
                  </a:moveTo>
                  <a:cubicBezTo>
                    <a:pt x="46749" y="1"/>
                    <a:pt x="46691" y="18"/>
                    <a:pt x="46641" y="54"/>
                  </a:cubicBezTo>
                  <a:cubicBezTo>
                    <a:pt x="42796" y="2779"/>
                    <a:pt x="37888" y="5392"/>
                    <a:pt x="31675" y="8702"/>
                  </a:cubicBezTo>
                  <a:cubicBezTo>
                    <a:pt x="23138" y="13247"/>
                    <a:pt x="12513" y="18904"/>
                    <a:pt x="129" y="27367"/>
                  </a:cubicBezTo>
                  <a:cubicBezTo>
                    <a:pt x="48" y="27422"/>
                    <a:pt x="1" y="27515"/>
                    <a:pt x="3" y="27613"/>
                  </a:cubicBezTo>
                  <a:cubicBezTo>
                    <a:pt x="7" y="27736"/>
                    <a:pt x="405" y="40087"/>
                    <a:pt x="6334" y="55547"/>
                  </a:cubicBezTo>
                  <a:cubicBezTo>
                    <a:pt x="11807" y="69817"/>
                    <a:pt x="23246" y="89738"/>
                    <a:pt x="46662" y="103612"/>
                  </a:cubicBezTo>
                  <a:cubicBezTo>
                    <a:pt x="46706" y="103639"/>
                    <a:pt x="46756" y="103652"/>
                    <a:pt x="46808" y="103652"/>
                  </a:cubicBezTo>
                  <a:cubicBezTo>
                    <a:pt x="46859" y="103652"/>
                    <a:pt x="46910" y="103639"/>
                    <a:pt x="46954" y="103612"/>
                  </a:cubicBezTo>
                  <a:cubicBezTo>
                    <a:pt x="70370" y="89740"/>
                    <a:pt x="81808" y="69817"/>
                    <a:pt x="87281" y="55548"/>
                  </a:cubicBezTo>
                  <a:cubicBezTo>
                    <a:pt x="93209" y="40087"/>
                    <a:pt x="93608" y="27737"/>
                    <a:pt x="93611" y="27613"/>
                  </a:cubicBezTo>
                  <a:cubicBezTo>
                    <a:pt x="93614" y="27515"/>
                    <a:pt x="93567" y="27422"/>
                    <a:pt x="93485" y="27367"/>
                  </a:cubicBezTo>
                  <a:cubicBezTo>
                    <a:pt x="81042" y="18864"/>
                    <a:pt x="70398" y="13192"/>
                    <a:pt x="61846" y="8636"/>
                  </a:cubicBezTo>
                  <a:cubicBezTo>
                    <a:pt x="55931" y="5483"/>
                    <a:pt x="50821" y="2761"/>
                    <a:pt x="46973" y="54"/>
                  </a:cubicBezTo>
                  <a:cubicBezTo>
                    <a:pt x="46924" y="18"/>
                    <a:pt x="46865" y="1"/>
                    <a:pt x="4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3070950" y="2263700"/>
              <a:ext cx="1904950" cy="2024100"/>
            </a:xfrm>
            <a:custGeom>
              <a:avLst/>
              <a:gdLst/>
              <a:ahLst/>
              <a:cxnLst/>
              <a:rect l="l" t="t" r="r" b="b"/>
              <a:pathLst>
                <a:path w="76198" h="80964" extrusionOk="0">
                  <a:moveTo>
                    <a:pt x="68272" y="1"/>
                  </a:moveTo>
                  <a:cubicBezTo>
                    <a:pt x="35912" y="9790"/>
                    <a:pt x="11201" y="38229"/>
                    <a:pt x="1" y="53227"/>
                  </a:cubicBezTo>
                  <a:cubicBezTo>
                    <a:pt x="6793" y="63187"/>
                    <a:pt x="16319" y="73047"/>
                    <a:pt x="29681" y="80963"/>
                  </a:cubicBezTo>
                  <a:cubicBezTo>
                    <a:pt x="74872" y="54188"/>
                    <a:pt x="76198" y="5204"/>
                    <a:pt x="76198" y="5204"/>
                  </a:cubicBezTo>
                  <a:cubicBezTo>
                    <a:pt x="73466" y="3339"/>
                    <a:pt x="70825" y="1611"/>
                    <a:pt x="682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3063275" y="2256475"/>
              <a:ext cx="1919875" cy="2038500"/>
            </a:xfrm>
            <a:custGeom>
              <a:avLst/>
              <a:gdLst/>
              <a:ahLst/>
              <a:cxnLst/>
              <a:rect l="l" t="t" r="r" b="b"/>
              <a:pathLst>
                <a:path w="76795" h="81540" extrusionOk="0">
                  <a:moveTo>
                    <a:pt x="68537" y="604"/>
                  </a:moveTo>
                  <a:cubicBezTo>
                    <a:pt x="71132" y="2242"/>
                    <a:pt x="73712" y="3936"/>
                    <a:pt x="76211" y="5642"/>
                  </a:cubicBezTo>
                  <a:cubicBezTo>
                    <a:pt x="76145" y="7116"/>
                    <a:pt x="75456" y="18815"/>
                    <a:pt x="69916" y="33249"/>
                  </a:cubicBezTo>
                  <a:cubicBezTo>
                    <a:pt x="64487" y="47397"/>
                    <a:pt x="53153" y="67137"/>
                    <a:pt x="29989" y="80917"/>
                  </a:cubicBezTo>
                  <a:cubicBezTo>
                    <a:pt x="18161" y="73883"/>
                    <a:pt x="8297" y="64669"/>
                    <a:pt x="663" y="53523"/>
                  </a:cubicBezTo>
                  <a:cubicBezTo>
                    <a:pt x="27829" y="17217"/>
                    <a:pt x="54790" y="4788"/>
                    <a:pt x="68537" y="604"/>
                  </a:cubicBezTo>
                  <a:close/>
                  <a:moveTo>
                    <a:pt x="68579" y="1"/>
                  </a:moveTo>
                  <a:cubicBezTo>
                    <a:pt x="68551" y="1"/>
                    <a:pt x="68523" y="5"/>
                    <a:pt x="68495" y="14"/>
                  </a:cubicBezTo>
                  <a:cubicBezTo>
                    <a:pt x="54291" y="4310"/>
                    <a:pt x="40100" y="12628"/>
                    <a:pt x="26318" y="24733"/>
                  </a:cubicBezTo>
                  <a:cubicBezTo>
                    <a:pt x="14607" y="35018"/>
                    <a:pt x="5585" y="45969"/>
                    <a:pt x="77" y="53343"/>
                  </a:cubicBezTo>
                  <a:cubicBezTo>
                    <a:pt x="4" y="53442"/>
                    <a:pt x="1" y="53576"/>
                    <a:pt x="70" y="53678"/>
                  </a:cubicBezTo>
                  <a:cubicBezTo>
                    <a:pt x="7802" y="65015"/>
                    <a:pt x="17817" y="74377"/>
                    <a:pt x="29842" y="81500"/>
                  </a:cubicBezTo>
                  <a:cubicBezTo>
                    <a:pt x="29886" y="81527"/>
                    <a:pt x="29936" y="81540"/>
                    <a:pt x="29988" y="81540"/>
                  </a:cubicBezTo>
                  <a:cubicBezTo>
                    <a:pt x="30039" y="81540"/>
                    <a:pt x="30090" y="81527"/>
                    <a:pt x="30134" y="81500"/>
                  </a:cubicBezTo>
                  <a:cubicBezTo>
                    <a:pt x="53550" y="67626"/>
                    <a:pt x="64989" y="47705"/>
                    <a:pt x="70462" y="33435"/>
                  </a:cubicBezTo>
                  <a:cubicBezTo>
                    <a:pt x="76391" y="17975"/>
                    <a:pt x="76789" y="5624"/>
                    <a:pt x="76792" y="5501"/>
                  </a:cubicBezTo>
                  <a:cubicBezTo>
                    <a:pt x="76795" y="5403"/>
                    <a:pt x="76748" y="5310"/>
                    <a:pt x="76666" y="5255"/>
                  </a:cubicBezTo>
                  <a:cubicBezTo>
                    <a:pt x="74085" y="3491"/>
                    <a:pt x="71417" y="1739"/>
                    <a:pt x="68732" y="45"/>
                  </a:cubicBezTo>
                  <a:cubicBezTo>
                    <a:pt x="68686" y="16"/>
                    <a:pt x="68633" y="1"/>
                    <a:pt x="685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3314775" y="1960000"/>
              <a:ext cx="1010750" cy="985675"/>
            </a:xfrm>
            <a:custGeom>
              <a:avLst/>
              <a:gdLst/>
              <a:ahLst/>
              <a:cxnLst/>
              <a:rect l="l" t="t" r="r" b="b"/>
              <a:pathLst>
                <a:path w="40430" h="39427" extrusionOk="0">
                  <a:moveTo>
                    <a:pt x="20215" y="5762"/>
                  </a:moveTo>
                  <a:cubicBezTo>
                    <a:pt x="28185" y="5762"/>
                    <a:pt x="34668" y="12246"/>
                    <a:pt x="34668" y="20215"/>
                  </a:cubicBezTo>
                  <a:lnTo>
                    <a:pt x="34668" y="33664"/>
                  </a:lnTo>
                  <a:lnTo>
                    <a:pt x="5761" y="33664"/>
                  </a:lnTo>
                  <a:lnTo>
                    <a:pt x="5761" y="20215"/>
                  </a:lnTo>
                  <a:cubicBezTo>
                    <a:pt x="5761" y="12246"/>
                    <a:pt x="12245" y="5762"/>
                    <a:pt x="20215" y="5762"/>
                  </a:cubicBezTo>
                  <a:close/>
                  <a:moveTo>
                    <a:pt x="20215" y="1"/>
                  </a:moveTo>
                  <a:cubicBezTo>
                    <a:pt x="9068" y="1"/>
                    <a:pt x="0" y="9070"/>
                    <a:pt x="0" y="20216"/>
                  </a:cubicBezTo>
                  <a:lnTo>
                    <a:pt x="0" y="36545"/>
                  </a:lnTo>
                  <a:cubicBezTo>
                    <a:pt x="0" y="38137"/>
                    <a:pt x="1290" y="39426"/>
                    <a:pt x="2881" y="39426"/>
                  </a:cubicBezTo>
                  <a:lnTo>
                    <a:pt x="37549" y="39426"/>
                  </a:lnTo>
                  <a:cubicBezTo>
                    <a:pt x="39140" y="39426"/>
                    <a:pt x="40430" y="38136"/>
                    <a:pt x="40430" y="36545"/>
                  </a:cubicBezTo>
                  <a:lnTo>
                    <a:pt x="40430" y="20216"/>
                  </a:lnTo>
                  <a:cubicBezTo>
                    <a:pt x="40430" y="9068"/>
                    <a:pt x="31362" y="1"/>
                    <a:pt x="20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3307550" y="1952800"/>
              <a:ext cx="1025175" cy="1000075"/>
            </a:xfrm>
            <a:custGeom>
              <a:avLst/>
              <a:gdLst/>
              <a:ahLst/>
              <a:cxnLst/>
              <a:rect l="l" t="t" r="r" b="b"/>
              <a:pathLst>
                <a:path w="41007" h="40003" extrusionOk="0">
                  <a:moveTo>
                    <a:pt x="20504" y="6339"/>
                  </a:moveTo>
                  <a:cubicBezTo>
                    <a:pt x="28314" y="6339"/>
                    <a:pt x="34669" y="12693"/>
                    <a:pt x="34669" y="20504"/>
                  </a:cubicBezTo>
                  <a:lnTo>
                    <a:pt x="34669" y="33663"/>
                  </a:lnTo>
                  <a:lnTo>
                    <a:pt x="6339" y="33663"/>
                  </a:lnTo>
                  <a:lnTo>
                    <a:pt x="6338" y="20504"/>
                  </a:lnTo>
                  <a:cubicBezTo>
                    <a:pt x="6338" y="12693"/>
                    <a:pt x="12694" y="6339"/>
                    <a:pt x="20504" y="6339"/>
                  </a:cubicBezTo>
                  <a:close/>
                  <a:moveTo>
                    <a:pt x="20504" y="5762"/>
                  </a:moveTo>
                  <a:cubicBezTo>
                    <a:pt x="12376" y="5762"/>
                    <a:pt x="5762" y="12374"/>
                    <a:pt x="5762" y="20503"/>
                  </a:cubicBezTo>
                  <a:lnTo>
                    <a:pt x="5762" y="33951"/>
                  </a:lnTo>
                  <a:cubicBezTo>
                    <a:pt x="5762" y="34111"/>
                    <a:pt x="5892" y="34240"/>
                    <a:pt x="6050" y="34240"/>
                  </a:cubicBezTo>
                  <a:lnTo>
                    <a:pt x="34957" y="34240"/>
                  </a:lnTo>
                  <a:cubicBezTo>
                    <a:pt x="35116" y="34240"/>
                    <a:pt x="35245" y="34111"/>
                    <a:pt x="35245" y="33951"/>
                  </a:cubicBezTo>
                  <a:lnTo>
                    <a:pt x="35245" y="20503"/>
                  </a:lnTo>
                  <a:cubicBezTo>
                    <a:pt x="35245" y="12374"/>
                    <a:pt x="28632" y="5762"/>
                    <a:pt x="20504" y="5762"/>
                  </a:cubicBezTo>
                  <a:close/>
                  <a:moveTo>
                    <a:pt x="20504" y="577"/>
                  </a:moveTo>
                  <a:cubicBezTo>
                    <a:pt x="31492" y="577"/>
                    <a:pt x="40431" y="9516"/>
                    <a:pt x="40431" y="20504"/>
                  </a:cubicBezTo>
                  <a:lnTo>
                    <a:pt x="40431" y="36833"/>
                  </a:lnTo>
                  <a:cubicBezTo>
                    <a:pt x="40431" y="38263"/>
                    <a:pt x="39268" y="39427"/>
                    <a:pt x="37838" y="39427"/>
                  </a:cubicBezTo>
                  <a:lnTo>
                    <a:pt x="3170" y="39427"/>
                  </a:lnTo>
                  <a:cubicBezTo>
                    <a:pt x="1739" y="39427"/>
                    <a:pt x="577" y="38263"/>
                    <a:pt x="577" y="36833"/>
                  </a:cubicBezTo>
                  <a:lnTo>
                    <a:pt x="577" y="20503"/>
                  </a:lnTo>
                  <a:cubicBezTo>
                    <a:pt x="577" y="9515"/>
                    <a:pt x="9517" y="577"/>
                    <a:pt x="20504" y="577"/>
                  </a:cubicBezTo>
                  <a:close/>
                  <a:moveTo>
                    <a:pt x="20504" y="1"/>
                  </a:moveTo>
                  <a:cubicBezTo>
                    <a:pt x="9199" y="1"/>
                    <a:pt x="0" y="9198"/>
                    <a:pt x="0" y="20504"/>
                  </a:cubicBezTo>
                  <a:lnTo>
                    <a:pt x="0" y="36833"/>
                  </a:lnTo>
                  <a:cubicBezTo>
                    <a:pt x="0" y="38580"/>
                    <a:pt x="1423" y="40002"/>
                    <a:pt x="3170" y="40002"/>
                  </a:cubicBezTo>
                  <a:lnTo>
                    <a:pt x="37838" y="40002"/>
                  </a:lnTo>
                  <a:cubicBezTo>
                    <a:pt x="39585" y="40002"/>
                    <a:pt x="41007" y="38580"/>
                    <a:pt x="41007" y="36833"/>
                  </a:cubicBezTo>
                  <a:lnTo>
                    <a:pt x="41007" y="20504"/>
                  </a:lnTo>
                  <a:cubicBezTo>
                    <a:pt x="41007" y="9198"/>
                    <a:pt x="31809" y="1"/>
                    <a:pt x="205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3261250" y="2748875"/>
              <a:ext cx="1103450" cy="932375"/>
            </a:xfrm>
            <a:custGeom>
              <a:avLst/>
              <a:gdLst/>
              <a:ahLst/>
              <a:cxnLst/>
              <a:rect l="l" t="t" r="r" b="b"/>
              <a:pathLst>
                <a:path w="44138" h="37295" extrusionOk="0">
                  <a:moveTo>
                    <a:pt x="0" y="1"/>
                  </a:moveTo>
                  <a:lnTo>
                    <a:pt x="0" y="37295"/>
                  </a:lnTo>
                  <a:lnTo>
                    <a:pt x="44137" y="37295"/>
                  </a:lnTo>
                  <a:lnTo>
                    <a:pt x="441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3254025" y="2741675"/>
              <a:ext cx="1117900" cy="946775"/>
            </a:xfrm>
            <a:custGeom>
              <a:avLst/>
              <a:gdLst/>
              <a:ahLst/>
              <a:cxnLst/>
              <a:rect l="l" t="t" r="r" b="b"/>
              <a:pathLst>
                <a:path w="44716" h="37871" extrusionOk="0">
                  <a:moveTo>
                    <a:pt x="44138" y="576"/>
                  </a:moveTo>
                  <a:lnTo>
                    <a:pt x="44138" y="37295"/>
                  </a:lnTo>
                  <a:lnTo>
                    <a:pt x="577" y="37295"/>
                  </a:lnTo>
                  <a:lnTo>
                    <a:pt x="577" y="576"/>
                  </a:lnTo>
                  <a:close/>
                  <a:moveTo>
                    <a:pt x="287" y="1"/>
                  </a:moveTo>
                  <a:cubicBezTo>
                    <a:pt x="129" y="1"/>
                    <a:pt x="0" y="130"/>
                    <a:pt x="1" y="289"/>
                  </a:cubicBezTo>
                  <a:lnTo>
                    <a:pt x="1" y="37583"/>
                  </a:lnTo>
                  <a:cubicBezTo>
                    <a:pt x="0" y="37742"/>
                    <a:pt x="130" y="37871"/>
                    <a:pt x="289" y="37871"/>
                  </a:cubicBezTo>
                  <a:lnTo>
                    <a:pt x="44426" y="37871"/>
                  </a:lnTo>
                  <a:cubicBezTo>
                    <a:pt x="44586" y="37871"/>
                    <a:pt x="44715" y="37742"/>
                    <a:pt x="44714" y="37583"/>
                  </a:cubicBezTo>
                  <a:lnTo>
                    <a:pt x="44714" y="289"/>
                  </a:lnTo>
                  <a:cubicBezTo>
                    <a:pt x="44715" y="129"/>
                    <a:pt x="44586" y="1"/>
                    <a:pt x="44426" y="1"/>
                  </a:cubicBezTo>
                  <a:lnTo>
                    <a:pt x="289" y="1"/>
                  </a:lnTo>
                  <a:cubicBezTo>
                    <a:pt x="289" y="1"/>
                    <a:pt x="288" y="1"/>
                    <a:pt x="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3687425" y="3015925"/>
              <a:ext cx="240325" cy="437650"/>
            </a:xfrm>
            <a:custGeom>
              <a:avLst/>
              <a:gdLst/>
              <a:ahLst/>
              <a:cxnLst/>
              <a:rect l="l" t="t" r="r" b="b"/>
              <a:pathLst>
                <a:path w="9613" h="17506" extrusionOk="0">
                  <a:moveTo>
                    <a:pt x="4806" y="1"/>
                  </a:moveTo>
                  <a:cubicBezTo>
                    <a:pt x="2153" y="1"/>
                    <a:pt x="1" y="2151"/>
                    <a:pt x="1" y="4806"/>
                  </a:cubicBezTo>
                  <a:cubicBezTo>
                    <a:pt x="1" y="6634"/>
                    <a:pt x="1022" y="8223"/>
                    <a:pt x="2525" y="9035"/>
                  </a:cubicBezTo>
                  <a:lnTo>
                    <a:pt x="1717" y="17506"/>
                  </a:lnTo>
                  <a:lnTo>
                    <a:pt x="7896" y="17506"/>
                  </a:lnTo>
                  <a:lnTo>
                    <a:pt x="7090" y="9035"/>
                  </a:lnTo>
                  <a:cubicBezTo>
                    <a:pt x="8591" y="8223"/>
                    <a:pt x="9612" y="6634"/>
                    <a:pt x="9612" y="4806"/>
                  </a:cubicBezTo>
                  <a:cubicBezTo>
                    <a:pt x="9612" y="2151"/>
                    <a:pt x="7460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3680200" y="3008700"/>
              <a:ext cx="254725" cy="452075"/>
            </a:xfrm>
            <a:custGeom>
              <a:avLst/>
              <a:gdLst/>
              <a:ahLst/>
              <a:cxnLst/>
              <a:rect l="l" t="t" r="r" b="b"/>
              <a:pathLst>
                <a:path w="10189" h="18083" extrusionOk="0">
                  <a:moveTo>
                    <a:pt x="5095" y="578"/>
                  </a:moveTo>
                  <a:cubicBezTo>
                    <a:pt x="7586" y="578"/>
                    <a:pt x="9612" y="2604"/>
                    <a:pt x="9612" y="5095"/>
                  </a:cubicBezTo>
                  <a:cubicBezTo>
                    <a:pt x="9612" y="6755"/>
                    <a:pt x="8702" y="8283"/>
                    <a:pt x="7240" y="9071"/>
                  </a:cubicBezTo>
                  <a:cubicBezTo>
                    <a:pt x="7138" y="9126"/>
                    <a:pt x="7079" y="9237"/>
                    <a:pt x="7090" y="9352"/>
                  </a:cubicBezTo>
                  <a:lnTo>
                    <a:pt x="7868" y="17507"/>
                  </a:lnTo>
                  <a:lnTo>
                    <a:pt x="2323" y="17507"/>
                  </a:lnTo>
                  <a:lnTo>
                    <a:pt x="3100" y="9352"/>
                  </a:lnTo>
                  <a:cubicBezTo>
                    <a:pt x="3111" y="9237"/>
                    <a:pt x="3052" y="9126"/>
                    <a:pt x="2950" y="9071"/>
                  </a:cubicBezTo>
                  <a:cubicBezTo>
                    <a:pt x="1488" y="8283"/>
                    <a:pt x="578" y="6755"/>
                    <a:pt x="578" y="5095"/>
                  </a:cubicBezTo>
                  <a:cubicBezTo>
                    <a:pt x="578" y="2604"/>
                    <a:pt x="2604" y="578"/>
                    <a:pt x="5095" y="578"/>
                  </a:cubicBezTo>
                  <a:close/>
                  <a:moveTo>
                    <a:pt x="5095" y="1"/>
                  </a:moveTo>
                  <a:cubicBezTo>
                    <a:pt x="2286" y="1"/>
                    <a:pt x="2" y="2286"/>
                    <a:pt x="2" y="5095"/>
                  </a:cubicBezTo>
                  <a:cubicBezTo>
                    <a:pt x="1" y="6898"/>
                    <a:pt x="954" y="8567"/>
                    <a:pt x="2509" y="9484"/>
                  </a:cubicBezTo>
                  <a:lnTo>
                    <a:pt x="1720" y="17767"/>
                  </a:lnTo>
                  <a:cubicBezTo>
                    <a:pt x="1703" y="17936"/>
                    <a:pt x="1836" y="18082"/>
                    <a:pt x="2006" y="18082"/>
                  </a:cubicBezTo>
                  <a:lnTo>
                    <a:pt x="8184" y="18082"/>
                  </a:lnTo>
                  <a:cubicBezTo>
                    <a:pt x="8354" y="18082"/>
                    <a:pt x="8487" y="17936"/>
                    <a:pt x="8471" y="17767"/>
                  </a:cubicBezTo>
                  <a:lnTo>
                    <a:pt x="7681" y="9484"/>
                  </a:lnTo>
                  <a:cubicBezTo>
                    <a:pt x="9235" y="8567"/>
                    <a:pt x="10189" y="6898"/>
                    <a:pt x="10189" y="5095"/>
                  </a:cubicBezTo>
                  <a:cubicBezTo>
                    <a:pt x="10189" y="2286"/>
                    <a:pt x="7903" y="1"/>
                    <a:pt x="5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5977700" y="2926050"/>
              <a:ext cx="16800" cy="36025"/>
            </a:xfrm>
            <a:custGeom>
              <a:avLst/>
              <a:gdLst/>
              <a:ahLst/>
              <a:cxnLst/>
              <a:rect l="l" t="t" r="r" b="b"/>
              <a:pathLst>
                <a:path w="672" h="1441" extrusionOk="0">
                  <a:moveTo>
                    <a:pt x="299" y="0"/>
                  </a:moveTo>
                  <a:cubicBezTo>
                    <a:pt x="292" y="0"/>
                    <a:pt x="284" y="1"/>
                    <a:pt x="277" y="1"/>
                  </a:cubicBezTo>
                  <a:cubicBezTo>
                    <a:pt x="118" y="14"/>
                    <a:pt x="1" y="153"/>
                    <a:pt x="14" y="313"/>
                  </a:cubicBezTo>
                  <a:cubicBezTo>
                    <a:pt x="39" y="600"/>
                    <a:pt x="62" y="886"/>
                    <a:pt x="84" y="1174"/>
                  </a:cubicBezTo>
                  <a:cubicBezTo>
                    <a:pt x="96" y="1324"/>
                    <a:pt x="220" y="1440"/>
                    <a:pt x="372" y="1440"/>
                  </a:cubicBezTo>
                  <a:cubicBezTo>
                    <a:pt x="379" y="1440"/>
                    <a:pt x="386" y="1440"/>
                    <a:pt x="393" y="1439"/>
                  </a:cubicBezTo>
                  <a:cubicBezTo>
                    <a:pt x="553" y="1427"/>
                    <a:pt x="671" y="1289"/>
                    <a:pt x="659" y="1130"/>
                  </a:cubicBezTo>
                  <a:cubicBezTo>
                    <a:pt x="637" y="841"/>
                    <a:pt x="613" y="552"/>
                    <a:pt x="589" y="263"/>
                  </a:cubicBezTo>
                  <a:cubicBezTo>
                    <a:pt x="574" y="113"/>
                    <a:pt x="447" y="0"/>
                    <a:pt x="2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532575" y="886700"/>
              <a:ext cx="4456100" cy="2011825"/>
            </a:xfrm>
            <a:custGeom>
              <a:avLst/>
              <a:gdLst/>
              <a:ahLst/>
              <a:cxnLst/>
              <a:rect l="l" t="t" r="r" b="b"/>
              <a:pathLst>
                <a:path w="178244" h="80473" extrusionOk="0">
                  <a:moveTo>
                    <a:pt x="88232" y="1"/>
                  </a:moveTo>
                  <a:cubicBezTo>
                    <a:pt x="87652" y="6"/>
                    <a:pt x="87073" y="17"/>
                    <a:pt x="86494" y="33"/>
                  </a:cubicBezTo>
                  <a:cubicBezTo>
                    <a:pt x="86337" y="38"/>
                    <a:pt x="86212" y="169"/>
                    <a:pt x="86214" y="326"/>
                  </a:cubicBezTo>
                  <a:cubicBezTo>
                    <a:pt x="86217" y="483"/>
                    <a:pt x="86344" y="609"/>
                    <a:pt x="86501" y="610"/>
                  </a:cubicBezTo>
                  <a:lnTo>
                    <a:pt x="86509" y="610"/>
                  </a:lnTo>
                  <a:cubicBezTo>
                    <a:pt x="87086" y="593"/>
                    <a:pt x="87662" y="583"/>
                    <a:pt x="88238" y="577"/>
                  </a:cubicBezTo>
                  <a:cubicBezTo>
                    <a:pt x="88394" y="572"/>
                    <a:pt x="88518" y="444"/>
                    <a:pt x="88518" y="288"/>
                  </a:cubicBezTo>
                  <a:cubicBezTo>
                    <a:pt x="88517" y="131"/>
                    <a:pt x="88391" y="3"/>
                    <a:pt x="88235" y="1"/>
                  </a:cubicBezTo>
                  <a:close/>
                  <a:moveTo>
                    <a:pt x="89967" y="1"/>
                  </a:moveTo>
                  <a:cubicBezTo>
                    <a:pt x="89811" y="3"/>
                    <a:pt x="89685" y="131"/>
                    <a:pt x="89684" y="288"/>
                  </a:cubicBezTo>
                  <a:cubicBezTo>
                    <a:pt x="89684" y="444"/>
                    <a:pt x="89808" y="572"/>
                    <a:pt x="89965" y="577"/>
                  </a:cubicBezTo>
                  <a:cubicBezTo>
                    <a:pt x="90541" y="583"/>
                    <a:pt x="91116" y="593"/>
                    <a:pt x="91692" y="610"/>
                  </a:cubicBezTo>
                  <a:lnTo>
                    <a:pt x="91702" y="610"/>
                  </a:lnTo>
                  <a:cubicBezTo>
                    <a:pt x="91859" y="609"/>
                    <a:pt x="91986" y="483"/>
                    <a:pt x="91988" y="326"/>
                  </a:cubicBezTo>
                  <a:cubicBezTo>
                    <a:pt x="91991" y="169"/>
                    <a:pt x="91866" y="38"/>
                    <a:pt x="91710" y="33"/>
                  </a:cubicBezTo>
                  <a:cubicBezTo>
                    <a:pt x="91129" y="17"/>
                    <a:pt x="90550" y="6"/>
                    <a:pt x="89971" y="1"/>
                  </a:cubicBezTo>
                  <a:close/>
                  <a:moveTo>
                    <a:pt x="84784" y="98"/>
                  </a:moveTo>
                  <a:cubicBezTo>
                    <a:pt x="84775" y="98"/>
                    <a:pt x="84766" y="98"/>
                    <a:pt x="84757" y="99"/>
                  </a:cubicBezTo>
                  <a:cubicBezTo>
                    <a:pt x="84178" y="127"/>
                    <a:pt x="83599" y="160"/>
                    <a:pt x="83020" y="199"/>
                  </a:cubicBezTo>
                  <a:cubicBezTo>
                    <a:pt x="82865" y="208"/>
                    <a:pt x="82745" y="340"/>
                    <a:pt x="82751" y="496"/>
                  </a:cubicBezTo>
                  <a:cubicBezTo>
                    <a:pt x="82756" y="651"/>
                    <a:pt x="82885" y="775"/>
                    <a:pt x="83039" y="775"/>
                  </a:cubicBezTo>
                  <a:cubicBezTo>
                    <a:pt x="83046" y="775"/>
                    <a:pt x="83052" y="773"/>
                    <a:pt x="83060" y="773"/>
                  </a:cubicBezTo>
                  <a:cubicBezTo>
                    <a:pt x="83634" y="735"/>
                    <a:pt x="84209" y="703"/>
                    <a:pt x="84784" y="675"/>
                  </a:cubicBezTo>
                  <a:cubicBezTo>
                    <a:pt x="84943" y="667"/>
                    <a:pt x="85065" y="532"/>
                    <a:pt x="85058" y="373"/>
                  </a:cubicBezTo>
                  <a:cubicBezTo>
                    <a:pt x="85051" y="224"/>
                    <a:pt x="84927" y="98"/>
                    <a:pt x="84784" y="98"/>
                  </a:cubicBezTo>
                  <a:close/>
                  <a:moveTo>
                    <a:pt x="93436" y="100"/>
                  </a:moveTo>
                  <a:cubicBezTo>
                    <a:pt x="93282" y="100"/>
                    <a:pt x="93154" y="219"/>
                    <a:pt x="93146" y="374"/>
                  </a:cubicBezTo>
                  <a:cubicBezTo>
                    <a:pt x="93137" y="534"/>
                    <a:pt x="93261" y="668"/>
                    <a:pt x="93419" y="676"/>
                  </a:cubicBezTo>
                  <a:cubicBezTo>
                    <a:pt x="93995" y="703"/>
                    <a:pt x="94569" y="736"/>
                    <a:pt x="95144" y="775"/>
                  </a:cubicBezTo>
                  <a:lnTo>
                    <a:pt x="95163" y="775"/>
                  </a:lnTo>
                  <a:lnTo>
                    <a:pt x="95163" y="776"/>
                  </a:lnTo>
                  <a:cubicBezTo>
                    <a:pt x="95319" y="776"/>
                    <a:pt x="95446" y="652"/>
                    <a:pt x="95452" y="496"/>
                  </a:cubicBezTo>
                  <a:cubicBezTo>
                    <a:pt x="95457" y="342"/>
                    <a:pt x="95338" y="210"/>
                    <a:pt x="95182" y="200"/>
                  </a:cubicBezTo>
                  <a:cubicBezTo>
                    <a:pt x="94605" y="160"/>
                    <a:pt x="94026" y="128"/>
                    <a:pt x="93447" y="101"/>
                  </a:cubicBezTo>
                  <a:cubicBezTo>
                    <a:pt x="93443" y="100"/>
                    <a:pt x="93439" y="100"/>
                    <a:pt x="93436" y="100"/>
                  </a:cubicBezTo>
                  <a:close/>
                  <a:moveTo>
                    <a:pt x="81313" y="331"/>
                  </a:moveTo>
                  <a:cubicBezTo>
                    <a:pt x="81305" y="331"/>
                    <a:pt x="81296" y="331"/>
                    <a:pt x="81287" y="332"/>
                  </a:cubicBezTo>
                  <a:cubicBezTo>
                    <a:pt x="80710" y="381"/>
                    <a:pt x="80133" y="438"/>
                    <a:pt x="79557" y="498"/>
                  </a:cubicBezTo>
                  <a:cubicBezTo>
                    <a:pt x="79405" y="514"/>
                    <a:pt x="79292" y="646"/>
                    <a:pt x="79299" y="800"/>
                  </a:cubicBezTo>
                  <a:cubicBezTo>
                    <a:pt x="79308" y="952"/>
                    <a:pt x="79434" y="1072"/>
                    <a:pt x="79587" y="1072"/>
                  </a:cubicBezTo>
                  <a:lnTo>
                    <a:pt x="79587" y="1072"/>
                  </a:lnTo>
                  <a:cubicBezTo>
                    <a:pt x="79597" y="1072"/>
                    <a:pt x="79608" y="1072"/>
                    <a:pt x="79617" y="1071"/>
                  </a:cubicBezTo>
                  <a:cubicBezTo>
                    <a:pt x="80191" y="1011"/>
                    <a:pt x="80764" y="956"/>
                    <a:pt x="81337" y="905"/>
                  </a:cubicBezTo>
                  <a:cubicBezTo>
                    <a:pt x="81496" y="892"/>
                    <a:pt x="81613" y="752"/>
                    <a:pt x="81599" y="593"/>
                  </a:cubicBezTo>
                  <a:cubicBezTo>
                    <a:pt x="81586" y="444"/>
                    <a:pt x="81461" y="331"/>
                    <a:pt x="81313" y="331"/>
                  </a:cubicBezTo>
                  <a:close/>
                  <a:moveTo>
                    <a:pt x="79587" y="1072"/>
                  </a:moveTo>
                  <a:cubicBezTo>
                    <a:pt x="79587" y="1072"/>
                    <a:pt x="79586" y="1072"/>
                    <a:pt x="79586" y="1072"/>
                  </a:cubicBezTo>
                  <a:lnTo>
                    <a:pt x="79587" y="1072"/>
                  </a:lnTo>
                  <a:cubicBezTo>
                    <a:pt x="79587" y="1072"/>
                    <a:pt x="79587" y="1072"/>
                    <a:pt x="79587" y="1072"/>
                  </a:cubicBezTo>
                  <a:close/>
                  <a:moveTo>
                    <a:pt x="96894" y="331"/>
                  </a:moveTo>
                  <a:cubicBezTo>
                    <a:pt x="96746" y="331"/>
                    <a:pt x="96619" y="443"/>
                    <a:pt x="96603" y="595"/>
                  </a:cubicBezTo>
                  <a:cubicBezTo>
                    <a:pt x="96589" y="753"/>
                    <a:pt x="96707" y="892"/>
                    <a:pt x="96865" y="905"/>
                  </a:cubicBezTo>
                  <a:cubicBezTo>
                    <a:pt x="97439" y="956"/>
                    <a:pt x="98012" y="1010"/>
                    <a:pt x="98585" y="1071"/>
                  </a:cubicBezTo>
                  <a:cubicBezTo>
                    <a:pt x="98595" y="1072"/>
                    <a:pt x="98606" y="1072"/>
                    <a:pt x="98615" y="1072"/>
                  </a:cubicBezTo>
                  <a:lnTo>
                    <a:pt x="98615" y="1073"/>
                  </a:lnTo>
                  <a:cubicBezTo>
                    <a:pt x="98769" y="1073"/>
                    <a:pt x="98896" y="953"/>
                    <a:pt x="98904" y="800"/>
                  </a:cubicBezTo>
                  <a:cubicBezTo>
                    <a:pt x="98911" y="646"/>
                    <a:pt x="98799" y="514"/>
                    <a:pt x="98645" y="499"/>
                  </a:cubicBezTo>
                  <a:cubicBezTo>
                    <a:pt x="98069" y="438"/>
                    <a:pt x="97493" y="382"/>
                    <a:pt x="96914" y="332"/>
                  </a:cubicBezTo>
                  <a:cubicBezTo>
                    <a:pt x="96908" y="332"/>
                    <a:pt x="96901" y="331"/>
                    <a:pt x="96894" y="331"/>
                  </a:cubicBezTo>
                  <a:close/>
                  <a:moveTo>
                    <a:pt x="100344" y="695"/>
                  </a:moveTo>
                  <a:cubicBezTo>
                    <a:pt x="100199" y="695"/>
                    <a:pt x="100076" y="802"/>
                    <a:pt x="100058" y="947"/>
                  </a:cubicBezTo>
                  <a:cubicBezTo>
                    <a:pt x="100039" y="1102"/>
                    <a:pt x="100147" y="1246"/>
                    <a:pt x="100302" y="1268"/>
                  </a:cubicBezTo>
                  <a:cubicBezTo>
                    <a:pt x="100874" y="1340"/>
                    <a:pt x="101445" y="1416"/>
                    <a:pt x="102014" y="1499"/>
                  </a:cubicBezTo>
                  <a:cubicBezTo>
                    <a:pt x="102028" y="1501"/>
                    <a:pt x="102042" y="1503"/>
                    <a:pt x="102056" y="1503"/>
                  </a:cubicBezTo>
                  <a:cubicBezTo>
                    <a:pt x="102208" y="1503"/>
                    <a:pt x="102332" y="1385"/>
                    <a:pt x="102343" y="1234"/>
                  </a:cubicBezTo>
                  <a:cubicBezTo>
                    <a:pt x="102354" y="1084"/>
                    <a:pt x="102246" y="950"/>
                    <a:pt x="102097" y="929"/>
                  </a:cubicBezTo>
                  <a:cubicBezTo>
                    <a:pt x="101523" y="845"/>
                    <a:pt x="100949" y="769"/>
                    <a:pt x="100375" y="697"/>
                  </a:cubicBezTo>
                  <a:cubicBezTo>
                    <a:pt x="100364" y="696"/>
                    <a:pt x="100354" y="695"/>
                    <a:pt x="100344" y="695"/>
                  </a:cubicBezTo>
                  <a:close/>
                  <a:moveTo>
                    <a:pt x="77854" y="697"/>
                  </a:moveTo>
                  <a:cubicBezTo>
                    <a:pt x="77846" y="697"/>
                    <a:pt x="77837" y="697"/>
                    <a:pt x="77829" y="698"/>
                  </a:cubicBezTo>
                  <a:cubicBezTo>
                    <a:pt x="77254" y="770"/>
                    <a:pt x="76680" y="848"/>
                    <a:pt x="76106" y="931"/>
                  </a:cubicBezTo>
                  <a:cubicBezTo>
                    <a:pt x="75957" y="953"/>
                    <a:pt x="75850" y="1086"/>
                    <a:pt x="75861" y="1236"/>
                  </a:cubicBezTo>
                  <a:cubicBezTo>
                    <a:pt x="75871" y="1388"/>
                    <a:pt x="75996" y="1504"/>
                    <a:pt x="76147" y="1504"/>
                  </a:cubicBezTo>
                  <a:cubicBezTo>
                    <a:pt x="76160" y="1504"/>
                    <a:pt x="76175" y="1503"/>
                    <a:pt x="76188" y="1501"/>
                  </a:cubicBezTo>
                  <a:cubicBezTo>
                    <a:pt x="76758" y="1419"/>
                    <a:pt x="77329" y="1341"/>
                    <a:pt x="77901" y="1270"/>
                  </a:cubicBezTo>
                  <a:cubicBezTo>
                    <a:pt x="78053" y="1245"/>
                    <a:pt x="78160" y="1103"/>
                    <a:pt x="78141" y="950"/>
                  </a:cubicBezTo>
                  <a:cubicBezTo>
                    <a:pt x="78123" y="803"/>
                    <a:pt x="77998" y="697"/>
                    <a:pt x="77854" y="697"/>
                  </a:cubicBezTo>
                  <a:close/>
                  <a:moveTo>
                    <a:pt x="103767" y="1190"/>
                  </a:moveTo>
                  <a:cubicBezTo>
                    <a:pt x="103628" y="1190"/>
                    <a:pt x="103506" y="1291"/>
                    <a:pt x="103484" y="1432"/>
                  </a:cubicBezTo>
                  <a:cubicBezTo>
                    <a:pt x="103457" y="1589"/>
                    <a:pt x="103564" y="1737"/>
                    <a:pt x="103721" y="1763"/>
                  </a:cubicBezTo>
                  <a:cubicBezTo>
                    <a:pt x="104289" y="1857"/>
                    <a:pt x="104856" y="1955"/>
                    <a:pt x="105422" y="2060"/>
                  </a:cubicBezTo>
                  <a:cubicBezTo>
                    <a:pt x="105440" y="2063"/>
                    <a:pt x="105458" y="2065"/>
                    <a:pt x="105476" y="2065"/>
                  </a:cubicBezTo>
                  <a:cubicBezTo>
                    <a:pt x="105624" y="2064"/>
                    <a:pt x="105748" y="1950"/>
                    <a:pt x="105761" y="1803"/>
                  </a:cubicBezTo>
                  <a:cubicBezTo>
                    <a:pt x="105775" y="1655"/>
                    <a:pt x="105673" y="1521"/>
                    <a:pt x="105528" y="1493"/>
                  </a:cubicBezTo>
                  <a:cubicBezTo>
                    <a:pt x="104957" y="1388"/>
                    <a:pt x="104386" y="1288"/>
                    <a:pt x="103815" y="1194"/>
                  </a:cubicBezTo>
                  <a:cubicBezTo>
                    <a:pt x="103799" y="1192"/>
                    <a:pt x="103783" y="1190"/>
                    <a:pt x="103767" y="1190"/>
                  </a:cubicBezTo>
                  <a:close/>
                  <a:moveTo>
                    <a:pt x="74440" y="1193"/>
                  </a:moveTo>
                  <a:cubicBezTo>
                    <a:pt x="74423" y="1193"/>
                    <a:pt x="74406" y="1195"/>
                    <a:pt x="74389" y="1198"/>
                  </a:cubicBezTo>
                  <a:cubicBezTo>
                    <a:pt x="73816" y="1292"/>
                    <a:pt x="73245" y="1392"/>
                    <a:pt x="72675" y="1498"/>
                  </a:cubicBezTo>
                  <a:cubicBezTo>
                    <a:pt x="72530" y="1524"/>
                    <a:pt x="72428" y="1659"/>
                    <a:pt x="72441" y="1807"/>
                  </a:cubicBezTo>
                  <a:cubicBezTo>
                    <a:pt x="72455" y="1955"/>
                    <a:pt x="72579" y="2069"/>
                    <a:pt x="72728" y="2069"/>
                  </a:cubicBezTo>
                  <a:cubicBezTo>
                    <a:pt x="72746" y="2069"/>
                    <a:pt x="72764" y="2068"/>
                    <a:pt x="72780" y="2064"/>
                  </a:cubicBezTo>
                  <a:cubicBezTo>
                    <a:pt x="73347" y="1958"/>
                    <a:pt x="73914" y="1860"/>
                    <a:pt x="74482" y="1767"/>
                  </a:cubicBezTo>
                  <a:cubicBezTo>
                    <a:pt x="74640" y="1740"/>
                    <a:pt x="74745" y="1591"/>
                    <a:pt x="74720" y="1434"/>
                  </a:cubicBezTo>
                  <a:cubicBezTo>
                    <a:pt x="74698" y="1294"/>
                    <a:pt x="74577" y="1193"/>
                    <a:pt x="74440" y="1193"/>
                  </a:cubicBezTo>
                  <a:close/>
                  <a:moveTo>
                    <a:pt x="107177" y="1820"/>
                  </a:moveTo>
                  <a:cubicBezTo>
                    <a:pt x="107043" y="1820"/>
                    <a:pt x="106922" y="1913"/>
                    <a:pt x="106894" y="2050"/>
                  </a:cubicBezTo>
                  <a:cubicBezTo>
                    <a:pt x="106863" y="2206"/>
                    <a:pt x="106962" y="2358"/>
                    <a:pt x="107118" y="2390"/>
                  </a:cubicBezTo>
                  <a:cubicBezTo>
                    <a:pt x="107683" y="2505"/>
                    <a:pt x="108246" y="2627"/>
                    <a:pt x="108807" y="2752"/>
                  </a:cubicBezTo>
                  <a:cubicBezTo>
                    <a:pt x="108828" y="2757"/>
                    <a:pt x="108849" y="2760"/>
                    <a:pt x="108870" y="2760"/>
                  </a:cubicBezTo>
                  <a:lnTo>
                    <a:pt x="108870" y="2761"/>
                  </a:lnTo>
                  <a:cubicBezTo>
                    <a:pt x="109018" y="2761"/>
                    <a:pt x="109143" y="2651"/>
                    <a:pt x="109158" y="2504"/>
                  </a:cubicBezTo>
                  <a:cubicBezTo>
                    <a:pt x="109175" y="2358"/>
                    <a:pt x="109078" y="2222"/>
                    <a:pt x="108934" y="2191"/>
                  </a:cubicBezTo>
                  <a:cubicBezTo>
                    <a:pt x="108368" y="2063"/>
                    <a:pt x="107802" y="1942"/>
                    <a:pt x="107234" y="1825"/>
                  </a:cubicBezTo>
                  <a:cubicBezTo>
                    <a:pt x="107215" y="1821"/>
                    <a:pt x="107196" y="1820"/>
                    <a:pt x="107177" y="1820"/>
                  </a:cubicBezTo>
                  <a:close/>
                  <a:moveTo>
                    <a:pt x="71027" y="1824"/>
                  </a:moveTo>
                  <a:cubicBezTo>
                    <a:pt x="71007" y="1824"/>
                    <a:pt x="70988" y="1826"/>
                    <a:pt x="70968" y="1830"/>
                  </a:cubicBezTo>
                  <a:cubicBezTo>
                    <a:pt x="70401" y="1946"/>
                    <a:pt x="69835" y="2069"/>
                    <a:pt x="69270" y="2196"/>
                  </a:cubicBezTo>
                  <a:cubicBezTo>
                    <a:pt x="69125" y="2227"/>
                    <a:pt x="69027" y="2363"/>
                    <a:pt x="69044" y="2509"/>
                  </a:cubicBezTo>
                  <a:cubicBezTo>
                    <a:pt x="69060" y="2656"/>
                    <a:pt x="69183" y="2766"/>
                    <a:pt x="69330" y="2766"/>
                  </a:cubicBezTo>
                  <a:cubicBezTo>
                    <a:pt x="69330" y="2766"/>
                    <a:pt x="69331" y="2766"/>
                    <a:pt x="69332" y="2766"/>
                  </a:cubicBezTo>
                  <a:cubicBezTo>
                    <a:pt x="69354" y="2766"/>
                    <a:pt x="69375" y="2763"/>
                    <a:pt x="69396" y="2758"/>
                  </a:cubicBezTo>
                  <a:cubicBezTo>
                    <a:pt x="69958" y="2631"/>
                    <a:pt x="70521" y="2510"/>
                    <a:pt x="71084" y="2394"/>
                  </a:cubicBezTo>
                  <a:cubicBezTo>
                    <a:pt x="71240" y="2363"/>
                    <a:pt x="71341" y="2210"/>
                    <a:pt x="71309" y="2054"/>
                  </a:cubicBezTo>
                  <a:cubicBezTo>
                    <a:pt x="71280" y="1918"/>
                    <a:pt x="71161" y="1824"/>
                    <a:pt x="71027" y="1824"/>
                  </a:cubicBezTo>
                  <a:close/>
                  <a:moveTo>
                    <a:pt x="110558" y="2580"/>
                  </a:moveTo>
                  <a:cubicBezTo>
                    <a:pt x="110428" y="2580"/>
                    <a:pt x="110310" y="2667"/>
                    <a:pt x="110277" y="2799"/>
                  </a:cubicBezTo>
                  <a:cubicBezTo>
                    <a:pt x="110240" y="2954"/>
                    <a:pt x="110334" y="3110"/>
                    <a:pt x="110488" y="3148"/>
                  </a:cubicBezTo>
                  <a:cubicBezTo>
                    <a:pt x="111047" y="3285"/>
                    <a:pt x="111605" y="3428"/>
                    <a:pt x="112162" y="3577"/>
                  </a:cubicBezTo>
                  <a:cubicBezTo>
                    <a:pt x="112187" y="3583"/>
                    <a:pt x="112211" y="3586"/>
                    <a:pt x="112236" y="3586"/>
                  </a:cubicBezTo>
                  <a:cubicBezTo>
                    <a:pt x="112380" y="3586"/>
                    <a:pt x="112504" y="3479"/>
                    <a:pt x="112522" y="3335"/>
                  </a:cubicBezTo>
                  <a:cubicBezTo>
                    <a:pt x="112541" y="3193"/>
                    <a:pt x="112451" y="3057"/>
                    <a:pt x="112310" y="3020"/>
                  </a:cubicBezTo>
                  <a:cubicBezTo>
                    <a:pt x="111750" y="2870"/>
                    <a:pt x="111189" y="2726"/>
                    <a:pt x="110626" y="2588"/>
                  </a:cubicBezTo>
                  <a:cubicBezTo>
                    <a:pt x="110603" y="2583"/>
                    <a:pt x="110581" y="2580"/>
                    <a:pt x="110558" y="2580"/>
                  </a:cubicBezTo>
                  <a:close/>
                  <a:moveTo>
                    <a:pt x="67646" y="2588"/>
                  </a:moveTo>
                  <a:cubicBezTo>
                    <a:pt x="67623" y="2588"/>
                    <a:pt x="67599" y="2591"/>
                    <a:pt x="67576" y="2597"/>
                  </a:cubicBezTo>
                  <a:cubicBezTo>
                    <a:pt x="67014" y="2736"/>
                    <a:pt x="66452" y="2880"/>
                    <a:pt x="65892" y="3030"/>
                  </a:cubicBezTo>
                  <a:cubicBezTo>
                    <a:pt x="65753" y="3068"/>
                    <a:pt x="65662" y="3202"/>
                    <a:pt x="65681" y="3346"/>
                  </a:cubicBezTo>
                  <a:cubicBezTo>
                    <a:pt x="65700" y="3489"/>
                    <a:pt x="65822" y="3597"/>
                    <a:pt x="65968" y="3597"/>
                  </a:cubicBezTo>
                  <a:cubicBezTo>
                    <a:pt x="65992" y="3596"/>
                    <a:pt x="66017" y="3593"/>
                    <a:pt x="66041" y="3586"/>
                  </a:cubicBezTo>
                  <a:cubicBezTo>
                    <a:pt x="66597" y="3437"/>
                    <a:pt x="67155" y="3295"/>
                    <a:pt x="67714" y="3157"/>
                  </a:cubicBezTo>
                  <a:cubicBezTo>
                    <a:pt x="67869" y="3118"/>
                    <a:pt x="67963" y="2962"/>
                    <a:pt x="67925" y="2808"/>
                  </a:cubicBezTo>
                  <a:cubicBezTo>
                    <a:pt x="67892" y="2676"/>
                    <a:pt x="67775" y="2588"/>
                    <a:pt x="67646" y="2588"/>
                  </a:cubicBezTo>
                  <a:close/>
                  <a:moveTo>
                    <a:pt x="113911" y="3473"/>
                  </a:moveTo>
                  <a:cubicBezTo>
                    <a:pt x="113785" y="3473"/>
                    <a:pt x="113669" y="3555"/>
                    <a:pt x="113633" y="3681"/>
                  </a:cubicBezTo>
                  <a:cubicBezTo>
                    <a:pt x="113589" y="3833"/>
                    <a:pt x="113675" y="3992"/>
                    <a:pt x="113828" y="4037"/>
                  </a:cubicBezTo>
                  <a:cubicBezTo>
                    <a:pt x="114381" y="4197"/>
                    <a:pt x="114932" y="4361"/>
                    <a:pt x="115483" y="4531"/>
                  </a:cubicBezTo>
                  <a:cubicBezTo>
                    <a:pt x="115511" y="4540"/>
                    <a:pt x="115539" y="4543"/>
                    <a:pt x="115568" y="4543"/>
                  </a:cubicBezTo>
                  <a:cubicBezTo>
                    <a:pt x="115711" y="4543"/>
                    <a:pt x="115832" y="4440"/>
                    <a:pt x="115854" y="4299"/>
                  </a:cubicBezTo>
                  <a:cubicBezTo>
                    <a:pt x="115874" y="4158"/>
                    <a:pt x="115789" y="4023"/>
                    <a:pt x="115653" y="3981"/>
                  </a:cubicBezTo>
                  <a:cubicBezTo>
                    <a:pt x="115099" y="3809"/>
                    <a:pt x="114544" y="3644"/>
                    <a:pt x="113987" y="3483"/>
                  </a:cubicBezTo>
                  <a:cubicBezTo>
                    <a:pt x="113962" y="3476"/>
                    <a:pt x="113936" y="3473"/>
                    <a:pt x="113911" y="3473"/>
                  </a:cubicBezTo>
                  <a:close/>
                  <a:moveTo>
                    <a:pt x="64299" y="3485"/>
                  </a:moveTo>
                  <a:cubicBezTo>
                    <a:pt x="64272" y="3485"/>
                    <a:pt x="64245" y="3488"/>
                    <a:pt x="64218" y="3496"/>
                  </a:cubicBezTo>
                  <a:cubicBezTo>
                    <a:pt x="63661" y="3657"/>
                    <a:pt x="63106" y="3824"/>
                    <a:pt x="62552" y="3995"/>
                  </a:cubicBezTo>
                  <a:cubicBezTo>
                    <a:pt x="62416" y="4038"/>
                    <a:pt x="62331" y="4173"/>
                    <a:pt x="62353" y="4314"/>
                  </a:cubicBezTo>
                  <a:cubicBezTo>
                    <a:pt x="62374" y="4455"/>
                    <a:pt x="62495" y="4559"/>
                    <a:pt x="62638" y="4559"/>
                  </a:cubicBezTo>
                  <a:cubicBezTo>
                    <a:pt x="62667" y="4559"/>
                    <a:pt x="62696" y="4554"/>
                    <a:pt x="62723" y="4546"/>
                  </a:cubicBezTo>
                  <a:cubicBezTo>
                    <a:pt x="63272" y="4375"/>
                    <a:pt x="63824" y="4210"/>
                    <a:pt x="64378" y="4049"/>
                  </a:cubicBezTo>
                  <a:cubicBezTo>
                    <a:pt x="64531" y="4005"/>
                    <a:pt x="64619" y="3845"/>
                    <a:pt x="64575" y="3693"/>
                  </a:cubicBezTo>
                  <a:cubicBezTo>
                    <a:pt x="64538" y="3566"/>
                    <a:pt x="64424" y="3485"/>
                    <a:pt x="64299" y="3485"/>
                  </a:cubicBezTo>
                  <a:close/>
                  <a:moveTo>
                    <a:pt x="117224" y="4497"/>
                  </a:moveTo>
                  <a:cubicBezTo>
                    <a:pt x="117103" y="4497"/>
                    <a:pt x="116990" y="4574"/>
                    <a:pt x="116950" y="4694"/>
                  </a:cubicBezTo>
                  <a:cubicBezTo>
                    <a:pt x="116901" y="4843"/>
                    <a:pt x="116980" y="5005"/>
                    <a:pt x="117127" y="5057"/>
                  </a:cubicBezTo>
                  <a:cubicBezTo>
                    <a:pt x="117410" y="5150"/>
                    <a:pt x="117692" y="5245"/>
                    <a:pt x="117974" y="5342"/>
                  </a:cubicBezTo>
                  <a:cubicBezTo>
                    <a:pt x="118238" y="5432"/>
                    <a:pt x="118501" y="5523"/>
                    <a:pt x="118763" y="5616"/>
                  </a:cubicBezTo>
                  <a:cubicBezTo>
                    <a:pt x="118793" y="5626"/>
                    <a:pt x="118826" y="5632"/>
                    <a:pt x="118859" y="5632"/>
                  </a:cubicBezTo>
                  <a:cubicBezTo>
                    <a:pt x="119000" y="5632"/>
                    <a:pt x="119120" y="5532"/>
                    <a:pt x="119144" y="5392"/>
                  </a:cubicBezTo>
                  <a:cubicBezTo>
                    <a:pt x="119166" y="5255"/>
                    <a:pt x="119087" y="5119"/>
                    <a:pt x="118954" y="5072"/>
                  </a:cubicBezTo>
                  <a:cubicBezTo>
                    <a:pt x="118690" y="4979"/>
                    <a:pt x="118425" y="4888"/>
                    <a:pt x="118160" y="4796"/>
                  </a:cubicBezTo>
                  <a:cubicBezTo>
                    <a:pt x="117877" y="4699"/>
                    <a:pt x="117593" y="4604"/>
                    <a:pt x="117308" y="4510"/>
                  </a:cubicBezTo>
                  <a:cubicBezTo>
                    <a:pt x="117280" y="4501"/>
                    <a:pt x="117252" y="4497"/>
                    <a:pt x="117224" y="4497"/>
                  </a:cubicBezTo>
                  <a:close/>
                  <a:moveTo>
                    <a:pt x="60986" y="4513"/>
                  </a:moveTo>
                  <a:cubicBezTo>
                    <a:pt x="60956" y="4513"/>
                    <a:pt x="60925" y="4518"/>
                    <a:pt x="60895" y="4528"/>
                  </a:cubicBezTo>
                  <a:cubicBezTo>
                    <a:pt x="60346" y="4711"/>
                    <a:pt x="59798" y="4899"/>
                    <a:pt x="59251" y="5094"/>
                  </a:cubicBezTo>
                  <a:cubicBezTo>
                    <a:pt x="59119" y="5141"/>
                    <a:pt x="59038" y="5275"/>
                    <a:pt x="59062" y="5414"/>
                  </a:cubicBezTo>
                  <a:cubicBezTo>
                    <a:pt x="59086" y="5552"/>
                    <a:pt x="59206" y="5653"/>
                    <a:pt x="59347" y="5653"/>
                  </a:cubicBezTo>
                  <a:lnTo>
                    <a:pt x="59348" y="5653"/>
                  </a:lnTo>
                  <a:cubicBezTo>
                    <a:pt x="59380" y="5653"/>
                    <a:pt x="59413" y="5647"/>
                    <a:pt x="59443" y="5636"/>
                  </a:cubicBezTo>
                  <a:cubicBezTo>
                    <a:pt x="59986" y="5444"/>
                    <a:pt x="60531" y="5257"/>
                    <a:pt x="61078" y="5075"/>
                  </a:cubicBezTo>
                  <a:cubicBezTo>
                    <a:pt x="61229" y="5024"/>
                    <a:pt x="61310" y="4861"/>
                    <a:pt x="61260" y="4711"/>
                  </a:cubicBezTo>
                  <a:cubicBezTo>
                    <a:pt x="61219" y="4590"/>
                    <a:pt x="61107" y="4513"/>
                    <a:pt x="60986" y="4513"/>
                  </a:cubicBezTo>
                  <a:close/>
                  <a:moveTo>
                    <a:pt x="120485" y="5651"/>
                  </a:moveTo>
                  <a:cubicBezTo>
                    <a:pt x="120368" y="5651"/>
                    <a:pt x="120259" y="5722"/>
                    <a:pt x="120216" y="5837"/>
                  </a:cubicBezTo>
                  <a:cubicBezTo>
                    <a:pt x="120160" y="5986"/>
                    <a:pt x="120235" y="6153"/>
                    <a:pt x="120384" y="6209"/>
                  </a:cubicBezTo>
                  <a:cubicBezTo>
                    <a:pt x="120924" y="6411"/>
                    <a:pt x="121461" y="6619"/>
                    <a:pt x="121995" y="6832"/>
                  </a:cubicBezTo>
                  <a:cubicBezTo>
                    <a:pt x="122029" y="6845"/>
                    <a:pt x="122065" y="6852"/>
                    <a:pt x="122101" y="6852"/>
                  </a:cubicBezTo>
                  <a:cubicBezTo>
                    <a:pt x="122239" y="6852"/>
                    <a:pt x="122358" y="6754"/>
                    <a:pt x="122385" y="6618"/>
                  </a:cubicBezTo>
                  <a:cubicBezTo>
                    <a:pt x="122410" y="6483"/>
                    <a:pt x="122337" y="6347"/>
                    <a:pt x="122208" y="6297"/>
                  </a:cubicBezTo>
                  <a:cubicBezTo>
                    <a:pt x="121670" y="6082"/>
                    <a:pt x="121130" y="5873"/>
                    <a:pt x="120587" y="5670"/>
                  </a:cubicBezTo>
                  <a:cubicBezTo>
                    <a:pt x="120553" y="5657"/>
                    <a:pt x="120519" y="5651"/>
                    <a:pt x="120485" y="5651"/>
                  </a:cubicBezTo>
                  <a:close/>
                  <a:moveTo>
                    <a:pt x="57719" y="5671"/>
                  </a:moveTo>
                  <a:cubicBezTo>
                    <a:pt x="57685" y="5671"/>
                    <a:pt x="57651" y="5677"/>
                    <a:pt x="57617" y="5690"/>
                  </a:cubicBezTo>
                  <a:cubicBezTo>
                    <a:pt x="57075" y="5895"/>
                    <a:pt x="56534" y="6105"/>
                    <a:pt x="55997" y="6320"/>
                  </a:cubicBezTo>
                  <a:cubicBezTo>
                    <a:pt x="55868" y="6371"/>
                    <a:pt x="55794" y="6506"/>
                    <a:pt x="55820" y="6642"/>
                  </a:cubicBezTo>
                  <a:cubicBezTo>
                    <a:pt x="55847" y="6778"/>
                    <a:pt x="55965" y="6876"/>
                    <a:pt x="56103" y="6876"/>
                  </a:cubicBezTo>
                  <a:lnTo>
                    <a:pt x="56103" y="6875"/>
                  </a:lnTo>
                  <a:cubicBezTo>
                    <a:pt x="56141" y="6875"/>
                    <a:pt x="56177" y="6868"/>
                    <a:pt x="56210" y="6855"/>
                  </a:cubicBezTo>
                  <a:cubicBezTo>
                    <a:pt x="56745" y="6641"/>
                    <a:pt x="57281" y="6432"/>
                    <a:pt x="57821" y="6230"/>
                  </a:cubicBezTo>
                  <a:cubicBezTo>
                    <a:pt x="57970" y="6173"/>
                    <a:pt x="58045" y="6008"/>
                    <a:pt x="57989" y="5858"/>
                  </a:cubicBezTo>
                  <a:cubicBezTo>
                    <a:pt x="57945" y="5743"/>
                    <a:pt x="57836" y="5671"/>
                    <a:pt x="57719" y="5671"/>
                  </a:cubicBezTo>
                  <a:close/>
                  <a:moveTo>
                    <a:pt x="123706" y="6933"/>
                  </a:moveTo>
                  <a:cubicBezTo>
                    <a:pt x="123593" y="6933"/>
                    <a:pt x="123486" y="6999"/>
                    <a:pt x="123440" y="7109"/>
                  </a:cubicBezTo>
                  <a:cubicBezTo>
                    <a:pt x="123378" y="7255"/>
                    <a:pt x="123446" y="7424"/>
                    <a:pt x="123594" y="7487"/>
                  </a:cubicBezTo>
                  <a:cubicBezTo>
                    <a:pt x="124124" y="7710"/>
                    <a:pt x="124653" y="7939"/>
                    <a:pt x="125179" y="8173"/>
                  </a:cubicBezTo>
                  <a:cubicBezTo>
                    <a:pt x="125215" y="8190"/>
                    <a:pt x="125256" y="8198"/>
                    <a:pt x="125296" y="8198"/>
                  </a:cubicBezTo>
                  <a:cubicBezTo>
                    <a:pt x="125432" y="8198"/>
                    <a:pt x="125550" y="8102"/>
                    <a:pt x="125577" y="7969"/>
                  </a:cubicBezTo>
                  <a:cubicBezTo>
                    <a:pt x="125606" y="7836"/>
                    <a:pt x="125538" y="7701"/>
                    <a:pt x="125413" y="7646"/>
                  </a:cubicBezTo>
                  <a:cubicBezTo>
                    <a:pt x="124884" y="7411"/>
                    <a:pt x="124352" y="7181"/>
                    <a:pt x="123818" y="6955"/>
                  </a:cubicBezTo>
                  <a:cubicBezTo>
                    <a:pt x="123781" y="6940"/>
                    <a:pt x="123743" y="6933"/>
                    <a:pt x="123706" y="6933"/>
                  </a:cubicBezTo>
                  <a:close/>
                  <a:moveTo>
                    <a:pt x="54506" y="6955"/>
                  </a:moveTo>
                  <a:cubicBezTo>
                    <a:pt x="54466" y="6955"/>
                    <a:pt x="54426" y="6963"/>
                    <a:pt x="54388" y="6981"/>
                  </a:cubicBezTo>
                  <a:cubicBezTo>
                    <a:pt x="53854" y="7206"/>
                    <a:pt x="53323" y="7436"/>
                    <a:pt x="52793" y="7673"/>
                  </a:cubicBezTo>
                  <a:cubicBezTo>
                    <a:pt x="52669" y="7728"/>
                    <a:pt x="52600" y="7863"/>
                    <a:pt x="52629" y="7996"/>
                  </a:cubicBezTo>
                  <a:cubicBezTo>
                    <a:pt x="52657" y="8130"/>
                    <a:pt x="52775" y="8224"/>
                    <a:pt x="52911" y="8224"/>
                  </a:cubicBezTo>
                  <a:lnTo>
                    <a:pt x="52911" y="8223"/>
                  </a:lnTo>
                  <a:cubicBezTo>
                    <a:pt x="52913" y="8223"/>
                    <a:pt x="52916" y="8223"/>
                    <a:pt x="52918" y="8223"/>
                  </a:cubicBezTo>
                  <a:cubicBezTo>
                    <a:pt x="52956" y="8223"/>
                    <a:pt x="52993" y="8215"/>
                    <a:pt x="53028" y="8199"/>
                  </a:cubicBezTo>
                  <a:cubicBezTo>
                    <a:pt x="53555" y="7965"/>
                    <a:pt x="54082" y="7735"/>
                    <a:pt x="54613" y="7511"/>
                  </a:cubicBezTo>
                  <a:cubicBezTo>
                    <a:pt x="54762" y="7452"/>
                    <a:pt x="54834" y="7280"/>
                    <a:pt x="54772" y="7132"/>
                  </a:cubicBezTo>
                  <a:cubicBezTo>
                    <a:pt x="54726" y="7021"/>
                    <a:pt x="54618" y="6955"/>
                    <a:pt x="54506" y="6955"/>
                  </a:cubicBezTo>
                  <a:close/>
                  <a:moveTo>
                    <a:pt x="126877" y="8342"/>
                  </a:moveTo>
                  <a:cubicBezTo>
                    <a:pt x="126769" y="8342"/>
                    <a:pt x="126666" y="8404"/>
                    <a:pt x="126616" y="8509"/>
                  </a:cubicBezTo>
                  <a:cubicBezTo>
                    <a:pt x="126550" y="8650"/>
                    <a:pt x="126609" y="8819"/>
                    <a:pt x="126750" y="8889"/>
                  </a:cubicBezTo>
                  <a:cubicBezTo>
                    <a:pt x="127272" y="9134"/>
                    <a:pt x="127792" y="9383"/>
                    <a:pt x="128307" y="9637"/>
                  </a:cubicBezTo>
                  <a:cubicBezTo>
                    <a:pt x="128347" y="9656"/>
                    <a:pt x="128390" y="9666"/>
                    <a:pt x="128434" y="9667"/>
                  </a:cubicBezTo>
                  <a:lnTo>
                    <a:pt x="128434" y="9666"/>
                  </a:lnTo>
                  <a:cubicBezTo>
                    <a:pt x="128569" y="9666"/>
                    <a:pt x="128685" y="9574"/>
                    <a:pt x="128715" y="9443"/>
                  </a:cubicBezTo>
                  <a:cubicBezTo>
                    <a:pt x="128745" y="9313"/>
                    <a:pt x="128682" y="9179"/>
                    <a:pt x="128562" y="9119"/>
                  </a:cubicBezTo>
                  <a:cubicBezTo>
                    <a:pt x="128042" y="8864"/>
                    <a:pt x="127519" y="8613"/>
                    <a:pt x="126994" y="8367"/>
                  </a:cubicBezTo>
                  <a:cubicBezTo>
                    <a:pt x="126956" y="8350"/>
                    <a:pt x="126917" y="8342"/>
                    <a:pt x="126877" y="8342"/>
                  </a:cubicBezTo>
                  <a:close/>
                  <a:moveTo>
                    <a:pt x="51329" y="8371"/>
                  </a:moveTo>
                  <a:cubicBezTo>
                    <a:pt x="51290" y="8371"/>
                    <a:pt x="51250" y="8379"/>
                    <a:pt x="51212" y="8396"/>
                  </a:cubicBezTo>
                  <a:cubicBezTo>
                    <a:pt x="50687" y="8642"/>
                    <a:pt x="50165" y="8892"/>
                    <a:pt x="49644" y="9149"/>
                  </a:cubicBezTo>
                  <a:cubicBezTo>
                    <a:pt x="49524" y="9208"/>
                    <a:pt x="49461" y="9342"/>
                    <a:pt x="49491" y="9473"/>
                  </a:cubicBezTo>
                  <a:cubicBezTo>
                    <a:pt x="49522" y="9604"/>
                    <a:pt x="49638" y="9696"/>
                    <a:pt x="49773" y="9696"/>
                  </a:cubicBezTo>
                  <a:cubicBezTo>
                    <a:pt x="49816" y="9695"/>
                    <a:pt x="49859" y="9685"/>
                    <a:pt x="49899" y="9666"/>
                  </a:cubicBezTo>
                  <a:cubicBezTo>
                    <a:pt x="50416" y="9412"/>
                    <a:pt x="50935" y="9161"/>
                    <a:pt x="51457" y="8918"/>
                  </a:cubicBezTo>
                  <a:cubicBezTo>
                    <a:pt x="51597" y="8848"/>
                    <a:pt x="51656" y="8679"/>
                    <a:pt x="51590" y="8536"/>
                  </a:cubicBezTo>
                  <a:cubicBezTo>
                    <a:pt x="51541" y="8432"/>
                    <a:pt x="51437" y="8371"/>
                    <a:pt x="51329" y="8371"/>
                  </a:cubicBezTo>
                  <a:close/>
                  <a:moveTo>
                    <a:pt x="129983" y="9870"/>
                  </a:moveTo>
                  <a:cubicBezTo>
                    <a:pt x="129879" y="9870"/>
                    <a:pt x="129778" y="9927"/>
                    <a:pt x="129727" y="10026"/>
                  </a:cubicBezTo>
                  <a:cubicBezTo>
                    <a:pt x="129654" y="10167"/>
                    <a:pt x="129710" y="10341"/>
                    <a:pt x="129851" y="10415"/>
                  </a:cubicBezTo>
                  <a:cubicBezTo>
                    <a:pt x="130362" y="10680"/>
                    <a:pt x="130871" y="10948"/>
                    <a:pt x="131377" y="11222"/>
                  </a:cubicBezTo>
                  <a:cubicBezTo>
                    <a:pt x="131419" y="11245"/>
                    <a:pt x="131467" y="11257"/>
                    <a:pt x="131515" y="11257"/>
                  </a:cubicBezTo>
                  <a:cubicBezTo>
                    <a:pt x="131647" y="11257"/>
                    <a:pt x="131761" y="11167"/>
                    <a:pt x="131793" y="11039"/>
                  </a:cubicBezTo>
                  <a:cubicBezTo>
                    <a:pt x="131825" y="10911"/>
                    <a:pt x="131768" y="10778"/>
                    <a:pt x="131651" y="10716"/>
                  </a:cubicBezTo>
                  <a:cubicBezTo>
                    <a:pt x="131142" y="10440"/>
                    <a:pt x="130629" y="10169"/>
                    <a:pt x="130115" y="9902"/>
                  </a:cubicBezTo>
                  <a:cubicBezTo>
                    <a:pt x="130073" y="9881"/>
                    <a:pt x="130028" y="9870"/>
                    <a:pt x="129983" y="9870"/>
                  </a:cubicBezTo>
                  <a:close/>
                  <a:moveTo>
                    <a:pt x="48228" y="9898"/>
                  </a:moveTo>
                  <a:cubicBezTo>
                    <a:pt x="48182" y="9898"/>
                    <a:pt x="48136" y="9909"/>
                    <a:pt x="48092" y="9932"/>
                  </a:cubicBezTo>
                  <a:cubicBezTo>
                    <a:pt x="47578" y="10199"/>
                    <a:pt x="47066" y="10470"/>
                    <a:pt x="46556" y="10746"/>
                  </a:cubicBezTo>
                  <a:cubicBezTo>
                    <a:pt x="46440" y="10808"/>
                    <a:pt x="46381" y="10942"/>
                    <a:pt x="46413" y="11069"/>
                  </a:cubicBezTo>
                  <a:cubicBezTo>
                    <a:pt x="46446" y="11198"/>
                    <a:pt x="46561" y="11287"/>
                    <a:pt x="46693" y="11287"/>
                  </a:cubicBezTo>
                  <a:cubicBezTo>
                    <a:pt x="46741" y="11287"/>
                    <a:pt x="46787" y="11275"/>
                    <a:pt x="46829" y="11252"/>
                  </a:cubicBezTo>
                  <a:cubicBezTo>
                    <a:pt x="47337" y="10978"/>
                    <a:pt x="47845" y="10708"/>
                    <a:pt x="48356" y="10445"/>
                  </a:cubicBezTo>
                  <a:cubicBezTo>
                    <a:pt x="48500" y="10373"/>
                    <a:pt x="48558" y="10196"/>
                    <a:pt x="48483" y="10054"/>
                  </a:cubicBezTo>
                  <a:cubicBezTo>
                    <a:pt x="48433" y="9955"/>
                    <a:pt x="48332" y="9898"/>
                    <a:pt x="48228" y="9898"/>
                  </a:cubicBezTo>
                  <a:close/>
                  <a:moveTo>
                    <a:pt x="133027" y="11519"/>
                  </a:moveTo>
                  <a:cubicBezTo>
                    <a:pt x="132927" y="11519"/>
                    <a:pt x="132828" y="11571"/>
                    <a:pt x="132775" y="11666"/>
                  </a:cubicBezTo>
                  <a:cubicBezTo>
                    <a:pt x="132696" y="11805"/>
                    <a:pt x="132746" y="11982"/>
                    <a:pt x="132888" y="12059"/>
                  </a:cubicBezTo>
                  <a:cubicBezTo>
                    <a:pt x="133389" y="12343"/>
                    <a:pt x="133887" y="12632"/>
                    <a:pt x="134383" y="12926"/>
                  </a:cubicBezTo>
                  <a:cubicBezTo>
                    <a:pt x="134427" y="12953"/>
                    <a:pt x="134477" y="12966"/>
                    <a:pt x="134529" y="12966"/>
                  </a:cubicBezTo>
                  <a:cubicBezTo>
                    <a:pt x="134658" y="12966"/>
                    <a:pt x="134772" y="12879"/>
                    <a:pt x="134807" y="12755"/>
                  </a:cubicBezTo>
                  <a:cubicBezTo>
                    <a:pt x="134841" y="12629"/>
                    <a:pt x="134788" y="12497"/>
                    <a:pt x="134676" y="12430"/>
                  </a:cubicBezTo>
                  <a:cubicBezTo>
                    <a:pt x="134177" y="12135"/>
                    <a:pt x="133676" y="11844"/>
                    <a:pt x="133171" y="11558"/>
                  </a:cubicBezTo>
                  <a:cubicBezTo>
                    <a:pt x="133126" y="11531"/>
                    <a:pt x="133076" y="11519"/>
                    <a:pt x="133027" y="11519"/>
                  </a:cubicBezTo>
                  <a:close/>
                  <a:moveTo>
                    <a:pt x="45177" y="11550"/>
                  </a:moveTo>
                  <a:cubicBezTo>
                    <a:pt x="45128" y="11550"/>
                    <a:pt x="45080" y="11562"/>
                    <a:pt x="45035" y="11588"/>
                  </a:cubicBezTo>
                  <a:cubicBezTo>
                    <a:pt x="44531" y="11874"/>
                    <a:pt x="44030" y="12165"/>
                    <a:pt x="43531" y="12460"/>
                  </a:cubicBezTo>
                  <a:cubicBezTo>
                    <a:pt x="43419" y="12527"/>
                    <a:pt x="43365" y="12659"/>
                    <a:pt x="43400" y="12785"/>
                  </a:cubicBezTo>
                  <a:cubicBezTo>
                    <a:pt x="43434" y="12909"/>
                    <a:pt x="43548" y="12996"/>
                    <a:pt x="43677" y="12996"/>
                  </a:cubicBezTo>
                  <a:cubicBezTo>
                    <a:pt x="43730" y="12996"/>
                    <a:pt x="43780" y="12983"/>
                    <a:pt x="43825" y="12956"/>
                  </a:cubicBezTo>
                  <a:cubicBezTo>
                    <a:pt x="44320" y="12662"/>
                    <a:pt x="44819" y="12373"/>
                    <a:pt x="45319" y="12089"/>
                  </a:cubicBezTo>
                  <a:cubicBezTo>
                    <a:pt x="45458" y="12011"/>
                    <a:pt x="45506" y="11835"/>
                    <a:pt x="45428" y="11697"/>
                  </a:cubicBezTo>
                  <a:cubicBezTo>
                    <a:pt x="45375" y="11603"/>
                    <a:pt x="45277" y="11550"/>
                    <a:pt x="45177" y="11550"/>
                  </a:cubicBezTo>
                  <a:close/>
                  <a:moveTo>
                    <a:pt x="136012" y="13287"/>
                  </a:moveTo>
                  <a:cubicBezTo>
                    <a:pt x="135916" y="13287"/>
                    <a:pt x="135821" y="13336"/>
                    <a:pt x="135767" y="13424"/>
                  </a:cubicBezTo>
                  <a:cubicBezTo>
                    <a:pt x="135683" y="13559"/>
                    <a:pt x="135725" y="13737"/>
                    <a:pt x="135860" y="13821"/>
                  </a:cubicBezTo>
                  <a:cubicBezTo>
                    <a:pt x="136350" y="14124"/>
                    <a:pt x="136837" y="14431"/>
                    <a:pt x="137320" y="14743"/>
                  </a:cubicBezTo>
                  <a:cubicBezTo>
                    <a:pt x="137367" y="14775"/>
                    <a:pt x="137421" y="14790"/>
                    <a:pt x="137477" y="14790"/>
                  </a:cubicBezTo>
                  <a:cubicBezTo>
                    <a:pt x="137604" y="14790"/>
                    <a:pt x="137717" y="14706"/>
                    <a:pt x="137753" y="14584"/>
                  </a:cubicBezTo>
                  <a:cubicBezTo>
                    <a:pt x="137789" y="14461"/>
                    <a:pt x="137741" y="14330"/>
                    <a:pt x="137633" y="14260"/>
                  </a:cubicBezTo>
                  <a:cubicBezTo>
                    <a:pt x="137146" y="13946"/>
                    <a:pt x="136657" y="13636"/>
                    <a:pt x="136164" y="13330"/>
                  </a:cubicBezTo>
                  <a:cubicBezTo>
                    <a:pt x="136116" y="13301"/>
                    <a:pt x="136064" y="13287"/>
                    <a:pt x="136012" y="13287"/>
                  </a:cubicBezTo>
                  <a:close/>
                  <a:moveTo>
                    <a:pt x="42195" y="13317"/>
                  </a:moveTo>
                  <a:cubicBezTo>
                    <a:pt x="42143" y="13317"/>
                    <a:pt x="42091" y="13331"/>
                    <a:pt x="42044" y="13360"/>
                  </a:cubicBezTo>
                  <a:cubicBezTo>
                    <a:pt x="41551" y="13665"/>
                    <a:pt x="41061" y="13976"/>
                    <a:pt x="40574" y="14290"/>
                  </a:cubicBezTo>
                  <a:cubicBezTo>
                    <a:pt x="40466" y="14360"/>
                    <a:pt x="40418" y="14491"/>
                    <a:pt x="40454" y="14614"/>
                  </a:cubicBezTo>
                  <a:cubicBezTo>
                    <a:pt x="40490" y="14736"/>
                    <a:pt x="40603" y="14820"/>
                    <a:pt x="40730" y="14820"/>
                  </a:cubicBezTo>
                  <a:cubicBezTo>
                    <a:pt x="40787" y="14820"/>
                    <a:pt x="40841" y="14803"/>
                    <a:pt x="40886" y="14773"/>
                  </a:cubicBezTo>
                  <a:cubicBezTo>
                    <a:pt x="41371" y="14461"/>
                    <a:pt x="41856" y="14153"/>
                    <a:pt x="42347" y="13851"/>
                  </a:cubicBezTo>
                  <a:cubicBezTo>
                    <a:pt x="42483" y="13767"/>
                    <a:pt x="42523" y="13589"/>
                    <a:pt x="42441" y="13454"/>
                  </a:cubicBezTo>
                  <a:cubicBezTo>
                    <a:pt x="42386" y="13366"/>
                    <a:pt x="42292" y="13317"/>
                    <a:pt x="42195" y="13317"/>
                  </a:cubicBezTo>
                  <a:close/>
                  <a:moveTo>
                    <a:pt x="138924" y="15168"/>
                  </a:moveTo>
                  <a:cubicBezTo>
                    <a:pt x="138831" y="15168"/>
                    <a:pt x="138740" y="15213"/>
                    <a:pt x="138685" y="15295"/>
                  </a:cubicBezTo>
                  <a:cubicBezTo>
                    <a:pt x="138596" y="15427"/>
                    <a:pt x="138631" y="15606"/>
                    <a:pt x="138763" y="15694"/>
                  </a:cubicBezTo>
                  <a:cubicBezTo>
                    <a:pt x="139241" y="16017"/>
                    <a:pt x="139715" y="16343"/>
                    <a:pt x="140187" y="16673"/>
                  </a:cubicBezTo>
                  <a:cubicBezTo>
                    <a:pt x="140235" y="16708"/>
                    <a:pt x="140292" y="16726"/>
                    <a:pt x="140351" y="16726"/>
                  </a:cubicBezTo>
                  <a:lnTo>
                    <a:pt x="140352" y="16726"/>
                  </a:lnTo>
                  <a:cubicBezTo>
                    <a:pt x="140478" y="16726"/>
                    <a:pt x="140590" y="16644"/>
                    <a:pt x="140627" y="16525"/>
                  </a:cubicBezTo>
                  <a:cubicBezTo>
                    <a:pt x="140664" y="16405"/>
                    <a:pt x="140620" y="16274"/>
                    <a:pt x="140518" y="16202"/>
                  </a:cubicBezTo>
                  <a:cubicBezTo>
                    <a:pt x="140044" y="15870"/>
                    <a:pt x="139567" y="15541"/>
                    <a:pt x="139084" y="15217"/>
                  </a:cubicBezTo>
                  <a:cubicBezTo>
                    <a:pt x="139035" y="15184"/>
                    <a:pt x="138979" y="15168"/>
                    <a:pt x="138924" y="15168"/>
                  </a:cubicBezTo>
                  <a:close/>
                  <a:moveTo>
                    <a:pt x="39286" y="15197"/>
                  </a:moveTo>
                  <a:cubicBezTo>
                    <a:pt x="39230" y="15197"/>
                    <a:pt x="39173" y="15214"/>
                    <a:pt x="39123" y="15248"/>
                  </a:cubicBezTo>
                  <a:cubicBezTo>
                    <a:pt x="38643" y="15571"/>
                    <a:pt x="38166" y="15900"/>
                    <a:pt x="37691" y="16233"/>
                  </a:cubicBezTo>
                  <a:cubicBezTo>
                    <a:pt x="37461" y="16395"/>
                    <a:pt x="37574" y="16756"/>
                    <a:pt x="37856" y="16757"/>
                  </a:cubicBezTo>
                  <a:lnTo>
                    <a:pt x="37856" y="16756"/>
                  </a:lnTo>
                  <a:cubicBezTo>
                    <a:pt x="37915" y="16756"/>
                    <a:pt x="37973" y="16738"/>
                    <a:pt x="38021" y="16704"/>
                  </a:cubicBezTo>
                  <a:cubicBezTo>
                    <a:pt x="38493" y="16373"/>
                    <a:pt x="38968" y="16047"/>
                    <a:pt x="39446" y="15726"/>
                  </a:cubicBezTo>
                  <a:cubicBezTo>
                    <a:pt x="39579" y="15637"/>
                    <a:pt x="39615" y="15457"/>
                    <a:pt x="39525" y="15324"/>
                  </a:cubicBezTo>
                  <a:cubicBezTo>
                    <a:pt x="39470" y="15242"/>
                    <a:pt x="39379" y="15197"/>
                    <a:pt x="39286" y="15197"/>
                  </a:cubicBezTo>
                  <a:close/>
                  <a:moveTo>
                    <a:pt x="141751" y="17151"/>
                  </a:moveTo>
                  <a:cubicBezTo>
                    <a:pt x="141663" y="17151"/>
                    <a:pt x="141575" y="17192"/>
                    <a:pt x="141518" y="17269"/>
                  </a:cubicBezTo>
                  <a:cubicBezTo>
                    <a:pt x="141421" y="17402"/>
                    <a:pt x="141454" y="17588"/>
                    <a:pt x="141590" y="17680"/>
                  </a:cubicBezTo>
                  <a:cubicBezTo>
                    <a:pt x="142057" y="18019"/>
                    <a:pt x="142518" y="18363"/>
                    <a:pt x="142975" y="18712"/>
                  </a:cubicBezTo>
                  <a:cubicBezTo>
                    <a:pt x="143026" y="18749"/>
                    <a:pt x="143087" y="18771"/>
                    <a:pt x="143150" y="18771"/>
                  </a:cubicBezTo>
                  <a:cubicBezTo>
                    <a:pt x="143274" y="18771"/>
                    <a:pt x="143384" y="18693"/>
                    <a:pt x="143424" y="18576"/>
                  </a:cubicBezTo>
                  <a:cubicBezTo>
                    <a:pt x="143463" y="18458"/>
                    <a:pt x="143423" y="18328"/>
                    <a:pt x="143324" y="18254"/>
                  </a:cubicBezTo>
                  <a:cubicBezTo>
                    <a:pt x="142864" y="17903"/>
                    <a:pt x="142400" y="17557"/>
                    <a:pt x="141931" y="17214"/>
                  </a:cubicBezTo>
                  <a:cubicBezTo>
                    <a:pt x="141877" y="17172"/>
                    <a:pt x="141814" y="17151"/>
                    <a:pt x="141751" y="17151"/>
                  </a:cubicBezTo>
                  <a:close/>
                  <a:moveTo>
                    <a:pt x="36436" y="17196"/>
                  </a:moveTo>
                  <a:cubicBezTo>
                    <a:pt x="36381" y="17196"/>
                    <a:pt x="36326" y="17212"/>
                    <a:pt x="36277" y="17244"/>
                  </a:cubicBezTo>
                  <a:cubicBezTo>
                    <a:pt x="35809" y="17586"/>
                    <a:pt x="35344" y="17933"/>
                    <a:pt x="34883" y="18283"/>
                  </a:cubicBezTo>
                  <a:cubicBezTo>
                    <a:pt x="34663" y="18451"/>
                    <a:pt x="34782" y="18801"/>
                    <a:pt x="35058" y="18801"/>
                  </a:cubicBezTo>
                  <a:cubicBezTo>
                    <a:pt x="35120" y="18801"/>
                    <a:pt x="35182" y="18779"/>
                    <a:pt x="35232" y="18741"/>
                  </a:cubicBezTo>
                  <a:cubicBezTo>
                    <a:pt x="35690" y="18393"/>
                    <a:pt x="36152" y="18049"/>
                    <a:pt x="36617" y="17708"/>
                  </a:cubicBezTo>
                  <a:cubicBezTo>
                    <a:pt x="36737" y="17612"/>
                    <a:pt x="36760" y="17438"/>
                    <a:pt x="36669" y="17314"/>
                  </a:cubicBezTo>
                  <a:cubicBezTo>
                    <a:pt x="36612" y="17237"/>
                    <a:pt x="36525" y="17196"/>
                    <a:pt x="36436" y="17196"/>
                  </a:cubicBezTo>
                  <a:close/>
                  <a:moveTo>
                    <a:pt x="144520" y="19256"/>
                  </a:moveTo>
                  <a:cubicBezTo>
                    <a:pt x="144435" y="19256"/>
                    <a:pt x="144350" y="19294"/>
                    <a:pt x="144294" y="19366"/>
                  </a:cubicBezTo>
                  <a:cubicBezTo>
                    <a:pt x="144195" y="19491"/>
                    <a:pt x="144217" y="19672"/>
                    <a:pt x="144341" y="19770"/>
                  </a:cubicBezTo>
                  <a:cubicBezTo>
                    <a:pt x="144792" y="20128"/>
                    <a:pt x="145241" y="20489"/>
                    <a:pt x="145686" y="20856"/>
                  </a:cubicBezTo>
                  <a:cubicBezTo>
                    <a:pt x="145738" y="20898"/>
                    <a:pt x="145802" y="20920"/>
                    <a:pt x="145870" y="20920"/>
                  </a:cubicBezTo>
                  <a:cubicBezTo>
                    <a:pt x="146139" y="20920"/>
                    <a:pt x="146261" y="20582"/>
                    <a:pt x="146052" y="20411"/>
                  </a:cubicBezTo>
                  <a:cubicBezTo>
                    <a:pt x="145604" y="20042"/>
                    <a:pt x="145153" y="19678"/>
                    <a:pt x="144698" y="19318"/>
                  </a:cubicBezTo>
                  <a:cubicBezTo>
                    <a:pt x="144645" y="19276"/>
                    <a:pt x="144582" y="19256"/>
                    <a:pt x="144520" y="19256"/>
                  </a:cubicBezTo>
                  <a:close/>
                  <a:moveTo>
                    <a:pt x="33689" y="19287"/>
                  </a:moveTo>
                  <a:cubicBezTo>
                    <a:pt x="33626" y="19287"/>
                    <a:pt x="33563" y="19307"/>
                    <a:pt x="33510" y="19349"/>
                  </a:cubicBezTo>
                  <a:cubicBezTo>
                    <a:pt x="33055" y="19709"/>
                    <a:pt x="32604" y="20072"/>
                    <a:pt x="32157" y="20441"/>
                  </a:cubicBezTo>
                  <a:cubicBezTo>
                    <a:pt x="31948" y="20613"/>
                    <a:pt x="32069" y="20952"/>
                    <a:pt x="32340" y="20952"/>
                  </a:cubicBezTo>
                  <a:cubicBezTo>
                    <a:pt x="32406" y="20952"/>
                    <a:pt x="32471" y="20929"/>
                    <a:pt x="32522" y="20886"/>
                  </a:cubicBezTo>
                  <a:cubicBezTo>
                    <a:pt x="32967" y="20520"/>
                    <a:pt x="33416" y="20158"/>
                    <a:pt x="33867" y="19801"/>
                  </a:cubicBezTo>
                  <a:cubicBezTo>
                    <a:pt x="33992" y="19702"/>
                    <a:pt x="34013" y="19521"/>
                    <a:pt x="33915" y="19396"/>
                  </a:cubicBezTo>
                  <a:cubicBezTo>
                    <a:pt x="33858" y="19324"/>
                    <a:pt x="33774" y="19287"/>
                    <a:pt x="33689" y="19287"/>
                  </a:cubicBezTo>
                  <a:close/>
                  <a:moveTo>
                    <a:pt x="147197" y="21459"/>
                  </a:moveTo>
                  <a:cubicBezTo>
                    <a:pt x="147115" y="21459"/>
                    <a:pt x="147034" y="21493"/>
                    <a:pt x="146977" y="21560"/>
                  </a:cubicBezTo>
                  <a:cubicBezTo>
                    <a:pt x="146873" y="21680"/>
                    <a:pt x="146888" y="21862"/>
                    <a:pt x="147009" y="21965"/>
                  </a:cubicBezTo>
                  <a:cubicBezTo>
                    <a:pt x="147447" y="22341"/>
                    <a:pt x="147881" y="22718"/>
                    <a:pt x="148312" y="23101"/>
                  </a:cubicBezTo>
                  <a:cubicBezTo>
                    <a:pt x="148363" y="23148"/>
                    <a:pt x="148432" y="23174"/>
                    <a:pt x="148502" y="23174"/>
                  </a:cubicBezTo>
                  <a:cubicBezTo>
                    <a:pt x="148767" y="23174"/>
                    <a:pt x="148891" y="22847"/>
                    <a:pt x="148694" y="22670"/>
                  </a:cubicBezTo>
                  <a:cubicBezTo>
                    <a:pt x="148261" y="22285"/>
                    <a:pt x="147823" y="21904"/>
                    <a:pt x="147383" y="21527"/>
                  </a:cubicBezTo>
                  <a:cubicBezTo>
                    <a:pt x="147329" y="21481"/>
                    <a:pt x="147263" y="21459"/>
                    <a:pt x="147197" y="21459"/>
                  </a:cubicBezTo>
                  <a:close/>
                  <a:moveTo>
                    <a:pt x="31012" y="21490"/>
                  </a:moveTo>
                  <a:cubicBezTo>
                    <a:pt x="30946" y="21490"/>
                    <a:pt x="30879" y="21512"/>
                    <a:pt x="30825" y="21559"/>
                  </a:cubicBezTo>
                  <a:cubicBezTo>
                    <a:pt x="30385" y="21936"/>
                    <a:pt x="29948" y="22317"/>
                    <a:pt x="29515" y="22703"/>
                  </a:cubicBezTo>
                  <a:cubicBezTo>
                    <a:pt x="29318" y="22879"/>
                    <a:pt x="29442" y="23205"/>
                    <a:pt x="29707" y="23205"/>
                  </a:cubicBezTo>
                  <a:cubicBezTo>
                    <a:pt x="29778" y="23205"/>
                    <a:pt x="29845" y="23180"/>
                    <a:pt x="29898" y="23133"/>
                  </a:cubicBezTo>
                  <a:cubicBezTo>
                    <a:pt x="30329" y="22750"/>
                    <a:pt x="30763" y="22372"/>
                    <a:pt x="31199" y="21996"/>
                  </a:cubicBezTo>
                  <a:cubicBezTo>
                    <a:pt x="31321" y="21893"/>
                    <a:pt x="31335" y="21711"/>
                    <a:pt x="31231" y="21591"/>
                  </a:cubicBezTo>
                  <a:cubicBezTo>
                    <a:pt x="31174" y="21524"/>
                    <a:pt x="31093" y="21490"/>
                    <a:pt x="31012" y="21490"/>
                  </a:cubicBezTo>
                  <a:close/>
                  <a:moveTo>
                    <a:pt x="149788" y="23763"/>
                  </a:moveTo>
                  <a:cubicBezTo>
                    <a:pt x="149710" y="23763"/>
                    <a:pt x="149633" y="23794"/>
                    <a:pt x="149577" y="23856"/>
                  </a:cubicBezTo>
                  <a:cubicBezTo>
                    <a:pt x="149469" y="23972"/>
                    <a:pt x="149475" y="24154"/>
                    <a:pt x="149591" y="24262"/>
                  </a:cubicBezTo>
                  <a:cubicBezTo>
                    <a:pt x="150015" y="24653"/>
                    <a:pt x="150433" y="25048"/>
                    <a:pt x="150848" y="25447"/>
                  </a:cubicBezTo>
                  <a:cubicBezTo>
                    <a:pt x="150902" y="25499"/>
                    <a:pt x="150973" y="25528"/>
                    <a:pt x="151049" y="25528"/>
                  </a:cubicBezTo>
                  <a:cubicBezTo>
                    <a:pt x="151308" y="25528"/>
                    <a:pt x="151435" y="25212"/>
                    <a:pt x="151248" y="25032"/>
                  </a:cubicBezTo>
                  <a:cubicBezTo>
                    <a:pt x="150830" y="24630"/>
                    <a:pt x="150408" y="24233"/>
                    <a:pt x="149982" y="23839"/>
                  </a:cubicBezTo>
                  <a:cubicBezTo>
                    <a:pt x="149927" y="23788"/>
                    <a:pt x="149858" y="23763"/>
                    <a:pt x="149788" y="23763"/>
                  </a:cubicBezTo>
                  <a:close/>
                  <a:moveTo>
                    <a:pt x="28420" y="23798"/>
                  </a:moveTo>
                  <a:cubicBezTo>
                    <a:pt x="28352" y="23798"/>
                    <a:pt x="28284" y="23822"/>
                    <a:pt x="28228" y="23871"/>
                  </a:cubicBezTo>
                  <a:cubicBezTo>
                    <a:pt x="27804" y="24265"/>
                    <a:pt x="27382" y="24662"/>
                    <a:pt x="26964" y="25065"/>
                  </a:cubicBezTo>
                  <a:cubicBezTo>
                    <a:pt x="26777" y="25244"/>
                    <a:pt x="26904" y="25560"/>
                    <a:pt x="27165" y="25560"/>
                  </a:cubicBezTo>
                  <a:cubicBezTo>
                    <a:pt x="27239" y="25560"/>
                    <a:pt x="27310" y="25531"/>
                    <a:pt x="27364" y="25480"/>
                  </a:cubicBezTo>
                  <a:cubicBezTo>
                    <a:pt x="27779" y="25080"/>
                    <a:pt x="28197" y="24684"/>
                    <a:pt x="28619" y="24294"/>
                  </a:cubicBezTo>
                  <a:cubicBezTo>
                    <a:pt x="28733" y="24185"/>
                    <a:pt x="28738" y="24005"/>
                    <a:pt x="28631" y="23890"/>
                  </a:cubicBezTo>
                  <a:cubicBezTo>
                    <a:pt x="28575" y="23829"/>
                    <a:pt x="28498" y="23798"/>
                    <a:pt x="28420" y="23798"/>
                  </a:cubicBezTo>
                  <a:close/>
                  <a:moveTo>
                    <a:pt x="152285" y="26163"/>
                  </a:moveTo>
                  <a:cubicBezTo>
                    <a:pt x="152212" y="26163"/>
                    <a:pt x="152139" y="26191"/>
                    <a:pt x="152083" y="26247"/>
                  </a:cubicBezTo>
                  <a:cubicBezTo>
                    <a:pt x="151970" y="26360"/>
                    <a:pt x="151970" y="26543"/>
                    <a:pt x="152083" y="26656"/>
                  </a:cubicBezTo>
                  <a:cubicBezTo>
                    <a:pt x="152489" y="27063"/>
                    <a:pt x="152893" y="27473"/>
                    <a:pt x="153293" y="27888"/>
                  </a:cubicBezTo>
                  <a:cubicBezTo>
                    <a:pt x="153347" y="27944"/>
                    <a:pt x="153422" y="27977"/>
                    <a:pt x="153500" y="27977"/>
                  </a:cubicBezTo>
                  <a:lnTo>
                    <a:pt x="153502" y="27977"/>
                  </a:lnTo>
                  <a:cubicBezTo>
                    <a:pt x="153755" y="27977"/>
                    <a:pt x="153885" y="27671"/>
                    <a:pt x="153709" y="27489"/>
                  </a:cubicBezTo>
                  <a:cubicBezTo>
                    <a:pt x="153306" y="27071"/>
                    <a:pt x="152901" y="26657"/>
                    <a:pt x="152490" y="26248"/>
                  </a:cubicBezTo>
                  <a:cubicBezTo>
                    <a:pt x="152434" y="26192"/>
                    <a:pt x="152360" y="26163"/>
                    <a:pt x="152285" y="26163"/>
                  </a:cubicBezTo>
                  <a:close/>
                  <a:moveTo>
                    <a:pt x="25927" y="26197"/>
                  </a:moveTo>
                  <a:cubicBezTo>
                    <a:pt x="25853" y="26197"/>
                    <a:pt x="25779" y="26226"/>
                    <a:pt x="25723" y="26282"/>
                  </a:cubicBezTo>
                  <a:cubicBezTo>
                    <a:pt x="25314" y="26691"/>
                    <a:pt x="24907" y="27105"/>
                    <a:pt x="24505" y="27523"/>
                  </a:cubicBezTo>
                  <a:cubicBezTo>
                    <a:pt x="24329" y="27706"/>
                    <a:pt x="24459" y="28010"/>
                    <a:pt x="24713" y="28010"/>
                  </a:cubicBezTo>
                  <a:cubicBezTo>
                    <a:pt x="24791" y="28010"/>
                    <a:pt x="24866" y="27979"/>
                    <a:pt x="24920" y="27923"/>
                  </a:cubicBezTo>
                  <a:cubicBezTo>
                    <a:pt x="25320" y="27507"/>
                    <a:pt x="25723" y="27096"/>
                    <a:pt x="26129" y="26689"/>
                  </a:cubicBezTo>
                  <a:cubicBezTo>
                    <a:pt x="26242" y="26576"/>
                    <a:pt x="26242" y="26394"/>
                    <a:pt x="26129" y="26282"/>
                  </a:cubicBezTo>
                  <a:cubicBezTo>
                    <a:pt x="26074" y="26226"/>
                    <a:pt x="26000" y="26197"/>
                    <a:pt x="25927" y="26197"/>
                  </a:cubicBezTo>
                  <a:close/>
                  <a:moveTo>
                    <a:pt x="154687" y="28655"/>
                  </a:moveTo>
                  <a:cubicBezTo>
                    <a:pt x="154617" y="28655"/>
                    <a:pt x="154547" y="28681"/>
                    <a:pt x="154491" y="28732"/>
                  </a:cubicBezTo>
                  <a:cubicBezTo>
                    <a:pt x="154372" y="28843"/>
                    <a:pt x="154368" y="29028"/>
                    <a:pt x="154480" y="29144"/>
                  </a:cubicBezTo>
                  <a:cubicBezTo>
                    <a:pt x="154871" y="29567"/>
                    <a:pt x="155259" y="29993"/>
                    <a:pt x="155641" y="30422"/>
                  </a:cubicBezTo>
                  <a:cubicBezTo>
                    <a:pt x="155697" y="30484"/>
                    <a:pt x="155775" y="30520"/>
                    <a:pt x="155857" y="30520"/>
                  </a:cubicBezTo>
                  <a:cubicBezTo>
                    <a:pt x="156106" y="30520"/>
                    <a:pt x="156238" y="30225"/>
                    <a:pt x="156072" y="30040"/>
                  </a:cubicBezTo>
                  <a:cubicBezTo>
                    <a:pt x="155686" y="29607"/>
                    <a:pt x="155296" y="29177"/>
                    <a:pt x="154903" y="28753"/>
                  </a:cubicBezTo>
                  <a:cubicBezTo>
                    <a:pt x="154846" y="28688"/>
                    <a:pt x="154766" y="28655"/>
                    <a:pt x="154687" y="28655"/>
                  </a:cubicBezTo>
                  <a:close/>
                  <a:moveTo>
                    <a:pt x="23524" y="28695"/>
                  </a:moveTo>
                  <a:cubicBezTo>
                    <a:pt x="23447" y="28695"/>
                    <a:pt x="23370" y="28726"/>
                    <a:pt x="23313" y="28788"/>
                  </a:cubicBezTo>
                  <a:cubicBezTo>
                    <a:pt x="22946" y="29185"/>
                    <a:pt x="22581" y="29585"/>
                    <a:pt x="22222" y="29989"/>
                  </a:cubicBezTo>
                  <a:lnTo>
                    <a:pt x="22145" y="30075"/>
                  </a:lnTo>
                  <a:cubicBezTo>
                    <a:pt x="21979" y="30261"/>
                    <a:pt x="22111" y="30554"/>
                    <a:pt x="22361" y="30554"/>
                  </a:cubicBezTo>
                  <a:cubicBezTo>
                    <a:pt x="22442" y="30554"/>
                    <a:pt x="22520" y="30520"/>
                    <a:pt x="22575" y="30458"/>
                  </a:cubicBezTo>
                  <a:lnTo>
                    <a:pt x="22651" y="30373"/>
                  </a:lnTo>
                  <a:cubicBezTo>
                    <a:pt x="23010" y="29971"/>
                    <a:pt x="23371" y="29573"/>
                    <a:pt x="23735" y="29179"/>
                  </a:cubicBezTo>
                  <a:cubicBezTo>
                    <a:pt x="23844" y="29062"/>
                    <a:pt x="23837" y="28880"/>
                    <a:pt x="23720" y="28772"/>
                  </a:cubicBezTo>
                  <a:cubicBezTo>
                    <a:pt x="23665" y="28721"/>
                    <a:pt x="23594" y="28695"/>
                    <a:pt x="23524" y="28695"/>
                  </a:cubicBezTo>
                  <a:close/>
                  <a:moveTo>
                    <a:pt x="156997" y="31247"/>
                  </a:moveTo>
                  <a:cubicBezTo>
                    <a:pt x="156931" y="31247"/>
                    <a:pt x="156864" y="31270"/>
                    <a:pt x="156810" y="31317"/>
                  </a:cubicBezTo>
                  <a:cubicBezTo>
                    <a:pt x="156689" y="31420"/>
                    <a:pt x="156674" y="31603"/>
                    <a:pt x="156778" y="31723"/>
                  </a:cubicBezTo>
                  <a:cubicBezTo>
                    <a:pt x="157153" y="32160"/>
                    <a:pt x="157523" y="32602"/>
                    <a:pt x="157890" y="33046"/>
                  </a:cubicBezTo>
                  <a:cubicBezTo>
                    <a:pt x="157944" y="33113"/>
                    <a:pt x="158026" y="33151"/>
                    <a:pt x="158112" y="33151"/>
                  </a:cubicBezTo>
                  <a:cubicBezTo>
                    <a:pt x="158356" y="33151"/>
                    <a:pt x="158490" y="32867"/>
                    <a:pt x="158334" y="32680"/>
                  </a:cubicBezTo>
                  <a:cubicBezTo>
                    <a:pt x="157966" y="32232"/>
                    <a:pt x="157593" y="31789"/>
                    <a:pt x="157216" y="31348"/>
                  </a:cubicBezTo>
                  <a:cubicBezTo>
                    <a:pt x="157159" y="31282"/>
                    <a:pt x="157078" y="31247"/>
                    <a:pt x="156997" y="31247"/>
                  </a:cubicBezTo>
                  <a:close/>
                  <a:moveTo>
                    <a:pt x="21221" y="31286"/>
                  </a:moveTo>
                  <a:cubicBezTo>
                    <a:pt x="21140" y="31286"/>
                    <a:pt x="21060" y="31320"/>
                    <a:pt x="21003" y="31387"/>
                  </a:cubicBezTo>
                  <a:cubicBezTo>
                    <a:pt x="20625" y="31827"/>
                    <a:pt x="20253" y="32272"/>
                    <a:pt x="19885" y="32719"/>
                  </a:cubicBezTo>
                  <a:cubicBezTo>
                    <a:pt x="19732" y="32908"/>
                    <a:pt x="19865" y="33190"/>
                    <a:pt x="20108" y="33191"/>
                  </a:cubicBezTo>
                  <a:cubicBezTo>
                    <a:pt x="20193" y="33191"/>
                    <a:pt x="20276" y="33152"/>
                    <a:pt x="20331" y="33086"/>
                  </a:cubicBezTo>
                  <a:cubicBezTo>
                    <a:pt x="20696" y="32641"/>
                    <a:pt x="21067" y="32199"/>
                    <a:pt x="21441" y="31761"/>
                  </a:cubicBezTo>
                  <a:cubicBezTo>
                    <a:pt x="21544" y="31640"/>
                    <a:pt x="21530" y="31459"/>
                    <a:pt x="21408" y="31356"/>
                  </a:cubicBezTo>
                  <a:cubicBezTo>
                    <a:pt x="21354" y="31309"/>
                    <a:pt x="21287" y="31286"/>
                    <a:pt x="21221" y="31286"/>
                  </a:cubicBezTo>
                  <a:close/>
                  <a:moveTo>
                    <a:pt x="159203" y="33927"/>
                  </a:moveTo>
                  <a:cubicBezTo>
                    <a:pt x="159140" y="33927"/>
                    <a:pt x="159077" y="33948"/>
                    <a:pt x="159025" y="33990"/>
                  </a:cubicBezTo>
                  <a:cubicBezTo>
                    <a:pt x="158901" y="34088"/>
                    <a:pt x="158879" y="34267"/>
                    <a:pt x="158976" y="34391"/>
                  </a:cubicBezTo>
                  <a:lnTo>
                    <a:pt x="159259" y="34750"/>
                  </a:lnTo>
                  <a:cubicBezTo>
                    <a:pt x="159519" y="35083"/>
                    <a:pt x="159778" y="35419"/>
                    <a:pt x="160034" y="35756"/>
                  </a:cubicBezTo>
                  <a:cubicBezTo>
                    <a:pt x="160088" y="35828"/>
                    <a:pt x="160173" y="35870"/>
                    <a:pt x="160263" y="35870"/>
                  </a:cubicBezTo>
                  <a:cubicBezTo>
                    <a:pt x="160502" y="35869"/>
                    <a:pt x="160636" y="35597"/>
                    <a:pt x="160492" y="35407"/>
                  </a:cubicBezTo>
                  <a:cubicBezTo>
                    <a:pt x="160234" y="35068"/>
                    <a:pt x="159974" y="34731"/>
                    <a:pt x="159711" y="34395"/>
                  </a:cubicBezTo>
                  <a:lnTo>
                    <a:pt x="159427" y="34033"/>
                  </a:lnTo>
                  <a:cubicBezTo>
                    <a:pt x="159370" y="33963"/>
                    <a:pt x="159287" y="33927"/>
                    <a:pt x="159203" y="33927"/>
                  </a:cubicBezTo>
                  <a:close/>
                  <a:moveTo>
                    <a:pt x="19021" y="33965"/>
                  </a:moveTo>
                  <a:cubicBezTo>
                    <a:pt x="18936" y="33965"/>
                    <a:pt x="18851" y="34002"/>
                    <a:pt x="18795" y="34075"/>
                  </a:cubicBezTo>
                  <a:cubicBezTo>
                    <a:pt x="18436" y="34529"/>
                    <a:pt x="18081" y="34988"/>
                    <a:pt x="17731" y="35449"/>
                  </a:cubicBezTo>
                  <a:cubicBezTo>
                    <a:pt x="17587" y="35639"/>
                    <a:pt x="17723" y="35911"/>
                    <a:pt x="17960" y="35912"/>
                  </a:cubicBezTo>
                  <a:cubicBezTo>
                    <a:pt x="18051" y="35912"/>
                    <a:pt x="18136" y="35870"/>
                    <a:pt x="18190" y="35798"/>
                  </a:cubicBezTo>
                  <a:cubicBezTo>
                    <a:pt x="18538" y="35339"/>
                    <a:pt x="18891" y="34883"/>
                    <a:pt x="19247" y="34431"/>
                  </a:cubicBezTo>
                  <a:cubicBezTo>
                    <a:pt x="19345" y="34306"/>
                    <a:pt x="19325" y="34125"/>
                    <a:pt x="19199" y="34027"/>
                  </a:cubicBezTo>
                  <a:cubicBezTo>
                    <a:pt x="19146" y="33985"/>
                    <a:pt x="19083" y="33965"/>
                    <a:pt x="19021" y="33965"/>
                  </a:cubicBezTo>
                  <a:close/>
                  <a:moveTo>
                    <a:pt x="161297" y="36683"/>
                  </a:moveTo>
                  <a:cubicBezTo>
                    <a:pt x="161238" y="36683"/>
                    <a:pt x="161179" y="36701"/>
                    <a:pt x="161128" y="36739"/>
                  </a:cubicBezTo>
                  <a:cubicBezTo>
                    <a:pt x="160999" y="36832"/>
                    <a:pt x="160971" y="37012"/>
                    <a:pt x="161064" y="37141"/>
                  </a:cubicBezTo>
                  <a:cubicBezTo>
                    <a:pt x="161405" y="37606"/>
                    <a:pt x="161739" y="38075"/>
                    <a:pt x="162069" y="38546"/>
                  </a:cubicBezTo>
                  <a:cubicBezTo>
                    <a:pt x="162123" y="38624"/>
                    <a:pt x="162211" y="38670"/>
                    <a:pt x="162306" y="38670"/>
                  </a:cubicBezTo>
                  <a:cubicBezTo>
                    <a:pt x="162364" y="38670"/>
                    <a:pt x="162422" y="38652"/>
                    <a:pt x="162470" y="38617"/>
                  </a:cubicBezTo>
                  <a:cubicBezTo>
                    <a:pt x="162601" y="38527"/>
                    <a:pt x="162632" y="38347"/>
                    <a:pt x="162541" y="38216"/>
                  </a:cubicBezTo>
                  <a:cubicBezTo>
                    <a:pt x="162208" y="37741"/>
                    <a:pt x="161871" y="37270"/>
                    <a:pt x="161531" y="36802"/>
                  </a:cubicBezTo>
                  <a:cubicBezTo>
                    <a:pt x="161474" y="36724"/>
                    <a:pt x="161387" y="36683"/>
                    <a:pt x="161297" y="36683"/>
                  </a:cubicBezTo>
                  <a:close/>
                  <a:moveTo>
                    <a:pt x="16925" y="36729"/>
                  </a:moveTo>
                  <a:cubicBezTo>
                    <a:pt x="16837" y="36729"/>
                    <a:pt x="16750" y="36769"/>
                    <a:pt x="16693" y="36845"/>
                  </a:cubicBezTo>
                  <a:cubicBezTo>
                    <a:pt x="16353" y="37314"/>
                    <a:pt x="16016" y="37786"/>
                    <a:pt x="15685" y="38261"/>
                  </a:cubicBezTo>
                  <a:cubicBezTo>
                    <a:pt x="15552" y="38452"/>
                    <a:pt x="15687" y="38714"/>
                    <a:pt x="15920" y="38714"/>
                  </a:cubicBezTo>
                  <a:cubicBezTo>
                    <a:pt x="16015" y="38714"/>
                    <a:pt x="16102" y="38669"/>
                    <a:pt x="16156" y="38592"/>
                  </a:cubicBezTo>
                  <a:cubicBezTo>
                    <a:pt x="16486" y="38119"/>
                    <a:pt x="16821" y="37650"/>
                    <a:pt x="17160" y="37185"/>
                  </a:cubicBezTo>
                  <a:cubicBezTo>
                    <a:pt x="17251" y="37057"/>
                    <a:pt x="17222" y="36878"/>
                    <a:pt x="17094" y="36784"/>
                  </a:cubicBezTo>
                  <a:cubicBezTo>
                    <a:pt x="17043" y="36747"/>
                    <a:pt x="16984" y="36729"/>
                    <a:pt x="16925" y="36729"/>
                  </a:cubicBezTo>
                  <a:close/>
                  <a:moveTo>
                    <a:pt x="163285" y="39523"/>
                  </a:moveTo>
                  <a:cubicBezTo>
                    <a:pt x="163230" y="39523"/>
                    <a:pt x="163173" y="39539"/>
                    <a:pt x="163124" y="39572"/>
                  </a:cubicBezTo>
                  <a:cubicBezTo>
                    <a:pt x="162992" y="39661"/>
                    <a:pt x="162957" y="39839"/>
                    <a:pt x="163046" y="39971"/>
                  </a:cubicBezTo>
                  <a:cubicBezTo>
                    <a:pt x="163366" y="40450"/>
                    <a:pt x="163682" y="40931"/>
                    <a:pt x="163993" y="41415"/>
                  </a:cubicBezTo>
                  <a:cubicBezTo>
                    <a:pt x="164046" y="41497"/>
                    <a:pt x="164138" y="41547"/>
                    <a:pt x="164235" y="41547"/>
                  </a:cubicBezTo>
                  <a:cubicBezTo>
                    <a:pt x="164463" y="41547"/>
                    <a:pt x="164601" y="41295"/>
                    <a:pt x="164479" y="41104"/>
                  </a:cubicBezTo>
                  <a:cubicBezTo>
                    <a:pt x="164165" y="40617"/>
                    <a:pt x="163847" y="40132"/>
                    <a:pt x="163524" y="39650"/>
                  </a:cubicBezTo>
                  <a:cubicBezTo>
                    <a:pt x="163469" y="39567"/>
                    <a:pt x="163378" y="39523"/>
                    <a:pt x="163285" y="39523"/>
                  </a:cubicBezTo>
                  <a:close/>
                  <a:moveTo>
                    <a:pt x="14941" y="39570"/>
                  </a:moveTo>
                  <a:cubicBezTo>
                    <a:pt x="14849" y="39570"/>
                    <a:pt x="14758" y="39614"/>
                    <a:pt x="14702" y="39698"/>
                  </a:cubicBezTo>
                  <a:cubicBezTo>
                    <a:pt x="14380" y="40179"/>
                    <a:pt x="14062" y="40663"/>
                    <a:pt x="13749" y="41151"/>
                  </a:cubicBezTo>
                  <a:cubicBezTo>
                    <a:pt x="13625" y="41343"/>
                    <a:pt x="13763" y="41595"/>
                    <a:pt x="13991" y="41595"/>
                  </a:cubicBezTo>
                  <a:cubicBezTo>
                    <a:pt x="14089" y="41595"/>
                    <a:pt x="14181" y="41545"/>
                    <a:pt x="14233" y="41462"/>
                  </a:cubicBezTo>
                  <a:cubicBezTo>
                    <a:pt x="14545" y="40978"/>
                    <a:pt x="14861" y="40497"/>
                    <a:pt x="15181" y="40018"/>
                  </a:cubicBezTo>
                  <a:cubicBezTo>
                    <a:pt x="15270" y="39886"/>
                    <a:pt x="15235" y="39706"/>
                    <a:pt x="15102" y="39619"/>
                  </a:cubicBezTo>
                  <a:cubicBezTo>
                    <a:pt x="15052" y="39585"/>
                    <a:pt x="14997" y="39570"/>
                    <a:pt x="14941" y="39570"/>
                  </a:cubicBezTo>
                  <a:close/>
                  <a:moveTo>
                    <a:pt x="165160" y="42437"/>
                  </a:moveTo>
                  <a:cubicBezTo>
                    <a:pt x="165109" y="42437"/>
                    <a:pt x="165056" y="42451"/>
                    <a:pt x="165009" y="42480"/>
                  </a:cubicBezTo>
                  <a:cubicBezTo>
                    <a:pt x="164874" y="42563"/>
                    <a:pt x="164832" y="42741"/>
                    <a:pt x="164914" y="42876"/>
                  </a:cubicBezTo>
                  <a:cubicBezTo>
                    <a:pt x="165217" y="43367"/>
                    <a:pt x="165514" y="43860"/>
                    <a:pt x="165805" y="44356"/>
                  </a:cubicBezTo>
                  <a:cubicBezTo>
                    <a:pt x="165857" y="44444"/>
                    <a:pt x="165952" y="44498"/>
                    <a:pt x="166054" y="44498"/>
                  </a:cubicBezTo>
                  <a:lnTo>
                    <a:pt x="166054" y="44499"/>
                  </a:lnTo>
                  <a:cubicBezTo>
                    <a:pt x="166277" y="44499"/>
                    <a:pt x="166416" y="44256"/>
                    <a:pt x="166302" y="44064"/>
                  </a:cubicBezTo>
                  <a:cubicBezTo>
                    <a:pt x="166008" y="43565"/>
                    <a:pt x="165710" y="43068"/>
                    <a:pt x="165405" y="42574"/>
                  </a:cubicBezTo>
                  <a:cubicBezTo>
                    <a:pt x="165351" y="42486"/>
                    <a:pt x="165257" y="42437"/>
                    <a:pt x="165160" y="42437"/>
                  </a:cubicBezTo>
                  <a:close/>
                  <a:moveTo>
                    <a:pt x="13072" y="42480"/>
                  </a:moveTo>
                  <a:cubicBezTo>
                    <a:pt x="12973" y="42480"/>
                    <a:pt x="12877" y="42531"/>
                    <a:pt x="12824" y="42622"/>
                  </a:cubicBezTo>
                  <a:cubicBezTo>
                    <a:pt x="12519" y="43116"/>
                    <a:pt x="12221" y="43613"/>
                    <a:pt x="11927" y="44112"/>
                  </a:cubicBezTo>
                  <a:cubicBezTo>
                    <a:pt x="11813" y="44304"/>
                    <a:pt x="11951" y="44547"/>
                    <a:pt x="12174" y="44547"/>
                  </a:cubicBezTo>
                  <a:cubicBezTo>
                    <a:pt x="12277" y="44547"/>
                    <a:pt x="12371" y="44493"/>
                    <a:pt x="12422" y="44404"/>
                  </a:cubicBezTo>
                  <a:cubicBezTo>
                    <a:pt x="12716" y="43908"/>
                    <a:pt x="13012" y="43415"/>
                    <a:pt x="13313" y="42924"/>
                  </a:cubicBezTo>
                  <a:cubicBezTo>
                    <a:pt x="13401" y="42789"/>
                    <a:pt x="13360" y="42608"/>
                    <a:pt x="13223" y="42524"/>
                  </a:cubicBezTo>
                  <a:cubicBezTo>
                    <a:pt x="13176" y="42494"/>
                    <a:pt x="13123" y="42480"/>
                    <a:pt x="13072" y="42480"/>
                  </a:cubicBezTo>
                  <a:close/>
                  <a:moveTo>
                    <a:pt x="166919" y="45423"/>
                  </a:moveTo>
                  <a:cubicBezTo>
                    <a:pt x="166871" y="45423"/>
                    <a:pt x="166823" y="45435"/>
                    <a:pt x="166778" y="45460"/>
                  </a:cubicBezTo>
                  <a:cubicBezTo>
                    <a:pt x="166639" y="45539"/>
                    <a:pt x="166590" y="45714"/>
                    <a:pt x="166669" y="45853"/>
                  </a:cubicBezTo>
                  <a:cubicBezTo>
                    <a:pt x="166951" y="46355"/>
                    <a:pt x="167229" y="46858"/>
                    <a:pt x="167501" y="47366"/>
                  </a:cubicBezTo>
                  <a:cubicBezTo>
                    <a:pt x="167552" y="47459"/>
                    <a:pt x="167649" y="47517"/>
                    <a:pt x="167755" y="47517"/>
                  </a:cubicBezTo>
                  <a:cubicBezTo>
                    <a:pt x="167973" y="47517"/>
                    <a:pt x="168112" y="47284"/>
                    <a:pt x="168009" y="47092"/>
                  </a:cubicBezTo>
                  <a:cubicBezTo>
                    <a:pt x="167734" y="46583"/>
                    <a:pt x="167455" y="46074"/>
                    <a:pt x="167170" y="45570"/>
                  </a:cubicBezTo>
                  <a:cubicBezTo>
                    <a:pt x="167118" y="45476"/>
                    <a:pt x="167019" y="45423"/>
                    <a:pt x="166919" y="45423"/>
                  </a:cubicBezTo>
                  <a:close/>
                  <a:moveTo>
                    <a:pt x="11312" y="45469"/>
                  </a:moveTo>
                  <a:cubicBezTo>
                    <a:pt x="11210" y="45469"/>
                    <a:pt x="11112" y="45523"/>
                    <a:pt x="11060" y="45619"/>
                  </a:cubicBezTo>
                  <a:cubicBezTo>
                    <a:pt x="10774" y="46124"/>
                    <a:pt x="10495" y="46632"/>
                    <a:pt x="10220" y="47143"/>
                  </a:cubicBezTo>
                  <a:cubicBezTo>
                    <a:pt x="10117" y="47335"/>
                    <a:pt x="10256" y="47567"/>
                    <a:pt x="10473" y="47567"/>
                  </a:cubicBezTo>
                  <a:cubicBezTo>
                    <a:pt x="10580" y="47567"/>
                    <a:pt x="10677" y="47509"/>
                    <a:pt x="10727" y="47415"/>
                  </a:cubicBezTo>
                  <a:cubicBezTo>
                    <a:pt x="11001" y="46908"/>
                    <a:pt x="11278" y="46404"/>
                    <a:pt x="11561" y="45902"/>
                  </a:cubicBezTo>
                  <a:cubicBezTo>
                    <a:pt x="11643" y="45763"/>
                    <a:pt x="11593" y="45585"/>
                    <a:pt x="11454" y="45507"/>
                  </a:cubicBezTo>
                  <a:cubicBezTo>
                    <a:pt x="11409" y="45481"/>
                    <a:pt x="11360" y="45469"/>
                    <a:pt x="11312" y="45469"/>
                  </a:cubicBezTo>
                  <a:close/>
                  <a:moveTo>
                    <a:pt x="168562" y="48476"/>
                  </a:moveTo>
                  <a:cubicBezTo>
                    <a:pt x="168518" y="48476"/>
                    <a:pt x="168473" y="48486"/>
                    <a:pt x="168431" y="48508"/>
                  </a:cubicBezTo>
                  <a:cubicBezTo>
                    <a:pt x="168288" y="48580"/>
                    <a:pt x="168233" y="48754"/>
                    <a:pt x="168305" y="48895"/>
                  </a:cubicBezTo>
                  <a:cubicBezTo>
                    <a:pt x="168568" y="49407"/>
                    <a:pt x="168827" y="49922"/>
                    <a:pt x="169079" y="50439"/>
                  </a:cubicBezTo>
                  <a:cubicBezTo>
                    <a:pt x="169128" y="50538"/>
                    <a:pt x="169227" y="50601"/>
                    <a:pt x="169338" y="50601"/>
                  </a:cubicBezTo>
                  <a:cubicBezTo>
                    <a:pt x="169382" y="50601"/>
                    <a:pt x="169425" y="50591"/>
                    <a:pt x="169465" y="50572"/>
                  </a:cubicBezTo>
                  <a:cubicBezTo>
                    <a:pt x="169608" y="50502"/>
                    <a:pt x="169668" y="50330"/>
                    <a:pt x="169598" y="50187"/>
                  </a:cubicBezTo>
                  <a:cubicBezTo>
                    <a:pt x="169343" y="49666"/>
                    <a:pt x="169084" y="49148"/>
                    <a:pt x="168818" y="48632"/>
                  </a:cubicBezTo>
                  <a:cubicBezTo>
                    <a:pt x="168767" y="48533"/>
                    <a:pt x="168667" y="48476"/>
                    <a:pt x="168562" y="48476"/>
                  </a:cubicBezTo>
                  <a:close/>
                  <a:moveTo>
                    <a:pt x="9667" y="48525"/>
                  </a:moveTo>
                  <a:cubicBezTo>
                    <a:pt x="9562" y="48525"/>
                    <a:pt x="9462" y="48581"/>
                    <a:pt x="9412" y="48680"/>
                  </a:cubicBezTo>
                  <a:cubicBezTo>
                    <a:pt x="9145" y="49196"/>
                    <a:pt x="8886" y="49714"/>
                    <a:pt x="8632" y="50235"/>
                  </a:cubicBezTo>
                  <a:cubicBezTo>
                    <a:pt x="8537" y="50427"/>
                    <a:pt x="8676" y="50650"/>
                    <a:pt x="8890" y="50650"/>
                  </a:cubicBezTo>
                  <a:cubicBezTo>
                    <a:pt x="9000" y="50650"/>
                    <a:pt x="9101" y="50588"/>
                    <a:pt x="9149" y="50488"/>
                  </a:cubicBezTo>
                  <a:cubicBezTo>
                    <a:pt x="9402" y="49971"/>
                    <a:pt x="9660" y="49456"/>
                    <a:pt x="9924" y="48944"/>
                  </a:cubicBezTo>
                  <a:cubicBezTo>
                    <a:pt x="9997" y="48803"/>
                    <a:pt x="9941" y="48629"/>
                    <a:pt x="9799" y="48557"/>
                  </a:cubicBezTo>
                  <a:cubicBezTo>
                    <a:pt x="9757" y="48535"/>
                    <a:pt x="9711" y="48525"/>
                    <a:pt x="9667" y="48525"/>
                  </a:cubicBezTo>
                  <a:close/>
                  <a:moveTo>
                    <a:pt x="170086" y="51593"/>
                  </a:moveTo>
                  <a:cubicBezTo>
                    <a:pt x="170045" y="51593"/>
                    <a:pt x="170004" y="51602"/>
                    <a:pt x="169964" y="51620"/>
                  </a:cubicBezTo>
                  <a:cubicBezTo>
                    <a:pt x="169821" y="51686"/>
                    <a:pt x="169759" y="51854"/>
                    <a:pt x="169822" y="51998"/>
                  </a:cubicBezTo>
                  <a:cubicBezTo>
                    <a:pt x="170066" y="52520"/>
                    <a:pt x="170305" y="53044"/>
                    <a:pt x="170537" y="53571"/>
                  </a:cubicBezTo>
                  <a:cubicBezTo>
                    <a:pt x="170583" y="53675"/>
                    <a:pt x="170686" y="53742"/>
                    <a:pt x="170800" y="53742"/>
                  </a:cubicBezTo>
                  <a:lnTo>
                    <a:pt x="170800" y="53743"/>
                  </a:lnTo>
                  <a:cubicBezTo>
                    <a:pt x="171009" y="53743"/>
                    <a:pt x="171149" y="53529"/>
                    <a:pt x="171064" y="53338"/>
                  </a:cubicBezTo>
                  <a:cubicBezTo>
                    <a:pt x="170829" y="52808"/>
                    <a:pt x="170590" y="52280"/>
                    <a:pt x="170345" y="51755"/>
                  </a:cubicBezTo>
                  <a:cubicBezTo>
                    <a:pt x="170295" y="51652"/>
                    <a:pt x="170193" y="51593"/>
                    <a:pt x="170086" y="51593"/>
                  </a:cubicBezTo>
                  <a:close/>
                  <a:moveTo>
                    <a:pt x="8144" y="51638"/>
                  </a:moveTo>
                  <a:cubicBezTo>
                    <a:pt x="8035" y="51638"/>
                    <a:pt x="7931" y="51699"/>
                    <a:pt x="7884" y="51804"/>
                  </a:cubicBezTo>
                  <a:cubicBezTo>
                    <a:pt x="7638" y="52330"/>
                    <a:pt x="7398" y="52858"/>
                    <a:pt x="7164" y="53387"/>
                  </a:cubicBezTo>
                  <a:cubicBezTo>
                    <a:pt x="7079" y="53578"/>
                    <a:pt x="7218" y="53791"/>
                    <a:pt x="7427" y="53792"/>
                  </a:cubicBezTo>
                  <a:cubicBezTo>
                    <a:pt x="7540" y="53792"/>
                    <a:pt x="7645" y="53725"/>
                    <a:pt x="7690" y="53621"/>
                  </a:cubicBezTo>
                  <a:cubicBezTo>
                    <a:pt x="7924" y="53093"/>
                    <a:pt x="8162" y="52569"/>
                    <a:pt x="8405" y="52047"/>
                  </a:cubicBezTo>
                  <a:cubicBezTo>
                    <a:pt x="8472" y="51903"/>
                    <a:pt x="8410" y="51732"/>
                    <a:pt x="8265" y="51665"/>
                  </a:cubicBezTo>
                  <a:cubicBezTo>
                    <a:pt x="8226" y="51646"/>
                    <a:pt x="8184" y="51638"/>
                    <a:pt x="8144" y="51638"/>
                  </a:cubicBezTo>
                  <a:close/>
                  <a:moveTo>
                    <a:pt x="171485" y="54757"/>
                  </a:moveTo>
                  <a:cubicBezTo>
                    <a:pt x="171448" y="54757"/>
                    <a:pt x="171411" y="54764"/>
                    <a:pt x="171374" y="54780"/>
                  </a:cubicBezTo>
                  <a:cubicBezTo>
                    <a:pt x="171228" y="54842"/>
                    <a:pt x="171159" y="55010"/>
                    <a:pt x="171220" y="55157"/>
                  </a:cubicBezTo>
                  <a:cubicBezTo>
                    <a:pt x="171443" y="55689"/>
                    <a:pt x="171660" y="56221"/>
                    <a:pt x="171872" y="56757"/>
                  </a:cubicBezTo>
                  <a:cubicBezTo>
                    <a:pt x="171917" y="56867"/>
                    <a:pt x="172022" y="56939"/>
                    <a:pt x="172141" y="56939"/>
                  </a:cubicBezTo>
                  <a:cubicBezTo>
                    <a:pt x="172344" y="56939"/>
                    <a:pt x="172484" y="56733"/>
                    <a:pt x="172408" y="56544"/>
                  </a:cubicBezTo>
                  <a:cubicBezTo>
                    <a:pt x="172194" y="56005"/>
                    <a:pt x="171975" y="55469"/>
                    <a:pt x="171751" y="54934"/>
                  </a:cubicBezTo>
                  <a:cubicBezTo>
                    <a:pt x="171705" y="54824"/>
                    <a:pt x="171598" y="54757"/>
                    <a:pt x="171485" y="54757"/>
                  </a:cubicBezTo>
                  <a:close/>
                  <a:moveTo>
                    <a:pt x="6741" y="54808"/>
                  </a:moveTo>
                  <a:cubicBezTo>
                    <a:pt x="6628" y="54808"/>
                    <a:pt x="6521" y="54874"/>
                    <a:pt x="6475" y="54985"/>
                  </a:cubicBezTo>
                  <a:cubicBezTo>
                    <a:pt x="6251" y="55518"/>
                    <a:pt x="6033" y="56055"/>
                    <a:pt x="5818" y="56594"/>
                  </a:cubicBezTo>
                  <a:cubicBezTo>
                    <a:pt x="5743" y="56782"/>
                    <a:pt x="5882" y="56988"/>
                    <a:pt x="6084" y="56988"/>
                  </a:cubicBezTo>
                  <a:cubicBezTo>
                    <a:pt x="6084" y="56988"/>
                    <a:pt x="6085" y="56988"/>
                    <a:pt x="6086" y="56988"/>
                  </a:cubicBezTo>
                  <a:cubicBezTo>
                    <a:pt x="6204" y="56988"/>
                    <a:pt x="6310" y="56916"/>
                    <a:pt x="6354" y="56807"/>
                  </a:cubicBezTo>
                  <a:cubicBezTo>
                    <a:pt x="6567" y="56270"/>
                    <a:pt x="6784" y="55738"/>
                    <a:pt x="7007" y="55207"/>
                  </a:cubicBezTo>
                  <a:cubicBezTo>
                    <a:pt x="7068" y="55060"/>
                    <a:pt x="7000" y="54891"/>
                    <a:pt x="6852" y="54830"/>
                  </a:cubicBezTo>
                  <a:cubicBezTo>
                    <a:pt x="6816" y="54815"/>
                    <a:pt x="6778" y="54808"/>
                    <a:pt x="6741" y="54808"/>
                  </a:cubicBezTo>
                  <a:close/>
                  <a:moveTo>
                    <a:pt x="172761" y="57973"/>
                  </a:moveTo>
                  <a:cubicBezTo>
                    <a:pt x="172727" y="57973"/>
                    <a:pt x="172693" y="57979"/>
                    <a:pt x="172660" y="57992"/>
                  </a:cubicBezTo>
                  <a:cubicBezTo>
                    <a:pt x="172509" y="58049"/>
                    <a:pt x="172434" y="58218"/>
                    <a:pt x="172495" y="58368"/>
                  </a:cubicBezTo>
                  <a:cubicBezTo>
                    <a:pt x="172696" y="58908"/>
                    <a:pt x="172893" y="59449"/>
                    <a:pt x="173085" y="59992"/>
                  </a:cubicBezTo>
                  <a:cubicBezTo>
                    <a:pt x="173126" y="60107"/>
                    <a:pt x="173234" y="60184"/>
                    <a:pt x="173356" y="60184"/>
                  </a:cubicBezTo>
                  <a:lnTo>
                    <a:pt x="173356" y="60185"/>
                  </a:lnTo>
                  <a:cubicBezTo>
                    <a:pt x="173555" y="60185"/>
                    <a:pt x="173694" y="59989"/>
                    <a:pt x="173628" y="59802"/>
                  </a:cubicBezTo>
                  <a:cubicBezTo>
                    <a:pt x="173435" y="59255"/>
                    <a:pt x="173237" y="58709"/>
                    <a:pt x="173033" y="58167"/>
                  </a:cubicBezTo>
                  <a:cubicBezTo>
                    <a:pt x="172991" y="58048"/>
                    <a:pt x="172879" y="57973"/>
                    <a:pt x="172761" y="57973"/>
                  </a:cubicBezTo>
                  <a:close/>
                  <a:moveTo>
                    <a:pt x="5461" y="58028"/>
                  </a:moveTo>
                  <a:cubicBezTo>
                    <a:pt x="5345" y="58028"/>
                    <a:pt x="5236" y="58099"/>
                    <a:pt x="5192" y="58215"/>
                  </a:cubicBezTo>
                  <a:cubicBezTo>
                    <a:pt x="4989" y="58758"/>
                    <a:pt x="4790" y="59303"/>
                    <a:pt x="4597" y="59850"/>
                  </a:cubicBezTo>
                  <a:cubicBezTo>
                    <a:pt x="4544" y="60000"/>
                    <a:pt x="4623" y="60164"/>
                    <a:pt x="4773" y="60218"/>
                  </a:cubicBezTo>
                  <a:cubicBezTo>
                    <a:pt x="4805" y="60227"/>
                    <a:pt x="4837" y="60233"/>
                    <a:pt x="4869" y="60233"/>
                  </a:cubicBezTo>
                  <a:cubicBezTo>
                    <a:pt x="4992" y="60233"/>
                    <a:pt x="5101" y="60157"/>
                    <a:pt x="5142" y="60042"/>
                  </a:cubicBezTo>
                  <a:cubicBezTo>
                    <a:pt x="5332" y="59498"/>
                    <a:pt x="5529" y="58957"/>
                    <a:pt x="5732" y="58417"/>
                  </a:cubicBezTo>
                  <a:cubicBezTo>
                    <a:pt x="5788" y="58269"/>
                    <a:pt x="5713" y="58102"/>
                    <a:pt x="5563" y="58047"/>
                  </a:cubicBezTo>
                  <a:cubicBezTo>
                    <a:pt x="5529" y="58034"/>
                    <a:pt x="5495" y="58028"/>
                    <a:pt x="5461" y="58028"/>
                  </a:cubicBezTo>
                  <a:close/>
                  <a:moveTo>
                    <a:pt x="173919" y="61254"/>
                  </a:moveTo>
                  <a:cubicBezTo>
                    <a:pt x="173889" y="61254"/>
                    <a:pt x="173858" y="61259"/>
                    <a:pt x="173829" y="61269"/>
                  </a:cubicBezTo>
                  <a:cubicBezTo>
                    <a:pt x="173680" y="61318"/>
                    <a:pt x="173598" y="61477"/>
                    <a:pt x="173644" y="61627"/>
                  </a:cubicBezTo>
                  <a:cubicBezTo>
                    <a:pt x="173825" y="62174"/>
                    <a:pt x="174001" y="62722"/>
                    <a:pt x="174172" y="63273"/>
                  </a:cubicBezTo>
                  <a:cubicBezTo>
                    <a:pt x="174209" y="63393"/>
                    <a:pt x="174320" y="63476"/>
                    <a:pt x="174446" y="63476"/>
                  </a:cubicBezTo>
                  <a:cubicBezTo>
                    <a:pt x="174641" y="63476"/>
                    <a:pt x="174778" y="63287"/>
                    <a:pt x="174722" y="63103"/>
                  </a:cubicBezTo>
                  <a:cubicBezTo>
                    <a:pt x="174551" y="62548"/>
                    <a:pt x="174373" y="61995"/>
                    <a:pt x="174191" y="61446"/>
                  </a:cubicBezTo>
                  <a:cubicBezTo>
                    <a:pt x="174149" y="61328"/>
                    <a:pt x="174038" y="61254"/>
                    <a:pt x="173919" y="61254"/>
                  </a:cubicBezTo>
                  <a:close/>
                  <a:moveTo>
                    <a:pt x="4309" y="61297"/>
                  </a:moveTo>
                  <a:cubicBezTo>
                    <a:pt x="4188" y="61297"/>
                    <a:pt x="4075" y="61374"/>
                    <a:pt x="4036" y="61495"/>
                  </a:cubicBezTo>
                  <a:cubicBezTo>
                    <a:pt x="3853" y="62045"/>
                    <a:pt x="3676" y="62598"/>
                    <a:pt x="3504" y="63150"/>
                  </a:cubicBezTo>
                  <a:cubicBezTo>
                    <a:pt x="3459" y="63303"/>
                    <a:pt x="3543" y="63464"/>
                    <a:pt x="3695" y="63510"/>
                  </a:cubicBezTo>
                  <a:cubicBezTo>
                    <a:pt x="3723" y="63519"/>
                    <a:pt x="3751" y="63524"/>
                    <a:pt x="3780" y="63524"/>
                  </a:cubicBezTo>
                  <a:cubicBezTo>
                    <a:pt x="3906" y="63524"/>
                    <a:pt x="4018" y="63442"/>
                    <a:pt x="4055" y="63321"/>
                  </a:cubicBezTo>
                  <a:cubicBezTo>
                    <a:pt x="4225" y="62771"/>
                    <a:pt x="4402" y="62223"/>
                    <a:pt x="4583" y="61676"/>
                  </a:cubicBezTo>
                  <a:cubicBezTo>
                    <a:pt x="4632" y="61525"/>
                    <a:pt x="4550" y="61362"/>
                    <a:pt x="4399" y="61312"/>
                  </a:cubicBezTo>
                  <a:cubicBezTo>
                    <a:pt x="4369" y="61302"/>
                    <a:pt x="4339" y="61297"/>
                    <a:pt x="4309" y="61297"/>
                  </a:cubicBezTo>
                  <a:close/>
                  <a:moveTo>
                    <a:pt x="174942" y="64555"/>
                  </a:moveTo>
                  <a:cubicBezTo>
                    <a:pt x="174916" y="64555"/>
                    <a:pt x="174889" y="64558"/>
                    <a:pt x="174862" y="64566"/>
                  </a:cubicBezTo>
                  <a:cubicBezTo>
                    <a:pt x="174708" y="64610"/>
                    <a:pt x="174620" y="64773"/>
                    <a:pt x="174667" y="64927"/>
                  </a:cubicBezTo>
                  <a:cubicBezTo>
                    <a:pt x="174826" y="65481"/>
                    <a:pt x="174981" y="66035"/>
                    <a:pt x="175130" y="66592"/>
                  </a:cubicBezTo>
                  <a:cubicBezTo>
                    <a:pt x="175165" y="66718"/>
                    <a:pt x="175279" y="66805"/>
                    <a:pt x="175408" y="66805"/>
                  </a:cubicBezTo>
                  <a:cubicBezTo>
                    <a:pt x="175598" y="66805"/>
                    <a:pt x="175736" y="66625"/>
                    <a:pt x="175688" y="66443"/>
                  </a:cubicBezTo>
                  <a:cubicBezTo>
                    <a:pt x="175538" y="65883"/>
                    <a:pt x="175382" y="65324"/>
                    <a:pt x="175221" y="64767"/>
                  </a:cubicBezTo>
                  <a:cubicBezTo>
                    <a:pt x="175186" y="64639"/>
                    <a:pt x="175069" y="64555"/>
                    <a:pt x="174942" y="64555"/>
                  </a:cubicBezTo>
                  <a:close/>
                  <a:moveTo>
                    <a:pt x="3281" y="64611"/>
                  </a:moveTo>
                  <a:cubicBezTo>
                    <a:pt x="3157" y="64611"/>
                    <a:pt x="3043" y="64691"/>
                    <a:pt x="3005" y="64815"/>
                  </a:cubicBezTo>
                  <a:cubicBezTo>
                    <a:pt x="2845" y="65373"/>
                    <a:pt x="2690" y="65931"/>
                    <a:pt x="2541" y="66491"/>
                  </a:cubicBezTo>
                  <a:cubicBezTo>
                    <a:pt x="2500" y="66644"/>
                    <a:pt x="2592" y="66803"/>
                    <a:pt x="2745" y="66844"/>
                  </a:cubicBezTo>
                  <a:cubicBezTo>
                    <a:pt x="2769" y="66850"/>
                    <a:pt x="2794" y="66853"/>
                    <a:pt x="2819" y="66853"/>
                  </a:cubicBezTo>
                  <a:cubicBezTo>
                    <a:pt x="2950" y="66853"/>
                    <a:pt x="3063" y="66766"/>
                    <a:pt x="3097" y="66640"/>
                  </a:cubicBezTo>
                  <a:cubicBezTo>
                    <a:pt x="3245" y="66083"/>
                    <a:pt x="3400" y="65528"/>
                    <a:pt x="3560" y="64976"/>
                  </a:cubicBezTo>
                  <a:cubicBezTo>
                    <a:pt x="3602" y="64824"/>
                    <a:pt x="3513" y="64665"/>
                    <a:pt x="3362" y="64622"/>
                  </a:cubicBezTo>
                  <a:cubicBezTo>
                    <a:pt x="3335" y="64614"/>
                    <a:pt x="3307" y="64611"/>
                    <a:pt x="3281" y="64611"/>
                  </a:cubicBezTo>
                  <a:close/>
                  <a:moveTo>
                    <a:pt x="175845" y="67906"/>
                  </a:moveTo>
                  <a:cubicBezTo>
                    <a:pt x="175821" y="67906"/>
                    <a:pt x="175796" y="67909"/>
                    <a:pt x="175772" y="67916"/>
                  </a:cubicBezTo>
                  <a:cubicBezTo>
                    <a:pt x="175618" y="67953"/>
                    <a:pt x="175523" y="68110"/>
                    <a:pt x="175562" y="68264"/>
                  </a:cubicBezTo>
                  <a:cubicBezTo>
                    <a:pt x="175700" y="68823"/>
                    <a:pt x="175833" y="69384"/>
                    <a:pt x="175960" y="69945"/>
                  </a:cubicBezTo>
                  <a:cubicBezTo>
                    <a:pt x="175990" y="70076"/>
                    <a:pt x="176106" y="70170"/>
                    <a:pt x="176241" y="70170"/>
                  </a:cubicBezTo>
                  <a:cubicBezTo>
                    <a:pt x="176425" y="70170"/>
                    <a:pt x="176562" y="69998"/>
                    <a:pt x="176521" y="69818"/>
                  </a:cubicBezTo>
                  <a:cubicBezTo>
                    <a:pt x="176393" y="69252"/>
                    <a:pt x="176260" y="68688"/>
                    <a:pt x="176121" y="68126"/>
                  </a:cubicBezTo>
                  <a:cubicBezTo>
                    <a:pt x="176090" y="67995"/>
                    <a:pt x="175974" y="67906"/>
                    <a:pt x="175845" y="67906"/>
                  </a:cubicBezTo>
                  <a:close/>
                  <a:moveTo>
                    <a:pt x="2390" y="67951"/>
                  </a:moveTo>
                  <a:cubicBezTo>
                    <a:pt x="2259" y="67951"/>
                    <a:pt x="2140" y="68041"/>
                    <a:pt x="2109" y="68175"/>
                  </a:cubicBezTo>
                  <a:cubicBezTo>
                    <a:pt x="1970" y="68737"/>
                    <a:pt x="1837" y="69301"/>
                    <a:pt x="1709" y="69866"/>
                  </a:cubicBezTo>
                  <a:cubicBezTo>
                    <a:pt x="1668" y="70047"/>
                    <a:pt x="1806" y="70219"/>
                    <a:pt x="1991" y="70219"/>
                  </a:cubicBezTo>
                  <a:cubicBezTo>
                    <a:pt x="2125" y="70218"/>
                    <a:pt x="2241" y="70125"/>
                    <a:pt x="2271" y="69993"/>
                  </a:cubicBezTo>
                  <a:cubicBezTo>
                    <a:pt x="2398" y="69432"/>
                    <a:pt x="2530" y="68872"/>
                    <a:pt x="2668" y="68313"/>
                  </a:cubicBezTo>
                  <a:cubicBezTo>
                    <a:pt x="2709" y="68157"/>
                    <a:pt x="2614" y="67997"/>
                    <a:pt x="2458" y="67959"/>
                  </a:cubicBezTo>
                  <a:cubicBezTo>
                    <a:pt x="2435" y="67953"/>
                    <a:pt x="2412" y="67951"/>
                    <a:pt x="2390" y="67951"/>
                  </a:cubicBezTo>
                  <a:close/>
                  <a:moveTo>
                    <a:pt x="176608" y="71289"/>
                  </a:moveTo>
                  <a:cubicBezTo>
                    <a:pt x="176588" y="71289"/>
                    <a:pt x="176569" y="71291"/>
                    <a:pt x="176549" y="71295"/>
                  </a:cubicBezTo>
                  <a:cubicBezTo>
                    <a:pt x="176393" y="71326"/>
                    <a:pt x="176292" y="71478"/>
                    <a:pt x="176325" y="71634"/>
                  </a:cubicBezTo>
                  <a:cubicBezTo>
                    <a:pt x="176441" y="72199"/>
                    <a:pt x="176551" y="72764"/>
                    <a:pt x="176657" y="73330"/>
                  </a:cubicBezTo>
                  <a:cubicBezTo>
                    <a:pt x="176683" y="73467"/>
                    <a:pt x="176801" y="73565"/>
                    <a:pt x="176940" y="73566"/>
                  </a:cubicBezTo>
                  <a:cubicBezTo>
                    <a:pt x="176958" y="73565"/>
                    <a:pt x="176976" y="73564"/>
                    <a:pt x="176994" y="73562"/>
                  </a:cubicBezTo>
                  <a:cubicBezTo>
                    <a:pt x="177150" y="73532"/>
                    <a:pt x="177253" y="73382"/>
                    <a:pt x="177223" y="73225"/>
                  </a:cubicBezTo>
                  <a:cubicBezTo>
                    <a:pt x="177117" y="72655"/>
                    <a:pt x="177006" y="72086"/>
                    <a:pt x="176888" y="71519"/>
                  </a:cubicBezTo>
                  <a:cubicBezTo>
                    <a:pt x="176861" y="71383"/>
                    <a:pt x="176741" y="71289"/>
                    <a:pt x="176608" y="71289"/>
                  </a:cubicBezTo>
                  <a:close/>
                  <a:moveTo>
                    <a:pt x="1625" y="71335"/>
                  </a:moveTo>
                  <a:cubicBezTo>
                    <a:pt x="1492" y="71335"/>
                    <a:pt x="1371" y="71428"/>
                    <a:pt x="1343" y="71565"/>
                  </a:cubicBezTo>
                  <a:cubicBezTo>
                    <a:pt x="1227" y="72132"/>
                    <a:pt x="1115" y="72702"/>
                    <a:pt x="1011" y="73271"/>
                  </a:cubicBezTo>
                  <a:cubicBezTo>
                    <a:pt x="981" y="73427"/>
                    <a:pt x="1085" y="73578"/>
                    <a:pt x="1241" y="73607"/>
                  </a:cubicBezTo>
                  <a:cubicBezTo>
                    <a:pt x="1259" y="73610"/>
                    <a:pt x="1276" y="73612"/>
                    <a:pt x="1294" y="73612"/>
                  </a:cubicBezTo>
                  <a:cubicBezTo>
                    <a:pt x="1433" y="73612"/>
                    <a:pt x="1552" y="73512"/>
                    <a:pt x="1577" y="73376"/>
                  </a:cubicBezTo>
                  <a:cubicBezTo>
                    <a:pt x="1682" y="72810"/>
                    <a:pt x="1792" y="72245"/>
                    <a:pt x="1907" y="71681"/>
                  </a:cubicBezTo>
                  <a:cubicBezTo>
                    <a:pt x="1939" y="71525"/>
                    <a:pt x="1838" y="71373"/>
                    <a:pt x="1682" y="71340"/>
                  </a:cubicBezTo>
                  <a:cubicBezTo>
                    <a:pt x="1663" y="71336"/>
                    <a:pt x="1644" y="71335"/>
                    <a:pt x="1625" y="71335"/>
                  </a:cubicBezTo>
                  <a:close/>
                  <a:moveTo>
                    <a:pt x="177241" y="74696"/>
                  </a:moveTo>
                  <a:cubicBezTo>
                    <a:pt x="177225" y="74696"/>
                    <a:pt x="177209" y="74697"/>
                    <a:pt x="177193" y="74700"/>
                  </a:cubicBezTo>
                  <a:cubicBezTo>
                    <a:pt x="177036" y="74726"/>
                    <a:pt x="176930" y="74875"/>
                    <a:pt x="176957" y="75032"/>
                  </a:cubicBezTo>
                  <a:cubicBezTo>
                    <a:pt x="177051" y="75600"/>
                    <a:pt x="177140" y="76169"/>
                    <a:pt x="177223" y="76739"/>
                  </a:cubicBezTo>
                  <a:cubicBezTo>
                    <a:pt x="177243" y="76881"/>
                    <a:pt x="177364" y="76985"/>
                    <a:pt x="177507" y="76985"/>
                  </a:cubicBezTo>
                  <a:cubicBezTo>
                    <a:pt x="177522" y="76985"/>
                    <a:pt x="177536" y="76984"/>
                    <a:pt x="177549" y="76982"/>
                  </a:cubicBezTo>
                  <a:cubicBezTo>
                    <a:pt x="177708" y="76958"/>
                    <a:pt x="177815" y="76813"/>
                    <a:pt x="177794" y="76655"/>
                  </a:cubicBezTo>
                  <a:cubicBezTo>
                    <a:pt x="177710" y="76082"/>
                    <a:pt x="177620" y="75508"/>
                    <a:pt x="177525" y="74936"/>
                  </a:cubicBezTo>
                  <a:cubicBezTo>
                    <a:pt x="177502" y="74796"/>
                    <a:pt x="177379" y="74696"/>
                    <a:pt x="177241" y="74696"/>
                  </a:cubicBezTo>
                  <a:close/>
                  <a:moveTo>
                    <a:pt x="997" y="74743"/>
                  </a:moveTo>
                  <a:cubicBezTo>
                    <a:pt x="858" y="74743"/>
                    <a:pt x="736" y="74843"/>
                    <a:pt x="712" y="74984"/>
                  </a:cubicBezTo>
                  <a:cubicBezTo>
                    <a:pt x="650" y="75363"/>
                    <a:pt x="590" y="75742"/>
                    <a:pt x="532" y="76122"/>
                  </a:cubicBezTo>
                  <a:lnTo>
                    <a:pt x="447" y="76703"/>
                  </a:lnTo>
                  <a:cubicBezTo>
                    <a:pt x="424" y="76861"/>
                    <a:pt x="533" y="77006"/>
                    <a:pt x="690" y="77029"/>
                  </a:cubicBezTo>
                  <a:cubicBezTo>
                    <a:pt x="705" y="77032"/>
                    <a:pt x="718" y="77033"/>
                    <a:pt x="732" y="77033"/>
                  </a:cubicBezTo>
                  <a:cubicBezTo>
                    <a:pt x="875" y="77033"/>
                    <a:pt x="998" y="76927"/>
                    <a:pt x="1018" y="76786"/>
                  </a:cubicBezTo>
                  <a:lnTo>
                    <a:pt x="1103" y="76209"/>
                  </a:lnTo>
                  <a:cubicBezTo>
                    <a:pt x="1159" y="75831"/>
                    <a:pt x="1219" y="75454"/>
                    <a:pt x="1281" y="75078"/>
                  </a:cubicBezTo>
                  <a:cubicBezTo>
                    <a:pt x="1307" y="74921"/>
                    <a:pt x="1200" y="74773"/>
                    <a:pt x="1043" y="74747"/>
                  </a:cubicBezTo>
                  <a:cubicBezTo>
                    <a:pt x="1027" y="74744"/>
                    <a:pt x="1012" y="74743"/>
                    <a:pt x="997" y="74743"/>
                  </a:cubicBezTo>
                  <a:close/>
                  <a:moveTo>
                    <a:pt x="177742" y="78132"/>
                  </a:moveTo>
                  <a:cubicBezTo>
                    <a:pt x="177730" y="78132"/>
                    <a:pt x="177718" y="78132"/>
                    <a:pt x="177706" y="78134"/>
                  </a:cubicBezTo>
                  <a:cubicBezTo>
                    <a:pt x="177550" y="78154"/>
                    <a:pt x="177439" y="78295"/>
                    <a:pt x="177456" y="78451"/>
                  </a:cubicBezTo>
                  <a:cubicBezTo>
                    <a:pt x="177528" y="79022"/>
                    <a:pt x="177594" y="79594"/>
                    <a:pt x="177655" y="80167"/>
                  </a:cubicBezTo>
                  <a:cubicBezTo>
                    <a:pt x="177670" y="80313"/>
                    <a:pt x="177793" y="80424"/>
                    <a:pt x="177940" y="80425"/>
                  </a:cubicBezTo>
                  <a:cubicBezTo>
                    <a:pt x="177951" y="80425"/>
                    <a:pt x="177961" y="80424"/>
                    <a:pt x="177971" y="80422"/>
                  </a:cubicBezTo>
                  <a:cubicBezTo>
                    <a:pt x="178130" y="80406"/>
                    <a:pt x="178244" y="80264"/>
                    <a:pt x="178227" y="80106"/>
                  </a:cubicBezTo>
                  <a:cubicBezTo>
                    <a:pt x="178166" y="79530"/>
                    <a:pt x="178100" y="78954"/>
                    <a:pt x="178028" y="78379"/>
                  </a:cubicBezTo>
                  <a:cubicBezTo>
                    <a:pt x="178007" y="78235"/>
                    <a:pt x="177884" y="78132"/>
                    <a:pt x="177742" y="78132"/>
                  </a:cubicBezTo>
                  <a:close/>
                  <a:moveTo>
                    <a:pt x="501" y="78180"/>
                  </a:moveTo>
                  <a:cubicBezTo>
                    <a:pt x="360" y="78180"/>
                    <a:pt x="237" y="78283"/>
                    <a:pt x="215" y="78427"/>
                  </a:cubicBezTo>
                  <a:cubicBezTo>
                    <a:pt x="145" y="79001"/>
                    <a:pt x="79" y="79577"/>
                    <a:pt x="19" y="80154"/>
                  </a:cubicBezTo>
                  <a:cubicBezTo>
                    <a:pt x="1" y="80312"/>
                    <a:pt x="116" y="80455"/>
                    <a:pt x="274" y="80470"/>
                  </a:cubicBezTo>
                  <a:cubicBezTo>
                    <a:pt x="285" y="80472"/>
                    <a:pt x="295" y="80473"/>
                    <a:pt x="304" y="80473"/>
                  </a:cubicBezTo>
                  <a:cubicBezTo>
                    <a:pt x="452" y="80473"/>
                    <a:pt x="575" y="80361"/>
                    <a:pt x="591" y="80215"/>
                  </a:cubicBezTo>
                  <a:cubicBezTo>
                    <a:pt x="651" y="79642"/>
                    <a:pt x="717" y="79069"/>
                    <a:pt x="788" y="78497"/>
                  </a:cubicBezTo>
                  <a:cubicBezTo>
                    <a:pt x="804" y="78341"/>
                    <a:pt x="693" y="78201"/>
                    <a:pt x="537" y="78182"/>
                  </a:cubicBezTo>
                  <a:cubicBezTo>
                    <a:pt x="525" y="78180"/>
                    <a:pt x="513" y="78180"/>
                    <a:pt x="501" y="781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1526800" y="2928150"/>
              <a:ext cx="16750" cy="35925"/>
            </a:xfrm>
            <a:custGeom>
              <a:avLst/>
              <a:gdLst/>
              <a:ahLst/>
              <a:cxnLst/>
              <a:rect l="l" t="t" r="r" b="b"/>
              <a:pathLst>
                <a:path w="670" h="1437" extrusionOk="0">
                  <a:moveTo>
                    <a:pt x="370" y="0"/>
                  </a:moveTo>
                  <a:cubicBezTo>
                    <a:pt x="215" y="0"/>
                    <a:pt x="94" y="113"/>
                    <a:pt x="82" y="264"/>
                  </a:cubicBezTo>
                  <a:cubicBezTo>
                    <a:pt x="58" y="552"/>
                    <a:pt x="34" y="840"/>
                    <a:pt x="12" y="1127"/>
                  </a:cubicBezTo>
                  <a:cubicBezTo>
                    <a:pt x="0" y="1287"/>
                    <a:pt x="119" y="1425"/>
                    <a:pt x="279" y="1437"/>
                  </a:cubicBezTo>
                  <a:lnTo>
                    <a:pt x="300" y="1437"/>
                  </a:lnTo>
                  <a:cubicBezTo>
                    <a:pt x="450" y="1437"/>
                    <a:pt x="575" y="1322"/>
                    <a:pt x="587" y="1172"/>
                  </a:cubicBezTo>
                  <a:cubicBezTo>
                    <a:pt x="608" y="885"/>
                    <a:pt x="631" y="598"/>
                    <a:pt x="655" y="313"/>
                  </a:cubicBezTo>
                  <a:cubicBezTo>
                    <a:pt x="670" y="155"/>
                    <a:pt x="552" y="14"/>
                    <a:pt x="394" y="1"/>
                  </a:cubicBezTo>
                  <a:cubicBezTo>
                    <a:pt x="386" y="1"/>
                    <a:pt x="378" y="0"/>
                    <a:pt x="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1772350" y="2060100"/>
              <a:ext cx="387300" cy="519325"/>
            </a:xfrm>
            <a:custGeom>
              <a:avLst/>
              <a:gdLst/>
              <a:ahLst/>
              <a:cxnLst/>
              <a:rect l="l" t="t" r="r" b="b"/>
              <a:pathLst>
                <a:path w="15492" h="20773" extrusionOk="0">
                  <a:moveTo>
                    <a:pt x="1" y="0"/>
                  </a:moveTo>
                  <a:lnTo>
                    <a:pt x="10386" y="20772"/>
                  </a:lnTo>
                  <a:lnTo>
                    <a:pt x="1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1763500" y="2052900"/>
              <a:ext cx="404250" cy="533725"/>
            </a:xfrm>
            <a:custGeom>
              <a:avLst/>
              <a:gdLst/>
              <a:ahLst/>
              <a:cxnLst/>
              <a:rect l="l" t="t" r="r" b="b"/>
              <a:pathLst>
                <a:path w="16170" h="21349" extrusionOk="0">
                  <a:moveTo>
                    <a:pt x="15478" y="576"/>
                  </a:moveTo>
                  <a:lnTo>
                    <a:pt x="10647" y="20232"/>
                  </a:lnTo>
                  <a:lnTo>
                    <a:pt x="820" y="576"/>
                  </a:lnTo>
                  <a:close/>
                  <a:moveTo>
                    <a:pt x="355" y="1"/>
                  </a:moveTo>
                  <a:cubicBezTo>
                    <a:pt x="140" y="1"/>
                    <a:pt x="1" y="226"/>
                    <a:pt x="97" y="417"/>
                  </a:cubicBezTo>
                  <a:lnTo>
                    <a:pt x="10483" y="21190"/>
                  </a:lnTo>
                  <a:cubicBezTo>
                    <a:pt x="10532" y="21287"/>
                    <a:pt x="10631" y="21348"/>
                    <a:pt x="10740" y="21348"/>
                  </a:cubicBezTo>
                  <a:cubicBezTo>
                    <a:pt x="10750" y="21348"/>
                    <a:pt x="10762" y="21348"/>
                    <a:pt x="10773" y="21347"/>
                  </a:cubicBezTo>
                  <a:cubicBezTo>
                    <a:pt x="10893" y="21334"/>
                    <a:pt x="10991" y="21246"/>
                    <a:pt x="11020" y="21129"/>
                  </a:cubicBezTo>
                  <a:lnTo>
                    <a:pt x="16125" y="357"/>
                  </a:lnTo>
                  <a:cubicBezTo>
                    <a:pt x="16169" y="176"/>
                    <a:pt x="16032" y="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1813950" y="2079800"/>
              <a:ext cx="246475" cy="499625"/>
            </a:xfrm>
            <a:custGeom>
              <a:avLst/>
              <a:gdLst/>
              <a:ahLst/>
              <a:cxnLst/>
              <a:rect l="l" t="t" r="r" b="b"/>
              <a:pathLst>
                <a:path w="9859" h="19985" extrusionOk="0">
                  <a:moveTo>
                    <a:pt x="0" y="0"/>
                  </a:moveTo>
                  <a:lnTo>
                    <a:pt x="8722" y="19984"/>
                  </a:lnTo>
                  <a:lnTo>
                    <a:pt x="9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1805275" y="2072600"/>
              <a:ext cx="262550" cy="514025"/>
            </a:xfrm>
            <a:custGeom>
              <a:avLst/>
              <a:gdLst/>
              <a:ahLst/>
              <a:cxnLst/>
              <a:rect l="l" t="t" r="r" b="b"/>
              <a:pathLst>
                <a:path w="10502" h="20561" extrusionOk="0">
                  <a:moveTo>
                    <a:pt x="9899" y="576"/>
                  </a:moveTo>
                  <a:lnTo>
                    <a:pt x="8850" y="19050"/>
                  </a:lnTo>
                  <a:lnTo>
                    <a:pt x="787" y="576"/>
                  </a:lnTo>
                  <a:close/>
                  <a:moveTo>
                    <a:pt x="345" y="1"/>
                  </a:moveTo>
                  <a:cubicBezTo>
                    <a:pt x="139" y="1"/>
                    <a:pt x="1" y="213"/>
                    <a:pt x="83" y="404"/>
                  </a:cubicBezTo>
                  <a:lnTo>
                    <a:pt x="8804" y="20388"/>
                  </a:lnTo>
                  <a:cubicBezTo>
                    <a:pt x="8850" y="20492"/>
                    <a:pt x="8953" y="20560"/>
                    <a:pt x="9066" y="20560"/>
                  </a:cubicBezTo>
                  <a:cubicBezTo>
                    <a:pt x="9067" y="20560"/>
                    <a:pt x="9068" y="20560"/>
                    <a:pt x="9069" y="20560"/>
                  </a:cubicBezTo>
                  <a:cubicBezTo>
                    <a:pt x="9086" y="20560"/>
                    <a:pt x="9103" y="20559"/>
                    <a:pt x="9120" y="20557"/>
                  </a:cubicBezTo>
                  <a:cubicBezTo>
                    <a:pt x="9252" y="20533"/>
                    <a:pt x="9349" y="20422"/>
                    <a:pt x="9357" y="20289"/>
                  </a:cubicBezTo>
                  <a:lnTo>
                    <a:pt x="10493" y="304"/>
                  </a:lnTo>
                  <a:cubicBezTo>
                    <a:pt x="10502" y="140"/>
                    <a:pt x="10371" y="1"/>
                    <a:pt x="10205" y="1"/>
                  </a:cubicBezTo>
                  <a:lnTo>
                    <a:pt x="347" y="1"/>
                  </a:lnTo>
                  <a:cubicBezTo>
                    <a:pt x="347" y="1"/>
                    <a:pt x="346" y="1"/>
                    <a:pt x="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1759225" y="2040900"/>
              <a:ext cx="272800" cy="538525"/>
            </a:xfrm>
            <a:custGeom>
              <a:avLst/>
              <a:gdLst/>
              <a:ahLst/>
              <a:cxnLst/>
              <a:rect l="l" t="t" r="r" b="b"/>
              <a:pathLst>
                <a:path w="10912" h="21541" extrusionOk="0">
                  <a:moveTo>
                    <a:pt x="0" y="1"/>
                  </a:moveTo>
                  <a:lnTo>
                    <a:pt x="10911" y="21540"/>
                  </a:lnTo>
                  <a:lnTo>
                    <a:pt x="985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1750375" y="2033700"/>
              <a:ext cx="289025" cy="552925"/>
            </a:xfrm>
            <a:custGeom>
              <a:avLst/>
              <a:gdLst/>
              <a:ahLst/>
              <a:cxnLst/>
              <a:rect l="l" t="t" r="r" b="b"/>
              <a:pathLst>
                <a:path w="11561" h="22117" extrusionOk="0">
                  <a:moveTo>
                    <a:pt x="9936" y="578"/>
                  </a:moveTo>
                  <a:lnTo>
                    <a:pt x="10912" y="20493"/>
                  </a:lnTo>
                  <a:lnTo>
                    <a:pt x="823" y="578"/>
                  </a:lnTo>
                  <a:close/>
                  <a:moveTo>
                    <a:pt x="354" y="1"/>
                  </a:moveTo>
                  <a:cubicBezTo>
                    <a:pt x="139" y="1"/>
                    <a:pt x="0" y="228"/>
                    <a:pt x="97" y="419"/>
                  </a:cubicBezTo>
                  <a:lnTo>
                    <a:pt x="11009" y="21959"/>
                  </a:lnTo>
                  <a:cubicBezTo>
                    <a:pt x="11057" y="22055"/>
                    <a:pt x="11156" y="22116"/>
                    <a:pt x="11265" y="22116"/>
                  </a:cubicBezTo>
                  <a:cubicBezTo>
                    <a:pt x="11430" y="22116"/>
                    <a:pt x="11561" y="21979"/>
                    <a:pt x="11553" y="21815"/>
                  </a:cubicBezTo>
                  <a:lnTo>
                    <a:pt x="10500" y="276"/>
                  </a:lnTo>
                  <a:cubicBezTo>
                    <a:pt x="10492" y="122"/>
                    <a:pt x="10366" y="1"/>
                    <a:pt x="10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1173825" y="1944100"/>
              <a:ext cx="858200" cy="635325"/>
            </a:xfrm>
            <a:custGeom>
              <a:avLst/>
              <a:gdLst/>
              <a:ahLst/>
              <a:cxnLst/>
              <a:rect l="l" t="t" r="r" b="b"/>
              <a:pathLst>
                <a:path w="34328" h="25413" extrusionOk="0">
                  <a:moveTo>
                    <a:pt x="1" y="1"/>
                  </a:moveTo>
                  <a:lnTo>
                    <a:pt x="6279" y="25412"/>
                  </a:lnTo>
                  <a:lnTo>
                    <a:pt x="34327" y="25412"/>
                  </a:lnTo>
                  <a:lnTo>
                    <a:pt x="29880" y="2880"/>
                  </a:lnTo>
                  <a:lnTo>
                    <a:pt x="15923" y="2880"/>
                  </a:lnTo>
                  <a:lnTo>
                    <a:pt x="133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1165700" y="1936875"/>
              <a:ext cx="874250" cy="649750"/>
            </a:xfrm>
            <a:custGeom>
              <a:avLst/>
              <a:gdLst/>
              <a:ahLst/>
              <a:cxnLst/>
              <a:rect l="l" t="t" r="r" b="b"/>
              <a:pathLst>
                <a:path w="34970" h="25990" extrusionOk="0">
                  <a:moveTo>
                    <a:pt x="13573" y="578"/>
                  </a:moveTo>
                  <a:lnTo>
                    <a:pt x="16032" y="3361"/>
                  </a:lnTo>
                  <a:cubicBezTo>
                    <a:pt x="16088" y="3422"/>
                    <a:pt x="16165" y="3458"/>
                    <a:pt x="16248" y="3458"/>
                  </a:cubicBezTo>
                  <a:lnTo>
                    <a:pt x="29969" y="3458"/>
                  </a:lnTo>
                  <a:lnTo>
                    <a:pt x="34302" y="25413"/>
                  </a:lnTo>
                  <a:lnTo>
                    <a:pt x="6829" y="25413"/>
                  </a:lnTo>
                  <a:lnTo>
                    <a:pt x="694" y="578"/>
                  </a:lnTo>
                  <a:close/>
                  <a:moveTo>
                    <a:pt x="326" y="1"/>
                  </a:moveTo>
                  <a:cubicBezTo>
                    <a:pt x="139" y="1"/>
                    <a:pt x="1" y="177"/>
                    <a:pt x="46" y="358"/>
                  </a:cubicBezTo>
                  <a:lnTo>
                    <a:pt x="6324" y="25772"/>
                  </a:lnTo>
                  <a:cubicBezTo>
                    <a:pt x="6355" y="25899"/>
                    <a:pt x="6470" y="25989"/>
                    <a:pt x="6604" y="25989"/>
                  </a:cubicBezTo>
                  <a:lnTo>
                    <a:pt x="34651" y="25989"/>
                  </a:lnTo>
                  <a:cubicBezTo>
                    <a:pt x="34832" y="25989"/>
                    <a:pt x="34969" y="25824"/>
                    <a:pt x="34934" y="25645"/>
                  </a:cubicBezTo>
                  <a:lnTo>
                    <a:pt x="30487" y="3113"/>
                  </a:lnTo>
                  <a:cubicBezTo>
                    <a:pt x="30460" y="2978"/>
                    <a:pt x="30342" y="2881"/>
                    <a:pt x="30205" y="2881"/>
                  </a:cubicBezTo>
                  <a:lnTo>
                    <a:pt x="16379" y="2881"/>
                  </a:lnTo>
                  <a:lnTo>
                    <a:pt x="13920" y="98"/>
                  </a:lnTo>
                  <a:cubicBezTo>
                    <a:pt x="13865" y="37"/>
                    <a:pt x="13787" y="1"/>
                    <a:pt x="13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1888075" y="1032825"/>
              <a:ext cx="941125" cy="557025"/>
            </a:xfrm>
            <a:custGeom>
              <a:avLst/>
              <a:gdLst/>
              <a:ahLst/>
              <a:cxnLst/>
              <a:rect l="l" t="t" r="r" b="b"/>
              <a:pathLst>
                <a:path w="37645" h="22281" extrusionOk="0">
                  <a:moveTo>
                    <a:pt x="55" y="1"/>
                  </a:moveTo>
                  <a:cubicBezTo>
                    <a:pt x="25" y="1"/>
                    <a:pt x="0" y="26"/>
                    <a:pt x="0" y="56"/>
                  </a:cubicBezTo>
                  <a:lnTo>
                    <a:pt x="0" y="22225"/>
                  </a:lnTo>
                  <a:cubicBezTo>
                    <a:pt x="0" y="22257"/>
                    <a:pt x="25" y="22281"/>
                    <a:pt x="55" y="22281"/>
                  </a:cubicBezTo>
                  <a:lnTo>
                    <a:pt x="37591" y="22281"/>
                  </a:lnTo>
                  <a:cubicBezTo>
                    <a:pt x="37621" y="22281"/>
                    <a:pt x="37645" y="22257"/>
                    <a:pt x="37645" y="22225"/>
                  </a:cubicBezTo>
                  <a:lnTo>
                    <a:pt x="37645" y="56"/>
                  </a:lnTo>
                  <a:cubicBezTo>
                    <a:pt x="37645" y="26"/>
                    <a:pt x="37621" y="1"/>
                    <a:pt x="375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1880875" y="1025625"/>
              <a:ext cx="955550" cy="571450"/>
            </a:xfrm>
            <a:custGeom>
              <a:avLst/>
              <a:gdLst/>
              <a:ahLst/>
              <a:cxnLst/>
              <a:rect l="l" t="t" r="r" b="b"/>
              <a:pathLst>
                <a:path w="38222" h="22858" extrusionOk="0">
                  <a:moveTo>
                    <a:pt x="35820" y="578"/>
                  </a:moveTo>
                  <a:cubicBezTo>
                    <a:pt x="36828" y="579"/>
                    <a:pt x="37644" y="1395"/>
                    <a:pt x="37645" y="2402"/>
                  </a:cubicBezTo>
                  <a:lnTo>
                    <a:pt x="37645" y="20456"/>
                  </a:lnTo>
                  <a:cubicBezTo>
                    <a:pt x="37644" y="21464"/>
                    <a:pt x="36828" y="22279"/>
                    <a:pt x="35820" y="22281"/>
                  </a:cubicBezTo>
                  <a:lnTo>
                    <a:pt x="2400" y="22281"/>
                  </a:lnTo>
                  <a:cubicBezTo>
                    <a:pt x="1394" y="22279"/>
                    <a:pt x="577" y="21464"/>
                    <a:pt x="576" y="20456"/>
                  </a:cubicBezTo>
                  <a:lnTo>
                    <a:pt x="576" y="2402"/>
                  </a:lnTo>
                  <a:cubicBezTo>
                    <a:pt x="577" y="1395"/>
                    <a:pt x="1394" y="579"/>
                    <a:pt x="2400" y="578"/>
                  </a:cubicBezTo>
                  <a:close/>
                  <a:moveTo>
                    <a:pt x="2400" y="1"/>
                  </a:moveTo>
                  <a:cubicBezTo>
                    <a:pt x="1077" y="1"/>
                    <a:pt x="0" y="1078"/>
                    <a:pt x="0" y="2402"/>
                  </a:cubicBezTo>
                  <a:lnTo>
                    <a:pt x="0" y="20456"/>
                  </a:lnTo>
                  <a:cubicBezTo>
                    <a:pt x="0" y="21780"/>
                    <a:pt x="1077" y="22858"/>
                    <a:pt x="2400" y="22858"/>
                  </a:cubicBezTo>
                  <a:lnTo>
                    <a:pt x="35820" y="22858"/>
                  </a:lnTo>
                  <a:cubicBezTo>
                    <a:pt x="37145" y="22858"/>
                    <a:pt x="38222" y="21780"/>
                    <a:pt x="38222" y="20456"/>
                  </a:cubicBezTo>
                  <a:lnTo>
                    <a:pt x="38222" y="2402"/>
                  </a:lnTo>
                  <a:cubicBezTo>
                    <a:pt x="38222" y="1078"/>
                    <a:pt x="37145" y="1"/>
                    <a:pt x="358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1888075" y="1138475"/>
              <a:ext cx="941125" cy="201700"/>
            </a:xfrm>
            <a:custGeom>
              <a:avLst/>
              <a:gdLst/>
              <a:ahLst/>
              <a:cxnLst/>
              <a:rect l="l" t="t" r="r" b="b"/>
              <a:pathLst>
                <a:path w="37645" h="8068" extrusionOk="0">
                  <a:moveTo>
                    <a:pt x="0" y="0"/>
                  </a:moveTo>
                  <a:lnTo>
                    <a:pt x="0" y="8068"/>
                  </a:lnTo>
                  <a:lnTo>
                    <a:pt x="37645" y="8068"/>
                  </a:lnTo>
                  <a:lnTo>
                    <a:pt x="37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1880875" y="1131300"/>
              <a:ext cx="955550" cy="216075"/>
            </a:xfrm>
            <a:custGeom>
              <a:avLst/>
              <a:gdLst/>
              <a:ahLst/>
              <a:cxnLst/>
              <a:rect l="l" t="t" r="r" b="b"/>
              <a:pathLst>
                <a:path w="38222" h="8643" extrusionOk="0">
                  <a:moveTo>
                    <a:pt x="37645" y="575"/>
                  </a:moveTo>
                  <a:lnTo>
                    <a:pt x="37645" y="8066"/>
                  </a:lnTo>
                  <a:lnTo>
                    <a:pt x="576" y="8066"/>
                  </a:lnTo>
                  <a:lnTo>
                    <a:pt x="576" y="575"/>
                  </a:lnTo>
                  <a:close/>
                  <a:moveTo>
                    <a:pt x="286" y="1"/>
                  </a:moveTo>
                  <a:cubicBezTo>
                    <a:pt x="127" y="1"/>
                    <a:pt x="0" y="130"/>
                    <a:pt x="0" y="289"/>
                  </a:cubicBezTo>
                  <a:lnTo>
                    <a:pt x="0" y="8355"/>
                  </a:lnTo>
                  <a:cubicBezTo>
                    <a:pt x="0" y="8513"/>
                    <a:pt x="129" y="8643"/>
                    <a:pt x="288" y="8643"/>
                  </a:cubicBezTo>
                  <a:lnTo>
                    <a:pt x="37933" y="8643"/>
                  </a:lnTo>
                  <a:cubicBezTo>
                    <a:pt x="38092" y="8643"/>
                    <a:pt x="38222" y="8513"/>
                    <a:pt x="38222" y="8355"/>
                  </a:cubicBezTo>
                  <a:lnTo>
                    <a:pt x="38222" y="289"/>
                  </a:lnTo>
                  <a:cubicBezTo>
                    <a:pt x="38222" y="130"/>
                    <a:pt x="38093" y="1"/>
                    <a:pt x="37935" y="1"/>
                  </a:cubicBezTo>
                  <a:cubicBezTo>
                    <a:pt x="37934" y="1"/>
                    <a:pt x="37933" y="1"/>
                    <a:pt x="37933" y="1"/>
                  </a:cubicBezTo>
                  <a:lnTo>
                    <a:pt x="288" y="1"/>
                  </a:lnTo>
                  <a:cubicBezTo>
                    <a:pt x="287" y="1"/>
                    <a:pt x="287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2548725" y="1461550"/>
              <a:ext cx="81825" cy="78725"/>
            </a:xfrm>
            <a:custGeom>
              <a:avLst/>
              <a:gdLst/>
              <a:ahLst/>
              <a:cxnLst/>
              <a:rect l="l" t="t" r="r" b="b"/>
              <a:pathLst>
                <a:path w="3273" h="3149" extrusionOk="0">
                  <a:moveTo>
                    <a:pt x="1698" y="0"/>
                  </a:moveTo>
                  <a:cubicBezTo>
                    <a:pt x="1288" y="0"/>
                    <a:pt x="886" y="160"/>
                    <a:pt x="586" y="461"/>
                  </a:cubicBezTo>
                  <a:cubicBezTo>
                    <a:pt x="135" y="912"/>
                    <a:pt x="0" y="1588"/>
                    <a:pt x="244" y="2177"/>
                  </a:cubicBezTo>
                  <a:cubicBezTo>
                    <a:pt x="487" y="2765"/>
                    <a:pt x="1062" y="3149"/>
                    <a:pt x="1699" y="3149"/>
                  </a:cubicBezTo>
                  <a:cubicBezTo>
                    <a:pt x="2567" y="3149"/>
                    <a:pt x="3272" y="2444"/>
                    <a:pt x="3272" y="1575"/>
                  </a:cubicBezTo>
                  <a:cubicBezTo>
                    <a:pt x="3272" y="938"/>
                    <a:pt x="2888" y="364"/>
                    <a:pt x="2301" y="120"/>
                  </a:cubicBezTo>
                  <a:cubicBezTo>
                    <a:pt x="2106" y="40"/>
                    <a:pt x="1901" y="0"/>
                    <a:pt x="1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2540950" y="1454350"/>
              <a:ext cx="96800" cy="93150"/>
            </a:xfrm>
            <a:custGeom>
              <a:avLst/>
              <a:gdLst/>
              <a:ahLst/>
              <a:cxnLst/>
              <a:rect l="l" t="t" r="r" b="b"/>
              <a:pathLst>
                <a:path w="3872" h="3726" extrusionOk="0">
                  <a:moveTo>
                    <a:pt x="2008" y="577"/>
                  </a:moveTo>
                  <a:cubicBezTo>
                    <a:pt x="2719" y="577"/>
                    <a:pt x="3294" y="1153"/>
                    <a:pt x="3295" y="1863"/>
                  </a:cubicBezTo>
                  <a:cubicBezTo>
                    <a:pt x="3295" y="2384"/>
                    <a:pt x="2982" y="2853"/>
                    <a:pt x="2501" y="3052"/>
                  </a:cubicBezTo>
                  <a:cubicBezTo>
                    <a:pt x="2342" y="3118"/>
                    <a:pt x="2174" y="3150"/>
                    <a:pt x="2008" y="3150"/>
                  </a:cubicBezTo>
                  <a:cubicBezTo>
                    <a:pt x="1674" y="3150"/>
                    <a:pt x="1345" y="3020"/>
                    <a:pt x="1099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19" y="890"/>
                    <a:pt x="1488" y="577"/>
                    <a:pt x="2008" y="577"/>
                  </a:cubicBezTo>
                  <a:close/>
                  <a:moveTo>
                    <a:pt x="2009" y="0"/>
                  </a:moveTo>
                  <a:cubicBezTo>
                    <a:pt x="1525" y="0"/>
                    <a:pt x="1048" y="190"/>
                    <a:pt x="691" y="546"/>
                  </a:cubicBezTo>
                  <a:cubicBezTo>
                    <a:pt x="159" y="1079"/>
                    <a:pt x="1" y="1880"/>
                    <a:pt x="288" y="2576"/>
                  </a:cubicBezTo>
                  <a:cubicBezTo>
                    <a:pt x="576" y="3271"/>
                    <a:pt x="1255" y="3726"/>
                    <a:pt x="2008" y="3726"/>
                  </a:cubicBezTo>
                  <a:cubicBezTo>
                    <a:pt x="3038" y="3725"/>
                    <a:pt x="3871" y="2891"/>
                    <a:pt x="3871" y="1863"/>
                  </a:cubicBezTo>
                  <a:cubicBezTo>
                    <a:pt x="3871" y="1109"/>
                    <a:pt x="3418" y="430"/>
                    <a:pt x="2721" y="142"/>
                  </a:cubicBezTo>
                  <a:cubicBezTo>
                    <a:pt x="2491" y="47"/>
                    <a:pt x="2249" y="0"/>
                    <a:pt x="2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2658050" y="1461550"/>
              <a:ext cx="81850" cy="78725"/>
            </a:xfrm>
            <a:custGeom>
              <a:avLst/>
              <a:gdLst/>
              <a:ahLst/>
              <a:cxnLst/>
              <a:rect l="l" t="t" r="r" b="b"/>
              <a:pathLst>
                <a:path w="3274" h="3149" extrusionOk="0">
                  <a:moveTo>
                    <a:pt x="1699" y="0"/>
                  </a:moveTo>
                  <a:cubicBezTo>
                    <a:pt x="1289" y="0"/>
                    <a:pt x="887" y="160"/>
                    <a:pt x="586" y="461"/>
                  </a:cubicBezTo>
                  <a:cubicBezTo>
                    <a:pt x="136" y="912"/>
                    <a:pt x="0" y="1588"/>
                    <a:pt x="244" y="2177"/>
                  </a:cubicBezTo>
                  <a:cubicBezTo>
                    <a:pt x="489" y="2765"/>
                    <a:pt x="1062" y="3149"/>
                    <a:pt x="1699" y="3149"/>
                  </a:cubicBezTo>
                  <a:cubicBezTo>
                    <a:pt x="2568" y="3149"/>
                    <a:pt x="3274" y="2444"/>
                    <a:pt x="3274" y="1575"/>
                  </a:cubicBezTo>
                  <a:cubicBezTo>
                    <a:pt x="3274" y="938"/>
                    <a:pt x="2890" y="364"/>
                    <a:pt x="2301" y="120"/>
                  </a:cubicBezTo>
                  <a:cubicBezTo>
                    <a:pt x="2106" y="40"/>
                    <a:pt x="1902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2650275" y="1454350"/>
              <a:ext cx="96825" cy="93150"/>
            </a:xfrm>
            <a:custGeom>
              <a:avLst/>
              <a:gdLst/>
              <a:ahLst/>
              <a:cxnLst/>
              <a:rect l="l" t="t" r="r" b="b"/>
              <a:pathLst>
                <a:path w="3873" h="3726" extrusionOk="0">
                  <a:moveTo>
                    <a:pt x="2010" y="577"/>
                  </a:moveTo>
                  <a:cubicBezTo>
                    <a:pt x="2720" y="577"/>
                    <a:pt x="3294" y="1153"/>
                    <a:pt x="3297" y="1863"/>
                  </a:cubicBezTo>
                  <a:cubicBezTo>
                    <a:pt x="3297" y="2383"/>
                    <a:pt x="2984" y="2853"/>
                    <a:pt x="2503" y="3052"/>
                  </a:cubicBezTo>
                  <a:cubicBezTo>
                    <a:pt x="2343" y="3118"/>
                    <a:pt x="2176" y="3150"/>
                    <a:pt x="2010" y="3150"/>
                  </a:cubicBezTo>
                  <a:cubicBezTo>
                    <a:pt x="1675" y="3150"/>
                    <a:pt x="1347" y="3020"/>
                    <a:pt x="1101" y="2774"/>
                  </a:cubicBezTo>
                  <a:cubicBezTo>
                    <a:pt x="732" y="2405"/>
                    <a:pt x="622" y="1852"/>
                    <a:pt x="821" y="1371"/>
                  </a:cubicBezTo>
                  <a:cubicBezTo>
                    <a:pt x="1020" y="890"/>
                    <a:pt x="1489" y="577"/>
                    <a:pt x="2010" y="577"/>
                  </a:cubicBezTo>
                  <a:close/>
                  <a:moveTo>
                    <a:pt x="2010" y="0"/>
                  </a:moveTo>
                  <a:cubicBezTo>
                    <a:pt x="1525" y="0"/>
                    <a:pt x="1049" y="190"/>
                    <a:pt x="693" y="546"/>
                  </a:cubicBezTo>
                  <a:cubicBezTo>
                    <a:pt x="160" y="1079"/>
                    <a:pt x="1" y="1880"/>
                    <a:pt x="289" y="2576"/>
                  </a:cubicBezTo>
                  <a:cubicBezTo>
                    <a:pt x="578" y="3273"/>
                    <a:pt x="1257" y="3726"/>
                    <a:pt x="2010" y="3726"/>
                  </a:cubicBezTo>
                  <a:cubicBezTo>
                    <a:pt x="3038" y="3725"/>
                    <a:pt x="3871" y="2891"/>
                    <a:pt x="3873" y="1863"/>
                  </a:cubicBezTo>
                  <a:cubicBezTo>
                    <a:pt x="3871" y="1109"/>
                    <a:pt x="3418" y="430"/>
                    <a:pt x="2722" y="142"/>
                  </a:cubicBezTo>
                  <a:cubicBezTo>
                    <a:pt x="2492" y="47"/>
                    <a:pt x="2250" y="0"/>
                    <a:pt x="20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330175" y="659725"/>
              <a:ext cx="1007825" cy="653450"/>
            </a:xfrm>
            <a:custGeom>
              <a:avLst/>
              <a:gdLst/>
              <a:ahLst/>
              <a:cxnLst/>
              <a:rect l="l" t="t" r="r" b="b"/>
              <a:pathLst>
                <a:path w="40313" h="26138" extrusionOk="0">
                  <a:moveTo>
                    <a:pt x="1" y="0"/>
                  </a:moveTo>
                  <a:lnTo>
                    <a:pt x="1" y="26137"/>
                  </a:lnTo>
                  <a:lnTo>
                    <a:pt x="40313" y="26137"/>
                  </a:lnTo>
                  <a:lnTo>
                    <a:pt x="403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322950" y="652525"/>
              <a:ext cx="1022250" cy="667850"/>
            </a:xfrm>
            <a:custGeom>
              <a:avLst/>
              <a:gdLst/>
              <a:ahLst/>
              <a:cxnLst/>
              <a:rect l="l" t="t" r="r" b="b"/>
              <a:pathLst>
                <a:path w="40890" h="26714" extrusionOk="0">
                  <a:moveTo>
                    <a:pt x="40313" y="576"/>
                  </a:moveTo>
                  <a:lnTo>
                    <a:pt x="40313" y="26137"/>
                  </a:lnTo>
                  <a:lnTo>
                    <a:pt x="578" y="26137"/>
                  </a:lnTo>
                  <a:lnTo>
                    <a:pt x="578" y="576"/>
                  </a:lnTo>
                  <a:close/>
                  <a:moveTo>
                    <a:pt x="290" y="0"/>
                  </a:moveTo>
                  <a:cubicBezTo>
                    <a:pt x="130" y="0"/>
                    <a:pt x="1" y="130"/>
                    <a:pt x="1" y="288"/>
                  </a:cubicBezTo>
                  <a:lnTo>
                    <a:pt x="1" y="26425"/>
                  </a:lnTo>
                  <a:cubicBezTo>
                    <a:pt x="1" y="26584"/>
                    <a:pt x="130" y="26713"/>
                    <a:pt x="290" y="26713"/>
                  </a:cubicBezTo>
                  <a:lnTo>
                    <a:pt x="40601" y="26713"/>
                  </a:lnTo>
                  <a:cubicBezTo>
                    <a:pt x="40760" y="26713"/>
                    <a:pt x="40890" y="26584"/>
                    <a:pt x="40890" y="26425"/>
                  </a:cubicBezTo>
                  <a:lnTo>
                    <a:pt x="40890" y="288"/>
                  </a:lnTo>
                  <a:cubicBezTo>
                    <a:pt x="40890" y="130"/>
                    <a:pt x="40760" y="0"/>
                    <a:pt x="406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379200" y="701150"/>
              <a:ext cx="912950" cy="565175"/>
            </a:xfrm>
            <a:custGeom>
              <a:avLst/>
              <a:gdLst/>
              <a:ahLst/>
              <a:cxnLst/>
              <a:rect l="l" t="t" r="r" b="b"/>
              <a:pathLst>
                <a:path w="36518" h="22607" extrusionOk="0">
                  <a:moveTo>
                    <a:pt x="1" y="1"/>
                  </a:moveTo>
                  <a:lnTo>
                    <a:pt x="1" y="22607"/>
                  </a:lnTo>
                  <a:lnTo>
                    <a:pt x="36518" y="22607"/>
                  </a:lnTo>
                  <a:lnTo>
                    <a:pt x="365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3372050" y="693950"/>
              <a:ext cx="927300" cy="579575"/>
            </a:xfrm>
            <a:custGeom>
              <a:avLst/>
              <a:gdLst/>
              <a:ahLst/>
              <a:cxnLst/>
              <a:rect l="l" t="t" r="r" b="b"/>
              <a:pathLst>
                <a:path w="37092" h="23183" extrusionOk="0">
                  <a:moveTo>
                    <a:pt x="36516" y="577"/>
                  </a:moveTo>
                  <a:lnTo>
                    <a:pt x="36516" y="22607"/>
                  </a:lnTo>
                  <a:lnTo>
                    <a:pt x="576" y="22607"/>
                  </a:lnTo>
                  <a:lnTo>
                    <a:pt x="576" y="577"/>
                  </a:lnTo>
                  <a:close/>
                  <a:moveTo>
                    <a:pt x="288" y="1"/>
                  </a:moveTo>
                  <a:cubicBezTo>
                    <a:pt x="129" y="1"/>
                    <a:pt x="0" y="129"/>
                    <a:pt x="0" y="289"/>
                  </a:cubicBezTo>
                  <a:lnTo>
                    <a:pt x="0" y="22895"/>
                  </a:lnTo>
                  <a:cubicBezTo>
                    <a:pt x="0" y="23053"/>
                    <a:pt x="129" y="23183"/>
                    <a:pt x="288" y="23183"/>
                  </a:cubicBezTo>
                  <a:lnTo>
                    <a:pt x="36804" y="23183"/>
                  </a:lnTo>
                  <a:cubicBezTo>
                    <a:pt x="36963" y="23183"/>
                    <a:pt x="37092" y="23053"/>
                    <a:pt x="37092" y="22895"/>
                  </a:cubicBezTo>
                  <a:lnTo>
                    <a:pt x="37092" y="289"/>
                  </a:lnTo>
                  <a:cubicBezTo>
                    <a:pt x="37092" y="129"/>
                    <a:pt x="36963" y="1"/>
                    <a:pt x="36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3422700" y="927050"/>
              <a:ext cx="223600" cy="244550"/>
            </a:xfrm>
            <a:custGeom>
              <a:avLst/>
              <a:gdLst/>
              <a:ahLst/>
              <a:cxnLst/>
              <a:rect l="l" t="t" r="r" b="b"/>
              <a:pathLst>
                <a:path w="8944" h="9782" extrusionOk="0">
                  <a:moveTo>
                    <a:pt x="4472" y="0"/>
                  </a:moveTo>
                  <a:cubicBezTo>
                    <a:pt x="2002" y="0"/>
                    <a:pt x="0" y="4238"/>
                    <a:pt x="0" y="6708"/>
                  </a:cubicBezTo>
                  <a:cubicBezTo>
                    <a:pt x="0" y="9177"/>
                    <a:pt x="2002" y="9782"/>
                    <a:pt x="4472" y="9782"/>
                  </a:cubicBezTo>
                  <a:cubicBezTo>
                    <a:pt x="6941" y="9782"/>
                    <a:pt x="8943" y="9177"/>
                    <a:pt x="8943" y="6708"/>
                  </a:cubicBezTo>
                  <a:cubicBezTo>
                    <a:pt x="8943" y="4238"/>
                    <a:pt x="6941" y="0"/>
                    <a:pt x="44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3415500" y="919850"/>
              <a:ext cx="238000" cy="258975"/>
            </a:xfrm>
            <a:custGeom>
              <a:avLst/>
              <a:gdLst/>
              <a:ahLst/>
              <a:cxnLst/>
              <a:rect l="l" t="t" r="r" b="b"/>
              <a:pathLst>
                <a:path w="9520" h="10359" extrusionOk="0">
                  <a:moveTo>
                    <a:pt x="4760" y="577"/>
                  </a:moveTo>
                  <a:cubicBezTo>
                    <a:pt x="6988" y="577"/>
                    <a:pt x="8943" y="4577"/>
                    <a:pt x="8943" y="6996"/>
                  </a:cubicBezTo>
                  <a:cubicBezTo>
                    <a:pt x="8943" y="8923"/>
                    <a:pt x="7653" y="9782"/>
                    <a:pt x="4760" y="9782"/>
                  </a:cubicBezTo>
                  <a:cubicBezTo>
                    <a:pt x="1867" y="9782"/>
                    <a:pt x="577" y="8923"/>
                    <a:pt x="577" y="6996"/>
                  </a:cubicBezTo>
                  <a:cubicBezTo>
                    <a:pt x="577" y="4577"/>
                    <a:pt x="2531" y="577"/>
                    <a:pt x="4760" y="577"/>
                  </a:cubicBezTo>
                  <a:close/>
                  <a:moveTo>
                    <a:pt x="4760" y="0"/>
                  </a:moveTo>
                  <a:cubicBezTo>
                    <a:pt x="2178" y="0"/>
                    <a:pt x="0" y="4297"/>
                    <a:pt x="0" y="6996"/>
                  </a:cubicBezTo>
                  <a:cubicBezTo>
                    <a:pt x="0" y="10359"/>
                    <a:pt x="3583" y="10359"/>
                    <a:pt x="4760" y="10359"/>
                  </a:cubicBezTo>
                  <a:cubicBezTo>
                    <a:pt x="5937" y="10359"/>
                    <a:pt x="9519" y="10359"/>
                    <a:pt x="9519" y="6996"/>
                  </a:cubicBezTo>
                  <a:cubicBezTo>
                    <a:pt x="9519" y="4298"/>
                    <a:pt x="7341" y="0"/>
                    <a:pt x="47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3457625" y="794325"/>
              <a:ext cx="153725" cy="153725"/>
            </a:xfrm>
            <a:custGeom>
              <a:avLst/>
              <a:gdLst/>
              <a:ahLst/>
              <a:cxnLst/>
              <a:rect l="l" t="t" r="r" b="b"/>
              <a:pathLst>
                <a:path w="6149" h="6149" extrusionOk="0">
                  <a:moveTo>
                    <a:pt x="3075" y="0"/>
                  </a:moveTo>
                  <a:cubicBezTo>
                    <a:pt x="1376" y="0"/>
                    <a:pt x="0" y="1376"/>
                    <a:pt x="0" y="3075"/>
                  </a:cubicBezTo>
                  <a:cubicBezTo>
                    <a:pt x="0" y="4772"/>
                    <a:pt x="1376" y="6149"/>
                    <a:pt x="3075" y="6149"/>
                  </a:cubicBezTo>
                  <a:cubicBezTo>
                    <a:pt x="4773" y="6149"/>
                    <a:pt x="6149" y="4772"/>
                    <a:pt x="6149" y="3075"/>
                  </a:cubicBezTo>
                  <a:cubicBezTo>
                    <a:pt x="6149" y="1376"/>
                    <a:pt x="4773" y="0"/>
                    <a:pt x="3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3450425" y="787100"/>
              <a:ext cx="168125" cy="168150"/>
            </a:xfrm>
            <a:custGeom>
              <a:avLst/>
              <a:gdLst/>
              <a:ahLst/>
              <a:cxnLst/>
              <a:rect l="l" t="t" r="r" b="b"/>
              <a:pathLst>
                <a:path w="6725" h="6726" extrusionOk="0">
                  <a:moveTo>
                    <a:pt x="3363" y="577"/>
                  </a:moveTo>
                  <a:cubicBezTo>
                    <a:pt x="4899" y="577"/>
                    <a:pt x="6149" y="1827"/>
                    <a:pt x="6149" y="3362"/>
                  </a:cubicBezTo>
                  <a:cubicBezTo>
                    <a:pt x="6149" y="4899"/>
                    <a:pt x="4899" y="6149"/>
                    <a:pt x="3363" y="6149"/>
                  </a:cubicBezTo>
                  <a:cubicBezTo>
                    <a:pt x="1826" y="6149"/>
                    <a:pt x="576" y="4899"/>
                    <a:pt x="576" y="3362"/>
                  </a:cubicBezTo>
                  <a:cubicBezTo>
                    <a:pt x="576" y="1827"/>
                    <a:pt x="1826" y="577"/>
                    <a:pt x="3363" y="577"/>
                  </a:cubicBezTo>
                  <a:close/>
                  <a:moveTo>
                    <a:pt x="3363" y="0"/>
                  </a:moveTo>
                  <a:cubicBezTo>
                    <a:pt x="1508" y="0"/>
                    <a:pt x="1" y="1509"/>
                    <a:pt x="1" y="3362"/>
                  </a:cubicBezTo>
                  <a:cubicBezTo>
                    <a:pt x="1" y="5217"/>
                    <a:pt x="1508" y="6726"/>
                    <a:pt x="3363" y="6726"/>
                  </a:cubicBezTo>
                  <a:cubicBezTo>
                    <a:pt x="5217" y="6726"/>
                    <a:pt x="6725" y="5217"/>
                    <a:pt x="6725" y="3362"/>
                  </a:cubicBezTo>
                  <a:cubicBezTo>
                    <a:pt x="6725" y="1509"/>
                    <a:pt x="5217" y="0"/>
                    <a:pt x="3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3743650" y="794325"/>
              <a:ext cx="215150" cy="28800"/>
            </a:xfrm>
            <a:custGeom>
              <a:avLst/>
              <a:gdLst/>
              <a:ahLst/>
              <a:cxnLst/>
              <a:rect l="l" t="t" r="r" b="b"/>
              <a:pathLst>
                <a:path w="8606" h="1152" extrusionOk="0">
                  <a:moveTo>
                    <a:pt x="8031" y="0"/>
                  </a:moveTo>
                  <a:cubicBezTo>
                    <a:pt x="8030" y="0"/>
                    <a:pt x="8030" y="0"/>
                    <a:pt x="8029" y="0"/>
                  </a:cubicBezTo>
                  <a:lnTo>
                    <a:pt x="577" y="0"/>
                  </a:lnTo>
                  <a:cubicBezTo>
                    <a:pt x="259" y="0"/>
                    <a:pt x="1" y="258"/>
                    <a:pt x="1" y="576"/>
                  </a:cubicBezTo>
                  <a:cubicBezTo>
                    <a:pt x="1" y="894"/>
                    <a:pt x="259" y="1152"/>
                    <a:pt x="577" y="1152"/>
                  </a:cubicBezTo>
                  <a:lnTo>
                    <a:pt x="8029" y="1152"/>
                  </a:lnTo>
                  <a:cubicBezTo>
                    <a:pt x="8348" y="1152"/>
                    <a:pt x="8606" y="894"/>
                    <a:pt x="8606" y="576"/>
                  </a:cubicBezTo>
                  <a:cubicBezTo>
                    <a:pt x="8606" y="259"/>
                    <a:pt x="8349" y="0"/>
                    <a:pt x="8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3743650" y="875050"/>
              <a:ext cx="215150" cy="28850"/>
            </a:xfrm>
            <a:custGeom>
              <a:avLst/>
              <a:gdLst/>
              <a:ahLst/>
              <a:cxnLst/>
              <a:rect l="l" t="t" r="r" b="b"/>
              <a:pathLst>
                <a:path w="8606" h="1154" extrusionOk="0">
                  <a:moveTo>
                    <a:pt x="577" y="0"/>
                  </a:moveTo>
                  <a:cubicBezTo>
                    <a:pt x="259" y="0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8029" y="1153"/>
                  </a:lnTo>
                  <a:cubicBezTo>
                    <a:pt x="8348" y="1153"/>
                    <a:pt x="8606" y="895"/>
                    <a:pt x="8606" y="576"/>
                  </a:cubicBezTo>
                  <a:cubicBezTo>
                    <a:pt x="8606" y="258"/>
                    <a:pt x="8348" y="0"/>
                    <a:pt x="80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3743650" y="1017875"/>
              <a:ext cx="463550" cy="28825"/>
            </a:xfrm>
            <a:custGeom>
              <a:avLst/>
              <a:gdLst/>
              <a:ahLst/>
              <a:cxnLst/>
              <a:rect l="l" t="t" r="r" b="b"/>
              <a:pathLst>
                <a:path w="18542" h="1153" extrusionOk="0">
                  <a:moveTo>
                    <a:pt x="577" y="0"/>
                  </a:moveTo>
                  <a:cubicBezTo>
                    <a:pt x="259" y="0"/>
                    <a:pt x="1" y="258"/>
                    <a:pt x="1" y="577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7"/>
                  </a:cubicBezTo>
                  <a:cubicBezTo>
                    <a:pt x="18542" y="258"/>
                    <a:pt x="18284" y="0"/>
                    <a:pt x="179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3743650" y="1123450"/>
              <a:ext cx="463550" cy="28850"/>
            </a:xfrm>
            <a:custGeom>
              <a:avLst/>
              <a:gdLst/>
              <a:ahLst/>
              <a:cxnLst/>
              <a:rect l="l" t="t" r="r" b="b"/>
              <a:pathLst>
                <a:path w="18542" h="1154" extrusionOk="0">
                  <a:moveTo>
                    <a:pt x="577" y="1"/>
                  </a:moveTo>
                  <a:cubicBezTo>
                    <a:pt x="259" y="1"/>
                    <a:pt x="1" y="258"/>
                    <a:pt x="1" y="576"/>
                  </a:cubicBezTo>
                  <a:cubicBezTo>
                    <a:pt x="1" y="895"/>
                    <a:pt x="259" y="1153"/>
                    <a:pt x="577" y="1153"/>
                  </a:cubicBezTo>
                  <a:lnTo>
                    <a:pt x="17966" y="1153"/>
                  </a:lnTo>
                  <a:cubicBezTo>
                    <a:pt x="18284" y="1153"/>
                    <a:pt x="18542" y="895"/>
                    <a:pt x="18542" y="576"/>
                  </a:cubicBezTo>
                  <a:cubicBezTo>
                    <a:pt x="18542" y="258"/>
                    <a:pt x="18284" y="1"/>
                    <a:pt x="17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4883650" y="1032825"/>
              <a:ext cx="917400" cy="558175"/>
            </a:xfrm>
            <a:custGeom>
              <a:avLst/>
              <a:gdLst/>
              <a:ahLst/>
              <a:cxnLst/>
              <a:rect l="l" t="t" r="r" b="b"/>
              <a:pathLst>
                <a:path w="36696" h="22327" extrusionOk="0">
                  <a:moveTo>
                    <a:pt x="88" y="1"/>
                  </a:moveTo>
                  <a:cubicBezTo>
                    <a:pt x="38" y="1"/>
                    <a:pt x="0" y="40"/>
                    <a:pt x="0" y="88"/>
                  </a:cubicBezTo>
                  <a:lnTo>
                    <a:pt x="0" y="22239"/>
                  </a:lnTo>
                  <a:cubicBezTo>
                    <a:pt x="0" y="22287"/>
                    <a:pt x="38" y="22326"/>
                    <a:pt x="88" y="22326"/>
                  </a:cubicBezTo>
                  <a:lnTo>
                    <a:pt x="36608" y="22326"/>
                  </a:lnTo>
                  <a:cubicBezTo>
                    <a:pt x="36656" y="22326"/>
                    <a:pt x="36696" y="22287"/>
                    <a:pt x="36696" y="22239"/>
                  </a:cubicBezTo>
                  <a:lnTo>
                    <a:pt x="36696" y="88"/>
                  </a:lnTo>
                  <a:cubicBezTo>
                    <a:pt x="36696" y="40"/>
                    <a:pt x="36656" y="1"/>
                    <a:pt x="366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4869250" y="1018450"/>
              <a:ext cx="946225" cy="586925"/>
            </a:xfrm>
            <a:custGeom>
              <a:avLst/>
              <a:gdLst/>
              <a:ahLst/>
              <a:cxnLst/>
              <a:rect l="l" t="t" r="r" b="b"/>
              <a:pathLst>
                <a:path w="37849" h="23477" extrusionOk="0">
                  <a:moveTo>
                    <a:pt x="33913" y="1153"/>
                  </a:moveTo>
                  <a:cubicBezTo>
                    <a:pt x="35447" y="1153"/>
                    <a:pt x="36696" y="2400"/>
                    <a:pt x="36696" y="3934"/>
                  </a:cubicBezTo>
                  <a:lnTo>
                    <a:pt x="36696" y="19543"/>
                  </a:lnTo>
                  <a:cubicBezTo>
                    <a:pt x="36696" y="21077"/>
                    <a:pt x="35447" y="22325"/>
                    <a:pt x="33913" y="22325"/>
                  </a:cubicBezTo>
                  <a:lnTo>
                    <a:pt x="3933" y="22325"/>
                  </a:lnTo>
                  <a:cubicBezTo>
                    <a:pt x="2399" y="22325"/>
                    <a:pt x="1152" y="21077"/>
                    <a:pt x="1152" y="19543"/>
                  </a:cubicBezTo>
                  <a:lnTo>
                    <a:pt x="1152" y="3934"/>
                  </a:lnTo>
                  <a:cubicBezTo>
                    <a:pt x="1152" y="2400"/>
                    <a:pt x="2399" y="1153"/>
                    <a:pt x="3933" y="1153"/>
                  </a:cubicBezTo>
                  <a:close/>
                  <a:moveTo>
                    <a:pt x="3933" y="0"/>
                  </a:moveTo>
                  <a:cubicBezTo>
                    <a:pt x="1765" y="0"/>
                    <a:pt x="0" y="1765"/>
                    <a:pt x="0" y="3934"/>
                  </a:cubicBezTo>
                  <a:lnTo>
                    <a:pt x="0" y="19543"/>
                  </a:lnTo>
                  <a:cubicBezTo>
                    <a:pt x="0" y="21712"/>
                    <a:pt x="1765" y="23477"/>
                    <a:pt x="3933" y="23477"/>
                  </a:cubicBezTo>
                  <a:lnTo>
                    <a:pt x="33913" y="23477"/>
                  </a:lnTo>
                  <a:cubicBezTo>
                    <a:pt x="36083" y="23477"/>
                    <a:pt x="37849" y="21712"/>
                    <a:pt x="37849" y="19543"/>
                  </a:cubicBezTo>
                  <a:lnTo>
                    <a:pt x="37849" y="3934"/>
                  </a:lnTo>
                  <a:cubicBezTo>
                    <a:pt x="37849" y="1765"/>
                    <a:pt x="36083" y="0"/>
                    <a:pt x="33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4883650" y="1032825"/>
              <a:ext cx="917400" cy="275225"/>
            </a:xfrm>
            <a:custGeom>
              <a:avLst/>
              <a:gdLst/>
              <a:ahLst/>
              <a:cxnLst/>
              <a:rect l="l" t="t" r="r" b="b"/>
              <a:pathLst>
                <a:path w="36696" h="11009" extrusionOk="0">
                  <a:moveTo>
                    <a:pt x="1674" y="1"/>
                  </a:moveTo>
                  <a:cubicBezTo>
                    <a:pt x="750" y="1"/>
                    <a:pt x="0" y="751"/>
                    <a:pt x="0" y="1675"/>
                  </a:cubicBezTo>
                  <a:lnTo>
                    <a:pt x="0" y="2139"/>
                  </a:lnTo>
                  <a:lnTo>
                    <a:pt x="16574" y="10645"/>
                  </a:lnTo>
                  <a:cubicBezTo>
                    <a:pt x="17073" y="10888"/>
                    <a:pt x="17613" y="11009"/>
                    <a:pt x="18154" y="11009"/>
                  </a:cubicBezTo>
                  <a:cubicBezTo>
                    <a:pt x="18724" y="11009"/>
                    <a:pt x="19293" y="10874"/>
                    <a:pt x="19812" y="10605"/>
                  </a:cubicBezTo>
                  <a:lnTo>
                    <a:pt x="36696" y="2065"/>
                  </a:lnTo>
                  <a:lnTo>
                    <a:pt x="36696" y="1675"/>
                  </a:lnTo>
                  <a:cubicBezTo>
                    <a:pt x="36696" y="751"/>
                    <a:pt x="35946" y="1"/>
                    <a:pt x="350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4869225" y="1018400"/>
              <a:ext cx="946225" cy="304000"/>
            </a:xfrm>
            <a:custGeom>
              <a:avLst/>
              <a:gdLst/>
              <a:ahLst/>
              <a:cxnLst/>
              <a:rect l="l" t="t" r="r" b="b"/>
              <a:pathLst>
                <a:path w="37849" h="12160" extrusionOk="0">
                  <a:moveTo>
                    <a:pt x="35598" y="1155"/>
                  </a:moveTo>
                  <a:cubicBezTo>
                    <a:pt x="36205" y="1155"/>
                    <a:pt x="36696" y="1647"/>
                    <a:pt x="36697" y="2252"/>
                  </a:cubicBezTo>
                  <a:lnTo>
                    <a:pt x="36697" y="2288"/>
                  </a:lnTo>
                  <a:lnTo>
                    <a:pt x="20130" y="10669"/>
                  </a:lnTo>
                  <a:cubicBezTo>
                    <a:pt x="20128" y="10669"/>
                    <a:pt x="20127" y="10670"/>
                    <a:pt x="20126" y="10671"/>
                  </a:cubicBezTo>
                  <a:cubicBezTo>
                    <a:pt x="19689" y="10897"/>
                    <a:pt x="19207" y="11010"/>
                    <a:pt x="18727" y="11010"/>
                  </a:cubicBezTo>
                  <a:cubicBezTo>
                    <a:pt x="18275" y="11010"/>
                    <a:pt x="17824" y="10910"/>
                    <a:pt x="17414" y="10710"/>
                  </a:cubicBezTo>
                  <a:lnTo>
                    <a:pt x="1153" y="2365"/>
                  </a:lnTo>
                  <a:lnTo>
                    <a:pt x="1153" y="2252"/>
                  </a:lnTo>
                  <a:cubicBezTo>
                    <a:pt x="1154" y="1647"/>
                    <a:pt x="1645" y="1155"/>
                    <a:pt x="2251" y="1155"/>
                  </a:cubicBezTo>
                  <a:close/>
                  <a:moveTo>
                    <a:pt x="2250" y="1"/>
                  </a:moveTo>
                  <a:cubicBezTo>
                    <a:pt x="1010" y="1"/>
                    <a:pt x="0" y="1011"/>
                    <a:pt x="0" y="2252"/>
                  </a:cubicBezTo>
                  <a:lnTo>
                    <a:pt x="0" y="2716"/>
                  </a:lnTo>
                  <a:cubicBezTo>
                    <a:pt x="0" y="2932"/>
                    <a:pt x="121" y="3130"/>
                    <a:pt x="313" y="3229"/>
                  </a:cubicBezTo>
                  <a:lnTo>
                    <a:pt x="16899" y="11740"/>
                  </a:lnTo>
                  <a:cubicBezTo>
                    <a:pt x="17466" y="12016"/>
                    <a:pt x="18091" y="12160"/>
                    <a:pt x="18723" y="12160"/>
                  </a:cubicBezTo>
                  <a:cubicBezTo>
                    <a:pt x="18725" y="12160"/>
                    <a:pt x="18728" y="12160"/>
                    <a:pt x="18731" y="12160"/>
                  </a:cubicBezTo>
                  <a:cubicBezTo>
                    <a:pt x="18733" y="12160"/>
                    <a:pt x="18736" y="12160"/>
                    <a:pt x="18738" y="12160"/>
                  </a:cubicBezTo>
                  <a:cubicBezTo>
                    <a:pt x="19404" y="12160"/>
                    <a:pt x="20059" y="12000"/>
                    <a:pt x="20652" y="11694"/>
                  </a:cubicBezTo>
                  <a:lnTo>
                    <a:pt x="37533" y="3155"/>
                  </a:lnTo>
                  <a:cubicBezTo>
                    <a:pt x="37726" y="3057"/>
                    <a:pt x="37849" y="2859"/>
                    <a:pt x="37849" y="2642"/>
                  </a:cubicBezTo>
                  <a:lnTo>
                    <a:pt x="37849" y="2252"/>
                  </a:lnTo>
                  <a:cubicBezTo>
                    <a:pt x="37849" y="1011"/>
                    <a:pt x="36840" y="1"/>
                    <a:pt x="35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5394725" y="2005800"/>
              <a:ext cx="927275" cy="468050"/>
            </a:xfrm>
            <a:custGeom>
              <a:avLst/>
              <a:gdLst/>
              <a:ahLst/>
              <a:cxnLst/>
              <a:rect l="l" t="t" r="r" b="b"/>
              <a:pathLst>
                <a:path w="37091" h="18722" extrusionOk="0">
                  <a:moveTo>
                    <a:pt x="62" y="0"/>
                  </a:moveTo>
                  <a:cubicBezTo>
                    <a:pt x="28" y="0"/>
                    <a:pt x="0" y="28"/>
                    <a:pt x="0" y="61"/>
                  </a:cubicBezTo>
                  <a:lnTo>
                    <a:pt x="0" y="18661"/>
                  </a:lnTo>
                  <a:cubicBezTo>
                    <a:pt x="0" y="18695"/>
                    <a:pt x="28" y="18721"/>
                    <a:pt x="62" y="18721"/>
                  </a:cubicBezTo>
                  <a:lnTo>
                    <a:pt x="37031" y="18721"/>
                  </a:lnTo>
                  <a:cubicBezTo>
                    <a:pt x="37064" y="18721"/>
                    <a:pt x="37091" y="18695"/>
                    <a:pt x="37091" y="18661"/>
                  </a:cubicBezTo>
                  <a:lnTo>
                    <a:pt x="37091" y="61"/>
                  </a:lnTo>
                  <a:cubicBezTo>
                    <a:pt x="37091" y="28"/>
                    <a:pt x="37064" y="0"/>
                    <a:pt x="37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5394725" y="2351400"/>
              <a:ext cx="140275" cy="251400"/>
            </a:xfrm>
            <a:custGeom>
              <a:avLst/>
              <a:gdLst/>
              <a:ahLst/>
              <a:cxnLst/>
              <a:rect l="l" t="t" r="r" b="b"/>
              <a:pathLst>
                <a:path w="5611" h="10056" extrusionOk="0">
                  <a:moveTo>
                    <a:pt x="0" y="1"/>
                  </a:moveTo>
                  <a:lnTo>
                    <a:pt x="0" y="10056"/>
                  </a:lnTo>
                  <a:lnTo>
                    <a:pt x="5610" y="35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5618200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5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1" y="1939"/>
                    <a:pt x="297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4" y="3844"/>
                    <a:pt x="3995" y="2983"/>
                    <a:pt x="3995" y="1923"/>
                  </a:cubicBezTo>
                  <a:cubicBezTo>
                    <a:pt x="3995" y="1145"/>
                    <a:pt x="3526" y="444"/>
                    <a:pt x="2809" y="146"/>
                  </a:cubicBezTo>
                  <a:cubicBezTo>
                    <a:pt x="2571" y="48"/>
                    <a:pt x="2322" y="1"/>
                    <a:pt x="2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5824050" y="2200325"/>
              <a:ext cx="99925" cy="96125"/>
            </a:xfrm>
            <a:custGeom>
              <a:avLst/>
              <a:gdLst/>
              <a:ahLst/>
              <a:cxnLst/>
              <a:rect l="l" t="t" r="r" b="b"/>
              <a:pathLst>
                <a:path w="3997" h="3845" extrusionOk="0">
                  <a:moveTo>
                    <a:pt x="2076" y="1"/>
                  </a:moveTo>
                  <a:cubicBezTo>
                    <a:pt x="1575" y="1"/>
                    <a:pt x="1084" y="196"/>
                    <a:pt x="716" y="564"/>
                  </a:cubicBezTo>
                  <a:cubicBezTo>
                    <a:pt x="165" y="1113"/>
                    <a:pt x="1" y="1939"/>
                    <a:pt x="298" y="2658"/>
                  </a:cubicBezTo>
                  <a:cubicBezTo>
                    <a:pt x="596" y="3375"/>
                    <a:pt x="1296" y="3844"/>
                    <a:pt x="2074" y="3844"/>
                  </a:cubicBezTo>
                  <a:cubicBezTo>
                    <a:pt x="3135" y="3844"/>
                    <a:pt x="3996" y="2983"/>
                    <a:pt x="3996" y="1923"/>
                  </a:cubicBezTo>
                  <a:cubicBezTo>
                    <a:pt x="3996" y="1145"/>
                    <a:pt x="3527" y="444"/>
                    <a:pt x="2809" y="146"/>
                  </a:cubicBezTo>
                  <a:cubicBezTo>
                    <a:pt x="2572" y="48"/>
                    <a:pt x="2323" y="1"/>
                    <a:pt x="20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6029975" y="2200325"/>
              <a:ext cx="99875" cy="96125"/>
            </a:xfrm>
            <a:custGeom>
              <a:avLst/>
              <a:gdLst/>
              <a:ahLst/>
              <a:cxnLst/>
              <a:rect l="l" t="t" r="r" b="b"/>
              <a:pathLst>
                <a:path w="3995" h="3845" extrusionOk="0">
                  <a:moveTo>
                    <a:pt x="2074" y="1"/>
                  </a:moveTo>
                  <a:cubicBezTo>
                    <a:pt x="1574" y="1"/>
                    <a:pt x="1082" y="196"/>
                    <a:pt x="714" y="564"/>
                  </a:cubicBezTo>
                  <a:cubicBezTo>
                    <a:pt x="165" y="1113"/>
                    <a:pt x="0" y="1939"/>
                    <a:pt x="298" y="2658"/>
                  </a:cubicBezTo>
                  <a:cubicBezTo>
                    <a:pt x="595" y="3375"/>
                    <a:pt x="1296" y="3844"/>
                    <a:pt x="2073" y="3844"/>
                  </a:cubicBezTo>
                  <a:cubicBezTo>
                    <a:pt x="3135" y="3844"/>
                    <a:pt x="3995" y="2983"/>
                    <a:pt x="3995" y="1923"/>
                  </a:cubicBezTo>
                  <a:cubicBezTo>
                    <a:pt x="3995" y="1145"/>
                    <a:pt x="3527" y="444"/>
                    <a:pt x="2808" y="146"/>
                  </a:cubicBezTo>
                  <a:cubicBezTo>
                    <a:pt x="2571" y="48"/>
                    <a:pt x="2322" y="1"/>
                    <a:pt x="20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1157425" y="3075450"/>
              <a:ext cx="875850" cy="648650"/>
            </a:xfrm>
            <a:custGeom>
              <a:avLst/>
              <a:gdLst/>
              <a:ahLst/>
              <a:cxnLst/>
              <a:rect l="l" t="t" r="r" b="b"/>
              <a:pathLst>
                <a:path w="35034" h="25946" extrusionOk="0">
                  <a:moveTo>
                    <a:pt x="32761" y="5477"/>
                  </a:moveTo>
                  <a:lnTo>
                    <a:pt x="31445" y="10363"/>
                  </a:lnTo>
                  <a:lnTo>
                    <a:pt x="31445" y="5477"/>
                  </a:lnTo>
                  <a:close/>
                  <a:moveTo>
                    <a:pt x="12979" y="5477"/>
                  </a:moveTo>
                  <a:lnTo>
                    <a:pt x="12979" y="13779"/>
                  </a:lnTo>
                  <a:lnTo>
                    <a:pt x="12542" y="13779"/>
                  </a:lnTo>
                  <a:lnTo>
                    <a:pt x="9775" y="5477"/>
                  </a:lnTo>
                  <a:close/>
                  <a:moveTo>
                    <a:pt x="18491" y="5477"/>
                  </a:moveTo>
                  <a:lnTo>
                    <a:pt x="18490" y="13779"/>
                  </a:lnTo>
                  <a:lnTo>
                    <a:pt x="14913" y="13779"/>
                  </a:lnTo>
                  <a:lnTo>
                    <a:pt x="14913" y="5477"/>
                  </a:lnTo>
                  <a:close/>
                  <a:moveTo>
                    <a:pt x="24001" y="5477"/>
                  </a:moveTo>
                  <a:lnTo>
                    <a:pt x="24001" y="13779"/>
                  </a:lnTo>
                  <a:lnTo>
                    <a:pt x="20423" y="13779"/>
                  </a:lnTo>
                  <a:lnTo>
                    <a:pt x="20423" y="5477"/>
                  </a:lnTo>
                  <a:close/>
                  <a:moveTo>
                    <a:pt x="29513" y="5477"/>
                  </a:moveTo>
                  <a:lnTo>
                    <a:pt x="29513" y="13779"/>
                  </a:lnTo>
                  <a:lnTo>
                    <a:pt x="25935" y="13779"/>
                  </a:lnTo>
                  <a:lnTo>
                    <a:pt x="25935" y="5477"/>
                  </a:lnTo>
                  <a:close/>
                  <a:moveTo>
                    <a:pt x="16702" y="21222"/>
                  </a:moveTo>
                  <a:cubicBezTo>
                    <a:pt x="16881" y="21222"/>
                    <a:pt x="17063" y="21257"/>
                    <a:pt x="17235" y="21328"/>
                  </a:cubicBezTo>
                  <a:cubicBezTo>
                    <a:pt x="17757" y="21544"/>
                    <a:pt x="18097" y="22054"/>
                    <a:pt x="18097" y="22619"/>
                  </a:cubicBezTo>
                  <a:cubicBezTo>
                    <a:pt x="18095" y="23389"/>
                    <a:pt x="17472" y="24012"/>
                    <a:pt x="16702" y="24014"/>
                  </a:cubicBezTo>
                  <a:cubicBezTo>
                    <a:pt x="16137" y="24014"/>
                    <a:pt x="15627" y="23674"/>
                    <a:pt x="15411" y="23152"/>
                  </a:cubicBezTo>
                  <a:cubicBezTo>
                    <a:pt x="15195" y="22631"/>
                    <a:pt x="15315" y="22030"/>
                    <a:pt x="15713" y="21630"/>
                  </a:cubicBezTo>
                  <a:cubicBezTo>
                    <a:pt x="15981" y="21364"/>
                    <a:pt x="16338" y="21222"/>
                    <a:pt x="16702" y="21222"/>
                  </a:cubicBezTo>
                  <a:close/>
                  <a:moveTo>
                    <a:pt x="26937" y="21222"/>
                  </a:moveTo>
                  <a:cubicBezTo>
                    <a:pt x="27116" y="21222"/>
                    <a:pt x="27298" y="21257"/>
                    <a:pt x="27470" y="21328"/>
                  </a:cubicBezTo>
                  <a:cubicBezTo>
                    <a:pt x="27992" y="21544"/>
                    <a:pt x="28331" y="22054"/>
                    <a:pt x="28331" y="22619"/>
                  </a:cubicBezTo>
                  <a:cubicBezTo>
                    <a:pt x="28330" y="23388"/>
                    <a:pt x="27706" y="24012"/>
                    <a:pt x="26938" y="24014"/>
                  </a:cubicBezTo>
                  <a:lnTo>
                    <a:pt x="26936" y="24014"/>
                  </a:lnTo>
                  <a:cubicBezTo>
                    <a:pt x="26371" y="24014"/>
                    <a:pt x="25863" y="23674"/>
                    <a:pt x="25646" y="23152"/>
                  </a:cubicBezTo>
                  <a:cubicBezTo>
                    <a:pt x="25430" y="22631"/>
                    <a:pt x="25550" y="22030"/>
                    <a:pt x="25949" y="21630"/>
                  </a:cubicBezTo>
                  <a:cubicBezTo>
                    <a:pt x="26216" y="21364"/>
                    <a:pt x="26573" y="21222"/>
                    <a:pt x="26937" y="21222"/>
                  </a:cubicBezTo>
                  <a:close/>
                  <a:moveTo>
                    <a:pt x="955" y="1"/>
                  </a:moveTo>
                  <a:cubicBezTo>
                    <a:pt x="426" y="7"/>
                    <a:pt x="1" y="437"/>
                    <a:pt x="1" y="966"/>
                  </a:cubicBezTo>
                  <a:cubicBezTo>
                    <a:pt x="1" y="1496"/>
                    <a:pt x="426" y="1927"/>
                    <a:pt x="955" y="1933"/>
                  </a:cubicBezTo>
                  <a:lnTo>
                    <a:pt x="6557" y="1933"/>
                  </a:lnTo>
                  <a:lnTo>
                    <a:pt x="12635" y="20168"/>
                  </a:lnTo>
                  <a:cubicBezTo>
                    <a:pt x="12766" y="20563"/>
                    <a:pt x="13136" y="20829"/>
                    <a:pt x="13552" y="20829"/>
                  </a:cubicBezTo>
                  <a:lnTo>
                    <a:pt x="13903" y="20829"/>
                  </a:lnTo>
                  <a:cubicBezTo>
                    <a:pt x="13571" y="21347"/>
                    <a:pt x="13373" y="21959"/>
                    <a:pt x="13373" y="22617"/>
                  </a:cubicBezTo>
                  <a:cubicBezTo>
                    <a:pt x="13373" y="24454"/>
                    <a:pt x="14866" y="25946"/>
                    <a:pt x="16702" y="25946"/>
                  </a:cubicBezTo>
                  <a:cubicBezTo>
                    <a:pt x="18537" y="25946"/>
                    <a:pt x="20030" y="24454"/>
                    <a:pt x="20030" y="22617"/>
                  </a:cubicBezTo>
                  <a:cubicBezTo>
                    <a:pt x="20029" y="21983"/>
                    <a:pt x="19844" y="21362"/>
                    <a:pt x="19499" y="20829"/>
                  </a:cubicBezTo>
                  <a:lnTo>
                    <a:pt x="24139" y="20829"/>
                  </a:lnTo>
                  <a:cubicBezTo>
                    <a:pt x="23807" y="21347"/>
                    <a:pt x="23608" y="21959"/>
                    <a:pt x="23608" y="22617"/>
                  </a:cubicBezTo>
                  <a:cubicBezTo>
                    <a:pt x="23608" y="24454"/>
                    <a:pt x="25101" y="25946"/>
                    <a:pt x="26936" y="25946"/>
                  </a:cubicBezTo>
                  <a:cubicBezTo>
                    <a:pt x="28772" y="25946"/>
                    <a:pt x="30265" y="24454"/>
                    <a:pt x="30265" y="22617"/>
                  </a:cubicBezTo>
                  <a:cubicBezTo>
                    <a:pt x="30264" y="21983"/>
                    <a:pt x="30079" y="21362"/>
                    <a:pt x="29735" y="20829"/>
                  </a:cubicBezTo>
                  <a:lnTo>
                    <a:pt x="30480" y="20829"/>
                  </a:lnTo>
                  <a:cubicBezTo>
                    <a:pt x="31013" y="20829"/>
                    <a:pt x="31446" y="20396"/>
                    <a:pt x="31446" y="19862"/>
                  </a:cubicBezTo>
                  <a:cubicBezTo>
                    <a:pt x="31446" y="19329"/>
                    <a:pt x="31013" y="18896"/>
                    <a:pt x="30480" y="18896"/>
                  </a:cubicBezTo>
                  <a:lnTo>
                    <a:pt x="14249" y="18896"/>
                  </a:lnTo>
                  <a:lnTo>
                    <a:pt x="13187" y="15711"/>
                  </a:lnTo>
                  <a:lnTo>
                    <a:pt x="31266" y="15711"/>
                  </a:lnTo>
                  <a:cubicBezTo>
                    <a:pt x="31703" y="15711"/>
                    <a:pt x="32086" y="15418"/>
                    <a:pt x="32200" y="14996"/>
                  </a:cubicBezTo>
                  <a:lnTo>
                    <a:pt x="34955" y="4761"/>
                  </a:lnTo>
                  <a:cubicBezTo>
                    <a:pt x="35034" y="4471"/>
                    <a:pt x="34971" y="4160"/>
                    <a:pt x="34789" y="3922"/>
                  </a:cubicBezTo>
                  <a:cubicBezTo>
                    <a:pt x="34606" y="3684"/>
                    <a:pt x="34325" y="3544"/>
                    <a:pt x="34025" y="3544"/>
                  </a:cubicBezTo>
                  <a:cubicBezTo>
                    <a:pt x="34024" y="3544"/>
                    <a:pt x="34023" y="3544"/>
                    <a:pt x="34022" y="3544"/>
                  </a:cubicBezTo>
                  <a:lnTo>
                    <a:pt x="9131" y="3544"/>
                  </a:lnTo>
                  <a:lnTo>
                    <a:pt x="8170" y="662"/>
                  </a:lnTo>
                  <a:cubicBezTo>
                    <a:pt x="8039" y="267"/>
                    <a:pt x="7670" y="1"/>
                    <a:pt x="7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5604225" y="3056750"/>
              <a:ext cx="696275" cy="696225"/>
            </a:xfrm>
            <a:custGeom>
              <a:avLst/>
              <a:gdLst/>
              <a:ahLst/>
              <a:cxnLst/>
              <a:rect l="l" t="t" r="r" b="b"/>
              <a:pathLst>
                <a:path w="27851" h="27849" extrusionOk="0">
                  <a:moveTo>
                    <a:pt x="10436" y="2243"/>
                  </a:moveTo>
                  <a:lnTo>
                    <a:pt x="10436" y="2243"/>
                  </a:lnTo>
                  <a:cubicBezTo>
                    <a:pt x="9791" y="3179"/>
                    <a:pt x="9237" y="4378"/>
                    <a:pt x="8796" y="5784"/>
                  </a:cubicBezTo>
                  <a:lnTo>
                    <a:pt x="4868" y="5784"/>
                  </a:lnTo>
                  <a:cubicBezTo>
                    <a:pt x="6351" y="4138"/>
                    <a:pt x="8263" y="2893"/>
                    <a:pt x="10436" y="2243"/>
                  </a:cubicBezTo>
                  <a:close/>
                  <a:moveTo>
                    <a:pt x="13925" y="1729"/>
                  </a:moveTo>
                  <a:cubicBezTo>
                    <a:pt x="15095" y="1729"/>
                    <a:pt x="16336" y="3240"/>
                    <a:pt x="17221" y="5784"/>
                  </a:cubicBezTo>
                  <a:lnTo>
                    <a:pt x="10630" y="5784"/>
                  </a:lnTo>
                  <a:cubicBezTo>
                    <a:pt x="11514" y="3241"/>
                    <a:pt x="12756" y="1729"/>
                    <a:pt x="13925" y="1729"/>
                  </a:cubicBezTo>
                  <a:close/>
                  <a:moveTo>
                    <a:pt x="17414" y="2243"/>
                  </a:moveTo>
                  <a:cubicBezTo>
                    <a:pt x="19588" y="2893"/>
                    <a:pt x="21501" y="4138"/>
                    <a:pt x="22981" y="5784"/>
                  </a:cubicBezTo>
                  <a:lnTo>
                    <a:pt x="19053" y="5784"/>
                  </a:lnTo>
                  <a:cubicBezTo>
                    <a:pt x="18614" y="4378"/>
                    <a:pt x="18058" y="3179"/>
                    <a:pt x="17414" y="2243"/>
                  </a:cubicBezTo>
                  <a:close/>
                  <a:moveTo>
                    <a:pt x="8341" y="7512"/>
                  </a:moveTo>
                  <a:cubicBezTo>
                    <a:pt x="7971" y="9176"/>
                    <a:pt x="7746" y="11047"/>
                    <a:pt x="7695" y="13060"/>
                  </a:cubicBezTo>
                  <a:lnTo>
                    <a:pt x="1774" y="13060"/>
                  </a:lnTo>
                  <a:cubicBezTo>
                    <a:pt x="1910" y="11092"/>
                    <a:pt x="2528" y="9188"/>
                    <a:pt x="3570" y="7512"/>
                  </a:cubicBezTo>
                  <a:close/>
                  <a:moveTo>
                    <a:pt x="17724" y="7512"/>
                  </a:moveTo>
                  <a:cubicBezTo>
                    <a:pt x="18111" y="9112"/>
                    <a:pt x="18364" y="10984"/>
                    <a:pt x="18421" y="13060"/>
                  </a:cubicBezTo>
                  <a:lnTo>
                    <a:pt x="9431" y="13060"/>
                  </a:lnTo>
                  <a:cubicBezTo>
                    <a:pt x="9487" y="10984"/>
                    <a:pt x="9740" y="9111"/>
                    <a:pt x="10128" y="7512"/>
                  </a:cubicBezTo>
                  <a:close/>
                  <a:moveTo>
                    <a:pt x="24280" y="7512"/>
                  </a:moveTo>
                  <a:cubicBezTo>
                    <a:pt x="25322" y="9188"/>
                    <a:pt x="25939" y="11093"/>
                    <a:pt x="26077" y="13060"/>
                  </a:cubicBezTo>
                  <a:lnTo>
                    <a:pt x="20155" y="13060"/>
                  </a:lnTo>
                  <a:cubicBezTo>
                    <a:pt x="20105" y="11047"/>
                    <a:pt x="19879" y="9176"/>
                    <a:pt x="19510" y="7512"/>
                  </a:cubicBezTo>
                  <a:close/>
                  <a:moveTo>
                    <a:pt x="7695" y="14789"/>
                  </a:moveTo>
                  <a:cubicBezTo>
                    <a:pt x="7754" y="17158"/>
                    <a:pt x="8055" y="19334"/>
                    <a:pt x="8548" y="21202"/>
                  </a:cubicBezTo>
                  <a:lnTo>
                    <a:pt x="4162" y="21202"/>
                  </a:lnTo>
                  <a:cubicBezTo>
                    <a:pt x="2766" y="19338"/>
                    <a:pt x="1936" y="17112"/>
                    <a:pt x="1772" y="14789"/>
                  </a:cubicBezTo>
                  <a:close/>
                  <a:moveTo>
                    <a:pt x="18421" y="14789"/>
                  </a:moveTo>
                  <a:cubicBezTo>
                    <a:pt x="18355" y="17252"/>
                    <a:pt x="18009" y="19429"/>
                    <a:pt x="17495" y="21202"/>
                  </a:cubicBezTo>
                  <a:lnTo>
                    <a:pt x="10356" y="21202"/>
                  </a:lnTo>
                  <a:cubicBezTo>
                    <a:pt x="9841" y="19429"/>
                    <a:pt x="9497" y="17252"/>
                    <a:pt x="9430" y="14789"/>
                  </a:cubicBezTo>
                  <a:close/>
                  <a:moveTo>
                    <a:pt x="26077" y="14788"/>
                  </a:moveTo>
                  <a:cubicBezTo>
                    <a:pt x="25914" y="17112"/>
                    <a:pt x="25085" y="19338"/>
                    <a:pt x="23689" y="21202"/>
                  </a:cubicBezTo>
                  <a:lnTo>
                    <a:pt x="19302" y="21202"/>
                  </a:lnTo>
                  <a:cubicBezTo>
                    <a:pt x="19795" y="19334"/>
                    <a:pt x="20096" y="17158"/>
                    <a:pt x="20155" y="14788"/>
                  </a:cubicBezTo>
                  <a:close/>
                  <a:moveTo>
                    <a:pt x="9090" y="22930"/>
                  </a:moveTo>
                  <a:cubicBezTo>
                    <a:pt x="9474" y="23968"/>
                    <a:pt x="9926" y="24868"/>
                    <a:pt x="10436" y="25606"/>
                  </a:cubicBezTo>
                  <a:cubicBezTo>
                    <a:pt x="8662" y="25075"/>
                    <a:pt x="7064" y="24146"/>
                    <a:pt x="5729" y="22930"/>
                  </a:cubicBezTo>
                  <a:close/>
                  <a:moveTo>
                    <a:pt x="22121" y="22930"/>
                  </a:moveTo>
                  <a:cubicBezTo>
                    <a:pt x="20786" y="24146"/>
                    <a:pt x="19187" y="25075"/>
                    <a:pt x="17414" y="25606"/>
                  </a:cubicBezTo>
                  <a:cubicBezTo>
                    <a:pt x="17924" y="24868"/>
                    <a:pt x="18376" y="23968"/>
                    <a:pt x="18760" y="22930"/>
                  </a:cubicBezTo>
                  <a:close/>
                  <a:moveTo>
                    <a:pt x="16889" y="22930"/>
                  </a:moveTo>
                  <a:cubicBezTo>
                    <a:pt x="16040" y="24945"/>
                    <a:pt x="14954" y="26121"/>
                    <a:pt x="13925" y="26121"/>
                  </a:cubicBezTo>
                  <a:cubicBezTo>
                    <a:pt x="12895" y="26121"/>
                    <a:pt x="11811" y="24945"/>
                    <a:pt x="10961" y="22930"/>
                  </a:cubicBezTo>
                  <a:close/>
                  <a:moveTo>
                    <a:pt x="13925" y="0"/>
                  </a:moveTo>
                  <a:cubicBezTo>
                    <a:pt x="6248" y="0"/>
                    <a:pt x="1" y="6246"/>
                    <a:pt x="1" y="13925"/>
                  </a:cubicBezTo>
                  <a:cubicBezTo>
                    <a:pt x="1" y="21602"/>
                    <a:pt x="6248" y="27849"/>
                    <a:pt x="13925" y="27849"/>
                  </a:cubicBezTo>
                  <a:cubicBezTo>
                    <a:pt x="21604" y="27849"/>
                    <a:pt x="27851" y="21603"/>
                    <a:pt x="27851" y="13925"/>
                  </a:cubicBezTo>
                  <a:cubicBezTo>
                    <a:pt x="27851" y="6246"/>
                    <a:pt x="21605" y="0"/>
                    <a:pt x="13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30"/>
          <p:cNvGrpSpPr/>
          <p:nvPr/>
        </p:nvGrpSpPr>
        <p:grpSpPr>
          <a:xfrm>
            <a:off x="5818870" y="1278722"/>
            <a:ext cx="3564480" cy="3333097"/>
            <a:chOff x="449250" y="238125"/>
            <a:chExt cx="6401725" cy="5237425"/>
          </a:xfrm>
        </p:grpSpPr>
        <p:sp>
          <p:nvSpPr>
            <p:cNvPr id="369" name="Google Shape;369;p30"/>
            <p:cNvSpPr/>
            <p:nvPr/>
          </p:nvSpPr>
          <p:spPr>
            <a:xfrm>
              <a:off x="449250" y="238125"/>
              <a:ext cx="6401725" cy="4867000"/>
            </a:xfrm>
            <a:custGeom>
              <a:avLst/>
              <a:gdLst/>
              <a:ahLst/>
              <a:cxnLst/>
              <a:rect l="l" t="t" r="r" b="b"/>
              <a:pathLst>
                <a:path w="256069" h="194680" extrusionOk="0">
                  <a:moveTo>
                    <a:pt x="156176" y="0"/>
                  </a:moveTo>
                  <a:cubicBezTo>
                    <a:pt x="145518" y="0"/>
                    <a:pt x="132819" y="2041"/>
                    <a:pt x="117347" y="7037"/>
                  </a:cubicBezTo>
                  <a:cubicBezTo>
                    <a:pt x="73919" y="21063"/>
                    <a:pt x="72529" y="47320"/>
                    <a:pt x="39520" y="50959"/>
                  </a:cubicBezTo>
                  <a:cubicBezTo>
                    <a:pt x="6511" y="54598"/>
                    <a:pt x="0" y="81018"/>
                    <a:pt x="20457" y="107280"/>
                  </a:cubicBezTo>
                  <a:cubicBezTo>
                    <a:pt x="40914" y="133541"/>
                    <a:pt x="34389" y="155948"/>
                    <a:pt x="53883" y="173479"/>
                  </a:cubicBezTo>
                  <a:cubicBezTo>
                    <a:pt x="53883" y="173479"/>
                    <a:pt x="75463" y="194395"/>
                    <a:pt x="109332" y="194677"/>
                  </a:cubicBezTo>
                  <a:cubicBezTo>
                    <a:pt x="109494" y="194679"/>
                    <a:pt x="109655" y="194679"/>
                    <a:pt x="109816" y="194679"/>
                  </a:cubicBezTo>
                  <a:cubicBezTo>
                    <a:pt x="143285" y="194679"/>
                    <a:pt x="152002" y="165455"/>
                    <a:pt x="163781" y="160161"/>
                  </a:cubicBezTo>
                  <a:cubicBezTo>
                    <a:pt x="165889" y="159213"/>
                    <a:pt x="168046" y="158833"/>
                    <a:pt x="170310" y="158833"/>
                  </a:cubicBezTo>
                  <a:cubicBezTo>
                    <a:pt x="179462" y="158833"/>
                    <a:pt x="190378" y="165035"/>
                    <a:pt x="206960" y="165035"/>
                  </a:cubicBezTo>
                  <a:cubicBezTo>
                    <a:pt x="209318" y="165035"/>
                    <a:pt x="211790" y="164910"/>
                    <a:pt x="214388" y="164623"/>
                  </a:cubicBezTo>
                  <a:cubicBezTo>
                    <a:pt x="239780" y="161824"/>
                    <a:pt x="256069" y="123080"/>
                    <a:pt x="238166" y="100552"/>
                  </a:cubicBezTo>
                  <a:cubicBezTo>
                    <a:pt x="220263" y="78026"/>
                    <a:pt x="194362" y="68431"/>
                    <a:pt x="196727" y="54917"/>
                  </a:cubicBezTo>
                  <a:cubicBezTo>
                    <a:pt x="199092" y="41401"/>
                    <a:pt x="214197" y="26885"/>
                    <a:pt x="198277" y="14582"/>
                  </a:cubicBezTo>
                  <a:cubicBezTo>
                    <a:pt x="188030" y="6662"/>
                    <a:pt x="175435" y="0"/>
                    <a:pt x="156176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359925" y="1527750"/>
              <a:ext cx="2324375" cy="2834650"/>
            </a:xfrm>
            <a:custGeom>
              <a:avLst/>
              <a:gdLst/>
              <a:ahLst/>
              <a:cxnLst/>
              <a:rect l="l" t="t" r="r" b="b"/>
              <a:pathLst>
                <a:path w="92975" h="113386" extrusionOk="0">
                  <a:moveTo>
                    <a:pt x="92975" y="1"/>
                  </a:moveTo>
                  <a:lnTo>
                    <a:pt x="1" y="88441"/>
                  </a:lnTo>
                  <a:cubicBezTo>
                    <a:pt x="2765" y="97462"/>
                    <a:pt x="5000" y="105799"/>
                    <a:pt x="10063" y="113385"/>
                  </a:cubicBezTo>
                  <a:lnTo>
                    <a:pt x="10063" y="113385"/>
                  </a:lnTo>
                  <a:lnTo>
                    <a:pt x="929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872225" y="1564700"/>
              <a:ext cx="1879600" cy="3395675"/>
            </a:xfrm>
            <a:custGeom>
              <a:avLst/>
              <a:gdLst/>
              <a:ahLst/>
              <a:cxnLst/>
              <a:rect l="l" t="t" r="r" b="b"/>
              <a:pathLst>
                <a:path w="75184" h="135827" extrusionOk="0">
                  <a:moveTo>
                    <a:pt x="75183" y="1"/>
                  </a:moveTo>
                  <a:lnTo>
                    <a:pt x="1" y="123012"/>
                  </a:lnTo>
                  <a:cubicBezTo>
                    <a:pt x="3990" y="126184"/>
                    <a:pt x="11779" y="131640"/>
                    <a:pt x="22564" y="135827"/>
                  </a:cubicBezTo>
                  <a:lnTo>
                    <a:pt x="751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847450" y="1296475"/>
              <a:ext cx="2719600" cy="460775"/>
            </a:xfrm>
            <a:custGeom>
              <a:avLst/>
              <a:gdLst/>
              <a:ahLst/>
              <a:cxnLst/>
              <a:rect l="l" t="t" r="r" b="b"/>
              <a:pathLst>
                <a:path w="108784" h="18431" extrusionOk="0">
                  <a:moveTo>
                    <a:pt x="47015" y="0"/>
                  </a:moveTo>
                  <a:cubicBezTo>
                    <a:pt x="40751" y="4314"/>
                    <a:pt x="33637" y="7517"/>
                    <a:pt x="23592" y="8625"/>
                  </a:cubicBezTo>
                  <a:cubicBezTo>
                    <a:pt x="12986" y="9794"/>
                    <a:pt x="5121" y="13318"/>
                    <a:pt x="1" y="18431"/>
                  </a:cubicBezTo>
                  <a:lnTo>
                    <a:pt x="108783" y="1544"/>
                  </a:lnTo>
                  <a:lnTo>
                    <a:pt x="470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2799325" y="1582900"/>
              <a:ext cx="1027275" cy="3522225"/>
            </a:xfrm>
            <a:custGeom>
              <a:avLst/>
              <a:gdLst/>
              <a:ahLst/>
              <a:cxnLst/>
              <a:rect l="l" t="t" r="r" b="b"/>
              <a:pathLst>
                <a:path w="41091" h="140889" extrusionOk="0">
                  <a:moveTo>
                    <a:pt x="41090" y="0"/>
                  </a:moveTo>
                  <a:lnTo>
                    <a:pt x="0" y="139320"/>
                  </a:lnTo>
                  <a:cubicBezTo>
                    <a:pt x="4769" y="140258"/>
                    <a:pt x="9888" y="140841"/>
                    <a:pt x="15329" y="140886"/>
                  </a:cubicBezTo>
                  <a:cubicBezTo>
                    <a:pt x="15489" y="140888"/>
                    <a:pt x="15648" y="140888"/>
                    <a:pt x="15807" y="140888"/>
                  </a:cubicBezTo>
                  <a:cubicBezTo>
                    <a:pt x="19473" y="140888"/>
                    <a:pt x="22841" y="140535"/>
                    <a:pt x="25951" y="139903"/>
                  </a:cubicBezTo>
                  <a:lnTo>
                    <a:pt x="41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4043050" y="1519500"/>
              <a:ext cx="2147875" cy="2844425"/>
            </a:xfrm>
            <a:custGeom>
              <a:avLst/>
              <a:gdLst/>
              <a:ahLst/>
              <a:cxnLst/>
              <a:rect l="l" t="t" r="r" b="b"/>
              <a:pathLst>
                <a:path w="85915" h="113777" extrusionOk="0">
                  <a:moveTo>
                    <a:pt x="1" y="0"/>
                  </a:moveTo>
                  <a:lnTo>
                    <a:pt x="61944" y="113764"/>
                  </a:lnTo>
                  <a:cubicBezTo>
                    <a:pt x="62372" y="113772"/>
                    <a:pt x="62799" y="113776"/>
                    <a:pt x="63227" y="113776"/>
                  </a:cubicBezTo>
                  <a:cubicBezTo>
                    <a:pt x="65702" y="113776"/>
                    <a:pt x="68175" y="113640"/>
                    <a:pt x="70636" y="113368"/>
                  </a:cubicBezTo>
                  <a:cubicBezTo>
                    <a:pt x="76268" y="112747"/>
                    <a:pt x="81452" y="110354"/>
                    <a:pt x="85915" y="10676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4096200" y="1463850"/>
              <a:ext cx="2502050" cy="2449625"/>
            </a:xfrm>
            <a:custGeom>
              <a:avLst/>
              <a:gdLst/>
              <a:ahLst/>
              <a:cxnLst/>
              <a:rect l="l" t="t" r="r" b="b"/>
              <a:pathLst>
                <a:path w="100082" h="97985" extrusionOk="0">
                  <a:moveTo>
                    <a:pt x="1" y="0"/>
                  </a:moveTo>
                  <a:lnTo>
                    <a:pt x="93205" y="97984"/>
                  </a:lnTo>
                  <a:cubicBezTo>
                    <a:pt x="97609" y="90591"/>
                    <a:pt x="100081" y="81711"/>
                    <a:pt x="99830" y="7300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4133125" y="1396325"/>
              <a:ext cx="2311975" cy="1413025"/>
            </a:xfrm>
            <a:custGeom>
              <a:avLst/>
              <a:gdLst/>
              <a:ahLst/>
              <a:cxnLst/>
              <a:rect l="l" t="t" r="r" b="b"/>
              <a:pathLst>
                <a:path w="92479" h="56521" extrusionOk="0">
                  <a:moveTo>
                    <a:pt x="0" y="1"/>
                  </a:moveTo>
                  <a:lnTo>
                    <a:pt x="92479" y="56521"/>
                  </a:lnTo>
                  <a:cubicBezTo>
                    <a:pt x="91960" y="55739"/>
                    <a:pt x="91403" y="54974"/>
                    <a:pt x="90811" y="54224"/>
                  </a:cubicBezTo>
                  <a:cubicBezTo>
                    <a:pt x="78816" y="39131"/>
                    <a:pt x="63231" y="29844"/>
                    <a:pt x="54962" y="2129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4151325" y="1321550"/>
              <a:ext cx="1260400" cy="358000"/>
            </a:xfrm>
            <a:custGeom>
              <a:avLst/>
              <a:gdLst/>
              <a:ahLst/>
              <a:cxnLst/>
              <a:rect l="l" t="t" r="r" b="b"/>
              <a:pathLst>
                <a:path w="50416" h="14320" extrusionOk="0">
                  <a:moveTo>
                    <a:pt x="0" y="1"/>
                  </a:moveTo>
                  <a:lnTo>
                    <a:pt x="48550" y="14320"/>
                  </a:lnTo>
                  <a:cubicBezTo>
                    <a:pt x="48454" y="13406"/>
                    <a:pt x="48486" y="12483"/>
                    <a:pt x="48644" y="11580"/>
                  </a:cubicBezTo>
                  <a:cubicBezTo>
                    <a:pt x="48999" y="9557"/>
                    <a:pt x="49638" y="7512"/>
                    <a:pt x="50416" y="545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3819750" y="1581100"/>
              <a:ext cx="523450" cy="3350000"/>
            </a:xfrm>
            <a:custGeom>
              <a:avLst/>
              <a:gdLst/>
              <a:ahLst/>
              <a:cxnLst/>
              <a:rect l="l" t="t" r="r" b="b"/>
              <a:pathLst>
                <a:path w="20938" h="134000" extrusionOk="0">
                  <a:moveTo>
                    <a:pt x="3350" y="1"/>
                  </a:moveTo>
                  <a:lnTo>
                    <a:pt x="0" y="133999"/>
                  </a:lnTo>
                  <a:cubicBezTo>
                    <a:pt x="9434" y="128035"/>
                    <a:pt x="15537" y="119459"/>
                    <a:pt x="20937" y="113297"/>
                  </a:cubicBezTo>
                  <a:lnTo>
                    <a:pt x="3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2249600" y="932000"/>
              <a:ext cx="1315650" cy="326150"/>
            </a:xfrm>
            <a:custGeom>
              <a:avLst/>
              <a:gdLst/>
              <a:ahLst/>
              <a:cxnLst/>
              <a:rect l="l" t="t" r="r" b="b"/>
              <a:pathLst>
                <a:path w="52626" h="13046" extrusionOk="0">
                  <a:moveTo>
                    <a:pt x="8392" y="0"/>
                  </a:moveTo>
                  <a:cubicBezTo>
                    <a:pt x="5426" y="2517"/>
                    <a:pt x="2693" y="4997"/>
                    <a:pt x="0" y="7351"/>
                  </a:cubicBezTo>
                  <a:lnTo>
                    <a:pt x="52625" y="13045"/>
                  </a:lnTo>
                  <a:lnTo>
                    <a:pt x="8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3977350" y="1559475"/>
              <a:ext cx="1214650" cy="2750925"/>
            </a:xfrm>
            <a:custGeom>
              <a:avLst/>
              <a:gdLst/>
              <a:ahLst/>
              <a:cxnLst/>
              <a:rect l="l" t="t" r="r" b="b"/>
              <a:pathLst>
                <a:path w="48586" h="110037" extrusionOk="0">
                  <a:moveTo>
                    <a:pt x="0" y="1"/>
                  </a:moveTo>
                  <a:lnTo>
                    <a:pt x="25662" y="106338"/>
                  </a:lnTo>
                  <a:cubicBezTo>
                    <a:pt x="26816" y="106095"/>
                    <a:pt x="27991" y="105987"/>
                    <a:pt x="29198" y="105987"/>
                  </a:cubicBezTo>
                  <a:cubicBezTo>
                    <a:pt x="34728" y="105987"/>
                    <a:pt x="40906" y="108245"/>
                    <a:pt x="48586" y="1100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3460800" y="355375"/>
              <a:ext cx="278450" cy="664850"/>
            </a:xfrm>
            <a:custGeom>
              <a:avLst/>
              <a:gdLst/>
              <a:ahLst/>
              <a:cxnLst/>
              <a:rect l="l" t="t" r="r" b="b"/>
              <a:pathLst>
                <a:path w="11138" h="26594" extrusionOk="0">
                  <a:moveTo>
                    <a:pt x="4720" y="1"/>
                  </a:moveTo>
                  <a:cubicBezTo>
                    <a:pt x="3178" y="425"/>
                    <a:pt x="1604" y="881"/>
                    <a:pt x="1" y="1372"/>
                  </a:cubicBezTo>
                  <a:lnTo>
                    <a:pt x="11138" y="2659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4127900" y="605050"/>
              <a:ext cx="1443000" cy="565750"/>
            </a:xfrm>
            <a:custGeom>
              <a:avLst/>
              <a:gdLst/>
              <a:ahLst/>
              <a:cxnLst/>
              <a:rect l="l" t="t" r="r" b="b"/>
              <a:pathLst>
                <a:path w="57720" h="22630" extrusionOk="0">
                  <a:moveTo>
                    <a:pt x="51250" y="1"/>
                  </a:moveTo>
                  <a:lnTo>
                    <a:pt x="0" y="22630"/>
                  </a:lnTo>
                  <a:lnTo>
                    <a:pt x="57720" y="8700"/>
                  </a:lnTo>
                  <a:cubicBezTo>
                    <a:pt x="56818" y="5712"/>
                    <a:pt x="54832" y="2799"/>
                    <a:pt x="512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4149525" y="1023150"/>
              <a:ext cx="1426900" cy="254950"/>
            </a:xfrm>
            <a:custGeom>
              <a:avLst/>
              <a:gdLst/>
              <a:ahLst/>
              <a:cxnLst/>
              <a:rect l="l" t="t" r="r" b="b"/>
              <a:pathLst>
                <a:path w="57076" h="10198" extrusionOk="0">
                  <a:moveTo>
                    <a:pt x="57075" y="0"/>
                  </a:moveTo>
                  <a:lnTo>
                    <a:pt x="0" y="8860"/>
                  </a:lnTo>
                  <a:lnTo>
                    <a:pt x="53528" y="10198"/>
                  </a:lnTo>
                  <a:cubicBezTo>
                    <a:pt x="55018" y="6780"/>
                    <a:pt x="56419" y="3364"/>
                    <a:pt x="570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4087925" y="364150"/>
              <a:ext cx="1145150" cy="740950"/>
            </a:xfrm>
            <a:custGeom>
              <a:avLst/>
              <a:gdLst/>
              <a:ahLst/>
              <a:cxnLst/>
              <a:rect l="l" t="t" r="r" b="b"/>
              <a:pathLst>
                <a:path w="45806" h="29638" extrusionOk="0">
                  <a:moveTo>
                    <a:pt x="36827" y="1"/>
                  </a:moveTo>
                  <a:lnTo>
                    <a:pt x="0" y="29637"/>
                  </a:lnTo>
                  <a:lnTo>
                    <a:pt x="45806" y="4695"/>
                  </a:lnTo>
                  <a:cubicBezTo>
                    <a:pt x="43026" y="2962"/>
                    <a:pt x="40054" y="1372"/>
                    <a:pt x="36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3565225" y="996800"/>
              <a:ext cx="586125" cy="586125"/>
            </a:xfrm>
            <a:custGeom>
              <a:avLst/>
              <a:gdLst/>
              <a:ahLst/>
              <a:cxnLst/>
              <a:rect l="l" t="t" r="r" b="b"/>
              <a:pathLst>
                <a:path w="23445" h="23445" extrusionOk="0">
                  <a:moveTo>
                    <a:pt x="12990" y="1"/>
                  </a:moveTo>
                  <a:lnTo>
                    <a:pt x="10968" y="6861"/>
                  </a:lnTo>
                  <a:lnTo>
                    <a:pt x="9913" y="71"/>
                  </a:lnTo>
                  <a:lnTo>
                    <a:pt x="9735" y="7221"/>
                  </a:lnTo>
                  <a:lnTo>
                    <a:pt x="6959" y="936"/>
                  </a:lnTo>
                  <a:lnTo>
                    <a:pt x="8638" y="7889"/>
                  </a:lnTo>
                  <a:lnTo>
                    <a:pt x="4331" y="2537"/>
                  </a:lnTo>
                  <a:lnTo>
                    <a:pt x="7751" y="8818"/>
                  </a:lnTo>
                  <a:lnTo>
                    <a:pt x="2205" y="4763"/>
                  </a:lnTo>
                  <a:lnTo>
                    <a:pt x="7135" y="9944"/>
                  </a:lnTo>
                  <a:lnTo>
                    <a:pt x="728" y="7463"/>
                  </a:lnTo>
                  <a:lnTo>
                    <a:pt x="6831" y="11193"/>
                  </a:lnTo>
                  <a:lnTo>
                    <a:pt x="6831" y="11193"/>
                  </a:lnTo>
                  <a:lnTo>
                    <a:pt x="0" y="10453"/>
                  </a:lnTo>
                  <a:lnTo>
                    <a:pt x="6861" y="12477"/>
                  </a:lnTo>
                  <a:lnTo>
                    <a:pt x="71" y="13530"/>
                  </a:lnTo>
                  <a:lnTo>
                    <a:pt x="7222" y="13710"/>
                  </a:lnTo>
                  <a:lnTo>
                    <a:pt x="936" y="16484"/>
                  </a:lnTo>
                  <a:lnTo>
                    <a:pt x="7890" y="14807"/>
                  </a:lnTo>
                  <a:lnTo>
                    <a:pt x="2537" y="19114"/>
                  </a:lnTo>
                  <a:lnTo>
                    <a:pt x="2537" y="19114"/>
                  </a:lnTo>
                  <a:lnTo>
                    <a:pt x="8818" y="15694"/>
                  </a:lnTo>
                  <a:lnTo>
                    <a:pt x="9804" y="14344"/>
                  </a:lnTo>
                  <a:lnTo>
                    <a:pt x="10799" y="14104"/>
                  </a:lnTo>
                  <a:lnTo>
                    <a:pt x="10549" y="14752"/>
                  </a:lnTo>
                  <a:lnTo>
                    <a:pt x="10549" y="14752"/>
                  </a:lnTo>
                  <a:lnTo>
                    <a:pt x="11447" y="14262"/>
                  </a:lnTo>
                  <a:lnTo>
                    <a:pt x="11373" y="14951"/>
                  </a:lnTo>
                  <a:lnTo>
                    <a:pt x="9945" y="16310"/>
                  </a:lnTo>
                  <a:lnTo>
                    <a:pt x="7463" y="22717"/>
                  </a:lnTo>
                  <a:lnTo>
                    <a:pt x="11192" y="16614"/>
                  </a:lnTo>
                  <a:lnTo>
                    <a:pt x="10454" y="23444"/>
                  </a:lnTo>
                  <a:lnTo>
                    <a:pt x="12477" y="16584"/>
                  </a:lnTo>
                  <a:lnTo>
                    <a:pt x="13531" y="23373"/>
                  </a:lnTo>
                  <a:lnTo>
                    <a:pt x="13709" y="16223"/>
                  </a:lnTo>
                  <a:lnTo>
                    <a:pt x="16485" y="22508"/>
                  </a:lnTo>
                  <a:lnTo>
                    <a:pt x="14806" y="15555"/>
                  </a:lnTo>
                  <a:lnTo>
                    <a:pt x="19114" y="20908"/>
                  </a:lnTo>
                  <a:lnTo>
                    <a:pt x="15693" y="14626"/>
                  </a:lnTo>
                  <a:lnTo>
                    <a:pt x="21240" y="18682"/>
                  </a:lnTo>
                  <a:lnTo>
                    <a:pt x="16310" y="13499"/>
                  </a:lnTo>
                  <a:lnTo>
                    <a:pt x="22716" y="15981"/>
                  </a:lnTo>
                  <a:lnTo>
                    <a:pt x="16613" y="12251"/>
                  </a:lnTo>
                  <a:lnTo>
                    <a:pt x="23444" y="12991"/>
                  </a:lnTo>
                  <a:lnTo>
                    <a:pt x="16584" y="10967"/>
                  </a:lnTo>
                  <a:lnTo>
                    <a:pt x="23372" y="9914"/>
                  </a:lnTo>
                  <a:lnTo>
                    <a:pt x="16223" y="9735"/>
                  </a:lnTo>
                  <a:lnTo>
                    <a:pt x="22507" y="6960"/>
                  </a:lnTo>
                  <a:lnTo>
                    <a:pt x="15555" y="8637"/>
                  </a:lnTo>
                  <a:lnTo>
                    <a:pt x="15555" y="8637"/>
                  </a:lnTo>
                  <a:lnTo>
                    <a:pt x="20908" y="4331"/>
                  </a:lnTo>
                  <a:lnTo>
                    <a:pt x="14627" y="7750"/>
                  </a:lnTo>
                  <a:lnTo>
                    <a:pt x="18682" y="2205"/>
                  </a:lnTo>
                  <a:lnTo>
                    <a:pt x="13499" y="7134"/>
                  </a:lnTo>
                  <a:lnTo>
                    <a:pt x="15982" y="729"/>
                  </a:lnTo>
                  <a:lnTo>
                    <a:pt x="12252" y="6830"/>
                  </a:lnTo>
                  <a:lnTo>
                    <a:pt x="129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4032250" y="255800"/>
              <a:ext cx="791300" cy="796125"/>
            </a:xfrm>
            <a:custGeom>
              <a:avLst/>
              <a:gdLst/>
              <a:ahLst/>
              <a:cxnLst/>
              <a:rect l="l" t="t" r="r" b="b"/>
              <a:pathLst>
                <a:path w="31652" h="31845" extrusionOk="0">
                  <a:moveTo>
                    <a:pt x="23287" y="0"/>
                  </a:moveTo>
                  <a:lnTo>
                    <a:pt x="1" y="31845"/>
                  </a:lnTo>
                  <a:lnTo>
                    <a:pt x="31652" y="1738"/>
                  </a:lnTo>
                  <a:cubicBezTo>
                    <a:pt x="29029" y="1004"/>
                    <a:pt x="26246" y="417"/>
                    <a:pt x="23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3684275" y="1365575"/>
              <a:ext cx="144700" cy="162200"/>
            </a:xfrm>
            <a:custGeom>
              <a:avLst/>
              <a:gdLst/>
              <a:ahLst/>
              <a:cxnLst/>
              <a:rect l="l" t="t" r="r" b="b"/>
              <a:pathLst>
                <a:path w="5788" h="6488" extrusionOk="0">
                  <a:moveTo>
                    <a:pt x="5787" y="1"/>
                  </a:moveTo>
                  <a:lnTo>
                    <a:pt x="4056" y="943"/>
                  </a:lnTo>
                  <a:lnTo>
                    <a:pt x="1" y="6488"/>
                  </a:lnTo>
                  <a:lnTo>
                    <a:pt x="5183" y="1559"/>
                  </a:lnTo>
                  <a:lnTo>
                    <a:pt x="57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3708050" y="294975"/>
              <a:ext cx="122600" cy="703625"/>
            </a:xfrm>
            <a:custGeom>
              <a:avLst/>
              <a:gdLst/>
              <a:ahLst/>
              <a:cxnLst/>
              <a:rect l="l" t="t" r="r" b="b"/>
              <a:pathLst>
                <a:path w="4904" h="28145" extrusionOk="0">
                  <a:moveTo>
                    <a:pt x="4904" y="1"/>
                  </a:moveTo>
                  <a:cubicBezTo>
                    <a:pt x="3306" y="325"/>
                    <a:pt x="1671" y="688"/>
                    <a:pt x="1" y="1086"/>
                  </a:cubicBezTo>
                  <a:lnTo>
                    <a:pt x="4200" y="28144"/>
                  </a:lnTo>
                  <a:lnTo>
                    <a:pt x="49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2925250" y="535875"/>
              <a:ext cx="695100" cy="580000"/>
            </a:xfrm>
            <a:custGeom>
              <a:avLst/>
              <a:gdLst/>
              <a:ahLst/>
              <a:cxnLst/>
              <a:rect l="l" t="t" r="r" b="b"/>
              <a:pathLst>
                <a:path w="27804" h="23200" extrusionOk="0">
                  <a:moveTo>
                    <a:pt x="5736" y="1"/>
                  </a:moveTo>
                  <a:cubicBezTo>
                    <a:pt x="3717" y="930"/>
                    <a:pt x="1810" y="1889"/>
                    <a:pt x="0" y="2868"/>
                  </a:cubicBezTo>
                  <a:lnTo>
                    <a:pt x="27804" y="23200"/>
                  </a:lnTo>
                  <a:lnTo>
                    <a:pt x="5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3204825" y="431275"/>
              <a:ext cx="468675" cy="628950"/>
            </a:xfrm>
            <a:custGeom>
              <a:avLst/>
              <a:gdLst/>
              <a:ahLst/>
              <a:cxnLst/>
              <a:rect l="l" t="t" r="r" b="b"/>
              <a:pathLst>
                <a:path w="18747" h="25158" extrusionOk="0">
                  <a:moveTo>
                    <a:pt x="5049" y="1"/>
                  </a:moveTo>
                  <a:cubicBezTo>
                    <a:pt x="3295" y="602"/>
                    <a:pt x="1617" y="1223"/>
                    <a:pt x="0" y="1861"/>
                  </a:cubicBezTo>
                  <a:lnTo>
                    <a:pt x="18747" y="25158"/>
                  </a:lnTo>
                  <a:lnTo>
                    <a:pt x="50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2614000" y="692550"/>
              <a:ext cx="969450" cy="490850"/>
            </a:xfrm>
            <a:custGeom>
              <a:avLst/>
              <a:gdLst/>
              <a:ahLst/>
              <a:cxnLst/>
              <a:rect l="l" t="t" r="r" b="b"/>
              <a:pathLst>
                <a:path w="38778" h="19634" extrusionOk="0">
                  <a:moveTo>
                    <a:pt x="6655" y="1"/>
                  </a:moveTo>
                  <a:cubicBezTo>
                    <a:pt x="4272" y="1514"/>
                    <a:pt x="2067" y="3057"/>
                    <a:pt x="1" y="4612"/>
                  </a:cubicBezTo>
                  <a:lnTo>
                    <a:pt x="38777" y="19633"/>
                  </a:lnTo>
                  <a:lnTo>
                    <a:pt x="66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3964750" y="238200"/>
              <a:ext cx="473700" cy="776825"/>
            </a:xfrm>
            <a:custGeom>
              <a:avLst/>
              <a:gdLst/>
              <a:ahLst/>
              <a:cxnLst/>
              <a:rect l="l" t="t" r="r" b="b"/>
              <a:pathLst>
                <a:path w="18948" h="31073" extrusionOk="0">
                  <a:moveTo>
                    <a:pt x="15585" y="1"/>
                  </a:moveTo>
                  <a:cubicBezTo>
                    <a:pt x="14417" y="1"/>
                    <a:pt x="13225" y="25"/>
                    <a:pt x="12009" y="73"/>
                  </a:cubicBezTo>
                  <a:lnTo>
                    <a:pt x="1" y="31073"/>
                  </a:lnTo>
                  <a:lnTo>
                    <a:pt x="18947" y="70"/>
                  </a:lnTo>
                  <a:cubicBezTo>
                    <a:pt x="17850" y="24"/>
                    <a:pt x="16729" y="1"/>
                    <a:pt x="155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3889975" y="251450"/>
              <a:ext cx="219850" cy="745375"/>
            </a:xfrm>
            <a:custGeom>
              <a:avLst/>
              <a:gdLst/>
              <a:ahLst/>
              <a:cxnLst/>
              <a:rect l="l" t="t" r="r" b="b"/>
              <a:pathLst>
                <a:path w="8794" h="29815" extrusionOk="0">
                  <a:moveTo>
                    <a:pt x="8793" y="0"/>
                  </a:moveTo>
                  <a:lnTo>
                    <a:pt x="8793" y="0"/>
                  </a:lnTo>
                  <a:cubicBezTo>
                    <a:pt x="6966" y="194"/>
                    <a:pt x="5083" y="441"/>
                    <a:pt x="3147" y="746"/>
                  </a:cubicBezTo>
                  <a:lnTo>
                    <a:pt x="0" y="2981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940875" y="3892750"/>
              <a:ext cx="5715600" cy="1582800"/>
            </a:xfrm>
            <a:custGeom>
              <a:avLst/>
              <a:gdLst/>
              <a:ahLst/>
              <a:cxnLst/>
              <a:rect l="l" t="t" r="r" b="b"/>
              <a:pathLst>
                <a:path w="228624" h="63312" extrusionOk="0">
                  <a:moveTo>
                    <a:pt x="114312" y="0"/>
                  </a:moveTo>
                  <a:cubicBezTo>
                    <a:pt x="83995" y="0"/>
                    <a:pt x="54920" y="3335"/>
                    <a:pt x="33482" y="9271"/>
                  </a:cubicBezTo>
                  <a:cubicBezTo>
                    <a:pt x="12045" y="15209"/>
                    <a:pt x="1" y="23259"/>
                    <a:pt x="1" y="31655"/>
                  </a:cubicBezTo>
                  <a:cubicBezTo>
                    <a:pt x="1" y="40051"/>
                    <a:pt x="12045" y="48103"/>
                    <a:pt x="33482" y="54039"/>
                  </a:cubicBezTo>
                  <a:cubicBezTo>
                    <a:pt x="54920" y="59975"/>
                    <a:pt x="83995" y="63311"/>
                    <a:pt x="114312" y="63311"/>
                  </a:cubicBezTo>
                  <a:cubicBezTo>
                    <a:pt x="144629" y="63311"/>
                    <a:pt x="173704" y="59975"/>
                    <a:pt x="195142" y="54039"/>
                  </a:cubicBezTo>
                  <a:cubicBezTo>
                    <a:pt x="216579" y="48103"/>
                    <a:pt x="228623" y="40051"/>
                    <a:pt x="228623" y="31655"/>
                  </a:cubicBezTo>
                  <a:cubicBezTo>
                    <a:pt x="228623" y="23259"/>
                    <a:pt x="216579" y="15209"/>
                    <a:pt x="195142" y="9271"/>
                  </a:cubicBezTo>
                  <a:cubicBezTo>
                    <a:pt x="173704" y="3335"/>
                    <a:pt x="144629" y="0"/>
                    <a:pt x="1143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3607375" y="1380825"/>
              <a:ext cx="481725" cy="124175"/>
            </a:xfrm>
            <a:custGeom>
              <a:avLst/>
              <a:gdLst/>
              <a:ahLst/>
              <a:cxnLst/>
              <a:rect l="l" t="t" r="r" b="b"/>
              <a:pathLst>
                <a:path w="19269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19268" y="4967"/>
                  </a:lnTo>
                  <a:lnTo>
                    <a:pt x="19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3600250" y="1373675"/>
              <a:ext cx="495975" cy="138475"/>
            </a:xfrm>
            <a:custGeom>
              <a:avLst/>
              <a:gdLst/>
              <a:ahLst/>
              <a:cxnLst/>
              <a:rect l="l" t="t" r="r" b="b"/>
              <a:pathLst>
                <a:path w="19839" h="5539" extrusionOk="0">
                  <a:moveTo>
                    <a:pt x="19267" y="574"/>
                  </a:moveTo>
                  <a:lnTo>
                    <a:pt x="19267" y="4967"/>
                  </a:lnTo>
                  <a:lnTo>
                    <a:pt x="572" y="4967"/>
                  </a:lnTo>
                  <a:lnTo>
                    <a:pt x="572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253"/>
                  </a:lnTo>
                  <a:cubicBezTo>
                    <a:pt x="0" y="5410"/>
                    <a:pt x="128" y="5538"/>
                    <a:pt x="286" y="5538"/>
                  </a:cubicBezTo>
                  <a:lnTo>
                    <a:pt x="19553" y="5538"/>
                  </a:lnTo>
                  <a:cubicBezTo>
                    <a:pt x="19711" y="5538"/>
                    <a:pt x="19839" y="5410"/>
                    <a:pt x="19839" y="5253"/>
                  </a:cubicBezTo>
                  <a:lnTo>
                    <a:pt x="19839" y="287"/>
                  </a:lnTo>
                  <a:cubicBezTo>
                    <a:pt x="19839" y="129"/>
                    <a:pt x="19711" y="1"/>
                    <a:pt x="19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3701800" y="1380825"/>
              <a:ext cx="76325" cy="124175"/>
            </a:xfrm>
            <a:custGeom>
              <a:avLst/>
              <a:gdLst/>
              <a:ahLst/>
              <a:cxnLst/>
              <a:rect l="l" t="t" r="r" b="b"/>
              <a:pathLst>
                <a:path w="3053" h="4967" extrusionOk="0">
                  <a:moveTo>
                    <a:pt x="1" y="1"/>
                  </a:moveTo>
                  <a:lnTo>
                    <a:pt x="1" y="4967"/>
                  </a:lnTo>
                  <a:lnTo>
                    <a:pt x="3052" y="4967"/>
                  </a:lnTo>
                  <a:lnTo>
                    <a:pt x="305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3694625" y="1373675"/>
              <a:ext cx="90675" cy="138475"/>
            </a:xfrm>
            <a:custGeom>
              <a:avLst/>
              <a:gdLst/>
              <a:ahLst/>
              <a:cxnLst/>
              <a:rect l="l" t="t" r="r" b="b"/>
              <a:pathLst>
                <a:path w="3627" h="5539" extrusionOk="0">
                  <a:moveTo>
                    <a:pt x="3053" y="574"/>
                  </a:moveTo>
                  <a:lnTo>
                    <a:pt x="3053" y="4967"/>
                  </a:lnTo>
                  <a:lnTo>
                    <a:pt x="574" y="4967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7"/>
                  </a:cubicBezTo>
                  <a:lnTo>
                    <a:pt x="1" y="5253"/>
                  </a:lnTo>
                  <a:cubicBezTo>
                    <a:pt x="1" y="5411"/>
                    <a:pt x="128" y="5538"/>
                    <a:pt x="285" y="5538"/>
                  </a:cubicBezTo>
                  <a:cubicBezTo>
                    <a:pt x="286" y="5538"/>
                    <a:pt x="287" y="5538"/>
                    <a:pt x="288" y="5538"/>
                  </a:cubicBezTo>
                  <a:lnTo>
                    <a:pt x="3339" y="5538"/>
                  </a:lnTo>
                  <a:cubicBezTo>
                    <a:pt x="3340" y="5538"/>
                    <a:pt x="3341" y="5538"/>
                    <a:pt x="3342" y="5538"/>
                  </a:cubicBezTo>
                  <a:cubicBezTo>
                    <a:pt x="3499" y="5538"/>
                    <a:pt x="3626" y="5411"/>
                    <a:pt x="3626" y="5253"/>
                  </a:cubicBezTo>
                  <a:lnTo>
                    <a:pt x="3626" y="287"/>
                  </a:lnTo>
                  <a:cubicBezTo>
                    <a:pt x="3626" y="129"/>
                    <a:pt x="3498" y="1"/>
                    <a:pt x="33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3542000" y="1499250"/>
              <a:ext cx="612475" cy="124175"/>
            </a:xfrm>
            <a:custGeom>
              <a:avLst/>
              <a:gdLst/>
              <a:ahLst/>
              <a:cxnLst/>
              <a:rect l="l" t="t" r="r" b="b"/>
              <a:pathLst>
                <a:path w="24499" h="4967" extrusionOk="0">
                  <a:moveTo>
                    <a:pt x="0" y="0"/>
                  </a:moveTo>
                  <a:lnTo>
                    <a:pt x="0" y="4966"/>
                  </a:lnTo>
                  <a:lnTo>
                    <a:pt x="24499" y="4966"/>
                  </a:lnTo>
                  <a:lnTo>
                    <a:pt x="244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3534825" y="1492100"/>
              <a:ext cx="626800" cy="138500"/>
            </a:xfrm>
            <a:custGeom>
              <a:avLst/>
              <a:gdLst/>
              <a:ahLst/>
              <a:cxnLst/>
              <a:rect l="l" t="t" r="r" b="b"/>
              <a:pathLst>
                <a:path w="25072" h="5540" extrusionOk="0">
                  <a:moveTo>
                    <a:pt x="24499" y="573"/>
                  </a:moveTo>
                  <a:lnTo>
                    <a:pt x="24499" y="4967"/>
                  </a:lnTo>
                  <a:lnTo>
                    <a:pt x="573" y="4967"/>
                  </a:lnTo>
                  <a:lnTo>
                    <a:pt x="573" y="573"/>
                  </a:lnTo>
                  <a:close/>
                  <a:moveTo>
                    <a:pt x="287" y="0"/>
                  </a:moveTo>
                  <a:cubicBezTo>
                    <a:pt x="128" y="0"/>
                    <a:pt x="0" y="129"/>
                    <a:pt x="2" y="288"/>
                  </a:cubicBezTo>
                  <a:lnTo>
                    <a:pt x="2" y="5252"/>
                  </a:lnTo>
                  <a:cubicBezTo>
                    <a:pt x="0" y="5411"/>
                    <a:pt x="128" y="5539"/>
                    <a:pt x="287" y="5539"/>
                  </a:cubicBezTo>
                  <a:lnTo>
                    <a:pt x="24786" y="5539"/>
                  </a:lnTo>
                  <a:cubicBezTo>
                    <a:pt x="24943" y="5539"/>
                    <a:pt x="25072" y="5411"/>
                    <a:pt x="25072" y="5254"/>
                  </a:cubicBezTo>
                  <a:lnTo>
                    <a:pt x="25072" y="288"/>
                  </a:lnTo>
                  <a:cubicBezTo>
                    <a:pt x="25072" y="129"/>
                    <a:pt x="24943" y="0"/>
                    <a:pt x="24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3654100" y="1499250"/>
              <a:ext cx="85850" cy="124175"/>
            </a:xfrm>
            <a:custGeom>
              <a:avLst/>
              <a:gdLst/>
              <a:ahLst/>
              <a:cxnLst/>
              <a:rect l="l" t="t" r="r" b="b"/>
              <a:pathLst>
                <a:path w="3434" h="4967" extrusionOk="0">
                  <a:moveTo>
                    <a:pt x="1" y="0"/>
                  </a:moveTo>
                  <a:lnTo>
                    <a:pt x="1" y="4966"/>
                  </a:lnTo>
                  <a:lnTo>
                    <a:pt x="3434" y="4966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3646950" y="1492100"/>
              <a:ext cx="100175" cy="138500"/>
            </a:xfrm>
            <a:custGeom>
              <a:avLst/>
              <a:gdLst/>
              <a:ahLst/>
              <a:cxnLst/>
              <a:rect l="l" t="t" r="r" b="b"/>
              <a:pathLst>
                <a:path w="4007" h="5540" extrusionOk="0">
                  <a:moveTo>
                    <a:pt x="3434" y="573"/>
                  </a:moveTo>
                  <a:lnTo>
                    <a:pt x="3434" y="4967"/>
                  </a:lnTo>
                  <a:lnTo>
                    <a:pt x="572" y="4967"/>
                  </a:lnTo>
                  <a:lnTo>
                    <a:pt x="572" y="573"/>
                  </a:lnTo>
                  <a:close/>
                  <a:moveTo>
                    <a:pt x="287" y="0"/>
                  </a:moveTo>
                  <a:cubicBezTo>
                    <a:pt x="129" y="0"/>
                    <a:pt x="1" y="129"/>
                    <a:pt x="1" y="288"/>
                  </a:cubicBezTo>
                  <a:lnTo>
                    <a:pt x="1" y="5252"/>
                  </a:lnTo>
                  <a:cubicBezTo>
                    <a:pt x="1" y="5411"/>
                    <a:pt x="129" y="5539"/>
                    <a:pt x="287" y="5539"/>
                  </a:cubicBezTo>
                  <a:lnTo>
                    <a:pt x="3720" y="5539"/>
                  </a:lnTo>
                  <a:cubicBezTo>
                    <a:pt x="3879" y="5539"/>
                    <a:pt x="4007" y="5411"/>
                    <a:pt x="4007" y="5254"/>
                  </a:cubicBezTo>
                  <a:lnTo>
                    <a:pt x="4007" y="288"/>
                  </a:lnTo>
                  <a:cubicBezTo>
                    <a:pt x="4007" y="129"/>
                    <a:pt x="3879" y="0"/>
                    <a:pt x="37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3607375" y="1025575"/>
              <a:ext cx="481725" cy="361000"/>
            </a:xfrm>
            <a:custGeom>
              <a:avLst/>
              <a:gdLst/>
              <a:ahLst/>
              <a:cxnLst/>
              <a:rect l="l" t="t" r="r" b="b"/>
              <a:pathLst>
                <a:path w="19269" h="14440" extrusionOk="0">
                  <a:moveTo>
                    <a:pt x="9635" y="1"/>
                  </a:moveTo>
                  <a:cubicBezTo>
                    <a:pt x="4313" y="1"/>
                    <a:pt x="1" y="4314"/>
                    <a:pt x="1" y="9634"/>
                  </a:cubicBezTo>
                  <a:lnTo>
                    <a:pt x="1" y="14440"/>
                  </a:lnTo>
                  <a:lnTo>
                    <a:pt x="19268" y="14440"/>
                  </a:lnTo>
                  <a:lnTo>
                    <a:pt x="19268" y="9634"/>
                  </a:lnTo>
                  <a:cubicBezTo>
                    <a:pt x="19268" y="4314"/>
                    <a:pt x="14954" y="1"/>
                    <a:pt x="9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3600200" y="1018425"/>
              <a:ext cx="496025" cy="375350"/>
            </a:xfrm>
            <a:custGeom>
              <a:avLst/>
              <a:gdLst/>
              <a:ahLst/>
              <a:cxnLst/>
              <a:rect l="l" t="t" r="r" b="b"/>
              <a:pathLst>
                <a:path w="19841" h="15014" extrusionOk="0">
                  <a:moveTo>
                    <a:pt x="9922" y="574"/>
                  </a:moveTo>
                  <a:cubicBezTo>
                    <a:pt x="15075" y="574"/>
                    <a:pt x="19269" y="4767"/>
                    <a:pt x="19269" y="9920"/>
                  </a:cubicBezTo>
                  <a:lnTo>
                    <a:pt x="19269" y="14440"/>
                  </a:lnTo>
                  <a:lnTo>
                    <a:pt x="574" y="14440"/>
                  </a:lnTo>
                  <a:lnTo>
                    <a:pt x="574" y="9920"/>
                  </a:lnTo>
                  <a:cubicBezTo>
                    <a:pt x="574" y="4767"/>
                    <a:pt x="4767" y="574"/>
                    <a:pt x="9922" y="574"/>
                  </a:cubicBezTo>
                  <a:close/>
                  <a:moveTo>
                    <a:pt x="9922" y="1"/>
                  </a:moveTo>
                  <a:cubicBezTo>
                    <a:pt x="4452" y="1"/>
                    <a:pt x="2" y="4450"/>
                    <a:pt x="2" y="9920"/>
                  </a:cubicBezTo>
                  <a:lnTo>
                    <a:pt x="2" y="14726"/>
                  </a:lnTo>
                  <a:cubicBezTo>
                    <a:pt x="1" y="14884"/>
                    <a:pt x="129" y="15013"/>
                    <a:pt x="288" y="15013"/>
                  </a:cubicBezTo>
                  <a:lnTo>
                    <a:pt x="19555" y="15013"/>
                  </a:lnTo>
                  <a:cubicBezTo>
                    <a:pt x="19713" y="15013"/>
                    <a:pt x="19841" y="14884"/>
                    <a:pt x="19841" y="14726"/>
                  </a:cubicBezTo>
                  <a:lnTo>
                    <a:pt x="19841" y="9920"/>
                  </a:lnTo>
                  <a:cubicBezTo>
                    <a:pt x="19841" y="4450"/>
                    <a:pt x="15391" y="1"/>
                    <a:pt x="99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3752200" y="1096725"/>
              <a:ext cx="225675" cy="240775"/>
            </a:xfrm>
            <a:custGeom>
              <a:avLst/>
              <a:gdLst/>
              <a:ahLst/>
              <a:cxnLst/>
              <a:rect l="l" t="t" r="r" b="b"/>
              <a:pathLst>
                <a:path w="9027" h="9631" extrusionOk="0">
                  <a:moveTo>
                    <a:pt x="7071" y="1"/>
                  </a:moveTo>
                  <a:cubicBezTo>
                    <a:pt x="5991" y="1"/>
                    <a:pt x="5115" y="876"/>
                    <a:pt x="5115" y="1957"/>
                  </a:cubicBezTo>
                  <a:cubicBezTo>
                    <a:pt x="5115" y="1971"/>
                    <a:pt x="5119" y="1983"/>
                    <a:pt x="5119" y="1999"/>
                  </a:cubicBezTo>
                  <a:cubicBezTo>
                    <a:pt x="4730" y="1871"/>
                    <a:pt x="4322" y="1807"/>
                    <a:pt x="3912" y="1807"/>
                  </a:cubicBezTo>
                  <a:cubicBezTo>
                    <a:pt x="1751" y="1807"/>
                    <a:pt x="1" y="3557"/>
                    <a:pt x="1" y="5718"/>
                  </a:cubicBezTo>
                  <a:cubicBezTo>
                    <a:pt x="1" y="7879"/>
                    <a:pt x="1751" y="9631"/>
                    <a:pt x="3912" y="9631"/>
                  </a:cubicBezTo>
                  <a:cubicBezTo>
                    <a:pt x="6073" y="9631"/>
                    <a:pt x="7823" y="7879"/>
                    <a:pt x="7823" y="5718"/>
                  </a:cubicBezTo>
                  <a:cubicBezTo>
                    <a:pt x="7823" y="5078"/>
                    <a:pt x="7667" y="4448"/>
                    <a:pt x="7366" y="3883"/>
                  </a:cubicBezTo>
                  <a:cubicBezTo>
                    <a:pt x="8305" y="3741"/>
                    <a:pt x="9027" y="2937"/>
                    <a:pt x="9027" y="1957"/>
                  </a:cubicBezTo>
                  <a:cubicBezTo>
                    <a:pt x="9027" y="876"/>
                    <a:pt x="8151" y="1"/>
                    <a:pt x="7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3643175" y="1122275"/>
              <a:ext cx="70200" cy="211025"/>
            </a:xfrm>
            <a:custGeom>
              <a:avLst/>
              <a:gdLst/>
              <a:ahLst/>
              <a:cxnLst/>
              <a:rect l="l" t="t" r="r" b="b"/>
              <a:pathLst>
                <a:path w="2808" h="8441" extrusionOk="0">
                  <a:moveTo>
                    <a:pt x="2491" y="1"/>
                  </a:moveTo>
                  <a:cubicBezTo>
                    <a:pt x="2414" y="1"/>
                    <a:pt x="2337" y="32"/>
                    <a:pt x="2280" y="93"/>
                  </a:cubicBezTo>
                  <a:cubicBezTo>
                    <a:pt x="2170" y="212"/>
                    <a:pt x="2063" y="335"/>
                    <a:pt x="1960" y="463"/>
                  </a:cubicBezTo>
                  <a:cubicBezTo>
                    <a:pt x="637" y="2097"/>
                    <a:pt x="217" y="3678"/>
                    <a:pt x="84" y="4476"/>
                  </a:cubicBezTo>
                  <a:cubicBezTo>
                    <a:pt x="1" y="4983"/>
                    <a:pt x="72" y="7838"/>
                    <a:pt x="80" y="8163"/>
                  </a:cubicBezTo>
                  <a:cubicBezTo>
                    <a:pt x="85" y="8318"/>
                    <a:pt x="211" y="8441"/>
                    <a:pt x="367" y="8441"/>
                  </a:cubicBezTo>
                  <a:lnTo>
                    <a:pt x="375" y="8441"/>
                  </a:lnTo>
                  <a:cubicBezTo>
                    <a:pt x="532" y="8437"/>
                    <a:pt x="657" y="8305"/>
                    <a:pt x="653" y="8147"/>
                  </a:cubicBezTo>
                  <a:cubicBezTo>
                    <a:pt x="620" y="6898"/>
                    <a:pt x="593" y="4913"/>
                    <a:pt x="649" y="4569"/>
                  </a:cubicBezTo>
                  <a:cubicBezTo>
                    <a:pt x="773" y="3828"/>
                    <a:pt x="1165" y="2355"/>
                    <a:pt x="2406" y="823"/>
                  </a:cubicBezTo>
                  <a:cubicBezTo>
                    <a:pt x="2501" y="705"/>
                    <a:pt x="2601" y="590"/>
                    <a:pt x="2702" y="478"/>
                  </a:cubicBezTo>
                  <a:cubicBezTo>
                    <a:pt x="2807" y="362"/>
                    <a:pt x="2799" y="182"/>
                    <a:pt x="2683" y="76"/>
                  </a:cubicBezTo>
                  <a:cubicBezTo>
                    <a:pt x="2628" y="26"/>
                    <a:pt x="2560" y="1"/>
                    <a:pt x="2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3737125" y="1063100"/>
              <a:ext cx="57375" cy="37700"/>
            </a:xfrm>
            <a:custGeom>
              <a:avLst/>
              <a:gdLst/>
              <a:ahLst/>
              <a:cxnLst/>
              <a:rect l="l" t="t" r="r" b="b"/>
              <a:pathLst>
                <a:path w="2295" h="1508" extrusionOk="0">
                  <a:moveTo>
                    <a:pt x="1968" y="1"/>
                  </a:moveTo>
                  <a:cubicBezTo>
                    <a:pt x="1930" y="1"/>
                    <a:pt x="1891" y="9"/>
                    <a:pt x="1855" y="25"/>
                  </a:cubicBezTo>
                  <a:cubicBezTo>
                    <a:pt x="1825" y="39"/>
                    <a:pt x="1110" y="371"/>
                    <a:pt x="229" y="987"/>
                  </a:cubicBezTo>
                  <a:cubicBezTo>
                    <a:pt x="0" y="1147"/>
                    <a:pt x="114" y="1507"/>
                    <a:pt x="394" y="1507"/>
                  </a:cubicBezTo>
                  <a:cubicBezTo>
                    <a:pt x="452" y="1507"/>
                    <a:pt x="509" y="1489"/>
                    <a:pt x="556" y="1456"/>
                  </a:cubicBezTo>
                  <a:cubicBezTo>
                    <a:pt x="1394" y="870"/>
                    <a:pt x="2088" y="547"/>
                    <a:pt x="2094" y="544"/>
                  </a:cubicBezTo>
                  <a:cubicBezTo>
                    <a:pt x="2234" y="476"/>
                    <a:pt x="2294" y="308"/>
                    <a:pt x="2229" y="167"/>
                  </a:cubicBezTo>
                  <a:cubicBezTo>
                    <a:pt x="2180" y="63"/>
                    <a:pt x="2077" y="1"/>
                    <a:pt x="19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3843250" y="800975"/>
              <a:ext cx="25" cy="134775"/>
            </a:xfrm>
            <a:custGeom>
              <a:avLst/>
              <a:gdLst/>
              <a:ahLst/>
              <a:cxnLst/>
              <a:rect l="l" t="t" r="r" b="b"/>
              <a:pathLst>
                <a:path w="1" h="5391" extrusionOk="0">
                  <a:moveTo>
                    <a:pt x="1" y="1"/>
                  </a:moveTo>
                  <a:lnTo>
                    <a:pt x="1" y="539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3836125" y="793825"/>
              <a:ext cx="14325" cy="149075"/>
            </a:xfrm>
            <a:custGeom>
              <a:avLst/>
              <a:gdLst/>
              <a:ahLst/>
              <a:cxnLst/>
              <a:rect l="l" t="t" r="r" b="b"/>
              <a:pathLst>
                <a:path w="573" h="5963" extrusionOk="0">
                  <a:moveTo>
                    <a:pt x="286" y="1"/>
                  </a:moveTo>
                  <a:cubicBezTo>
                    <a:pt x="128" y="1"/>
                    <a:pt x="0" y="129"/>
                    <a:pt x="0" y="287"/>
                  </a:cubicBezTo>
                  <a:lnTo>
                    <a:pt x="0" y="5677"/>
                  </a:lnTo>
                  <a:cubicBezTo>
                    <a:pt x="0" y="5835"/>
                    <a:pt x="128" y="5963"/>
                    <a:pt x="286" y="5963"/>
                  </a:cubicBezTo>
                  <a:cubicBezTo>
                    <a:pt x="445" y="5963"/>
                    <a:pt x="573" y="5835"/>
                    <a:pt x="573" y="5677"/>
                  </a:cubicBezTo>
                  <a:lnTo>
                    <a:pt x="573" y="287"/>
                  </a:lnTo>
                  <a:cubicBezTo>
                    <a:pt x="573" y="129"/>
                    <a:pt x="445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4035975" y="953200"/>
              <a:ext cx="77600" cy="68775"/>
            </a:xfrm>
            <a:custGeom>
              <a:avLst/>
              <a:gdLst/>
              <a:ahLst/>
              <a:cxnLst/>
              <a:rect l="l" t="t" r="r" b="b"/>
              <a:pathLst>
                <a:path w="3104" h="2751" extrusionOk="0">
                  <a:moveTo>
                    <a:pt x="1" y="2751"/>
                  </a:moveTo>
                  <a:lnTo>
                    <a:pt x="3103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4026325" y="946025"/>
              <a:ext cx="95250" cy="83100"/>
            </a:xfrm>
            <a:custGeom>
              <a:avLst/>
              <a:gdLst/>
              <a:ahLst/>
              <a:cxnLst/>
              <a:rect l="l" t="t" r="r" b="b"/>
              <a:pathLst>
                <a:path w="3810" h="3324" extrusionOk="0">
                  <a:moveTo>
                    <a:pt x="3490" y="0"/>
                  </a:moveTo>
                  <a:cubicBezTo>
                    <a:pt x="3422" y="0"/>
                    <a:pt x="3354" y="24"/>
                    <a:pt x="3300" y="72"/>
                  </a:cubicBezTo>
                  <a:lnTo>
                    <a:pt x="197" y="2822"/>
                  </a:lnTo>
                  <a:cubicBezTo>
                    <a:pt x="1" y="2998"/>
                    <a:pt x="124" y="3322"/>
                    <a:pt x="388" y="3323"/>
                  </a:cubicBezTo>
                  <a:cubicBezTo>
                    <a:pt x="457" y="3323"/>
                    <a:pt x="525" y="3298"/>
                    <a:pt x="578" y="3250"/>
                  </a:cubicBezTo>
                  <a:lnTo>
                    <a:pt x="3680" y="501"/>
                  </a:lnTo>
                  <a:cubicBezTo>
                    <a:pt x="3798" y="396"/>
                    <a:pt x="3810" y="214"/>
                    <a:pt x="3705" y="96"/>
                  </a:cubicBezTo>
                  <a:cubicBezTo>
                    <a:pt x="3648" y="33"/>
                    <a:pt x="3569" y="0"/>
                    <a:pt x="34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4123125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0" y="1"/>
                  </a:moveTo>
                  <a:lnTo>
                    <a:pt x="4838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4115950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7" y="0"/>
                  </a:moveTo>
                  <a:cubicBezTo>
                    <a:pt x="129" y="0"/>
                    <a:pt x="0" y="128"/>
                    <a:pt x="0" y="286"/>
                  </a:cubicBezTo>
                  <a:cubicBezTo>
                    <a:pt x="0" y="444"/>
                    <a:pt x="129" y="572"/>
                    <a:pt x="287" y="572"/>
                  </a:cubicBezTo>
                  <a:lnTo>
                    <a:pt x="5125" y="572"/>
                  </a:lnTo>
                  <a:cubicBezTo>
                    <a:pt x="5283" y="572"/>
                    <a:pt x="5411" y="444"/>
                    <a:pt x="5411" y="286"/>
                  </a:cubicBezTo>
                  <a:cubicBezTo>
                    <a:pt x="5411" y="128"/>
                    <a:pt x="5283" y="0"/>
                    <a:pt x="5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3580100" y="953200"/>
              <a:ext cx="77575" cy="68775"/>
            </a:xfrm>
            <a:custGeom>
              <a:avLst/>
              <a:gdLst/>
              <a:ahLst/>
              <a:cxnLst/>
              <a:rect l="l" t="t" r="r" b="b"/>
              <a:pathLst>
                <a:path w="3103" h="2751" extrusionOk="0">
                  <a:moveTo>
                    <a:pt x="3103" y="2751"/>
                  </a:moveTo>
                  <a:lnTo>
                    <a:pt x="0" y="0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3572200" y="946100"/>
              <a:ext cx="95150" cy="83025"/>
            </a:xfrm>
            <a:custGeom>
              <a:avLst/>
              <a:gdLst/>
              <a:ahLst/>
              <a:cxnLst/>
              <a:rect l="l" t="t" r="r" b="b"/>
              <a:pathLst>
                <a:path w="3806" h="3321" extrusionOk="0">
                  <a:moveTo>
                    <a:pt x="319" y="0"/>
                  </a:moveTo>
                  <a:cubicBezTo>
                    <a:pt x="240" y="0"/>
                    <a:pt x="161" y="33"/>
                    <a:pt x="105" y="96"/>
                  </a:cubicBezTo>
                  <a:cubicBezTo>
                    <a:pt x="1" y="214"/>
                    <a:pt x="10" y="392"/>
                    <a:pt x="126" y="498"/>
                  </a:cubicBezTo>
                  <a:lnTo>
                    <a:pt x="3229" y="3247"/>
                  </a:lnTo>
                  <a:cubicBezTo>
                    <a:pt x="3282" y="3295"/>
                    <a:pt x="3348" y="3320"/>
                    <a:pt x="3419" y="3320"/>
                  </a:cubicBezTo>
                  <a:cubicBezTo>
                    <a:pt x="3681" y="3319"/>
                    <a:pt x="3806" y="2995"/>
                    <a:pt x="3608" y="2819"/>
                  </a:cubicBezTo>
                  <a:lnTo>
                    <a:pt x="506" y="69"/>
                  </a:lnTo>
                  <a:cubicBezTo>
                    <a:pt x="451" y="23"/>
                    <a:pt x="385" y="0"/>
                    <a:pt x="3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3449550" y="1246700"/>
              <a:ext cx="120975" cy="25"/>
            </a:xfrm>
            <a:custGeom>
              <a:avLst/>
              <a:gdLst/>
              <a:ahLst/>
              <a:cxnLst/>
              <a:rect l="l" t="t" r="r" b="b"/>
              <a:pathLst>
                <a:path w="4839" h="1" extrusionOk="0">
                  <a:moveTo>
                    <a:pt x="4839" y="1"/>
                  </a:moveTo>
                  <a:lnTo>
                    <a:pt x="1" y="1"/>
                  </a:lnTo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3442375" y="1239575"/>
              <a:ext cx="135300" cy="14300"/>
            </a:xfrm>
            <a:custGeom>
              <a:avLst/>
              <a:gdLst/>
              <a:ahLst/>
              <a:cxnLst/>
              <a:rect l="l" t="t" r="r" b="b"/>
              <a:pathLst>
                <a:path w="5412" h="572" extrusionOk="0"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cubicBezTo>
                    <a:pt x="1" y="444"/>
                    <a:pt x="129" y="572"/>
                    <a:pt x="288" y="572"/>
                  </a:cubicBezTo>
                  <a:lnTo>
                    <a:pt x="5126" y="572"/>
                  </a:lnTo>
                  <a:cubicBezTo>
                    <a:pt x="5284" y="572"/>
                    <a:pt x="5412" y="444"/>
                    <a:pt x="5412" y="286"/>
                  </a:cubicBezTo>
                  <a:cubicBezTo>
                    <a:pt x="5412" y="128"/>
                    <a:pt x="5284" y="0"/>
                    <a:pt x="51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2166600" y="1616125"/>
              <a:ext cx="3358450" cy="2301150"/>
            </a:xfrm>
            <a:custGeom>
              <a:avLst/>
              <a:gdLst/>
              <a:ahLst/>
              <a:cxnLst/>
              <a:rect l="l" t="t" r="r" b="b"/>
              <a:pathLst>
                <a:path w="134338" h="92046" extrusionOk="0">
                  <a:moveTo>
                    <a:pt x="129" y="0"/>
                  </a:moveTo>
                  <a:cubicBezTo>
                    <a:pt x="59" y="0"/>
                    <a:pt x="1" y="58"/>
                    <a:pt x="1" y="129"/>
                  </a:cubicBezTo>
                  <a:lnTo>
                    <a:pt x="1" y="92046"/>
                  </a:lnTo>
                  <a:lnTo>
                    <a:pt x="134338" y="92046"/>
                  </a:lnTo>
                  <a:lnTo>
                    <a:pt x="134338" y="130"/>
                  </a:lnTo>
                  <a:cubicBezTo>
                    <a:pt x="134338" y="58"/>
                    <a:pt x="134280" y="2"/>
                    <a:pt x="134210" y="2"/>
                  </a:cubicBezTo>
                  <a:lnTo>
                    <a:pt x="129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662850" y="3917250"/>
              <a:ext cx="4365925" cy="1017275"/>
            </a:xfrm>
            <a:custGeom>
              <a:avLst/>
              <a:gdLst/>
              <a:ahLst/>
              <a:cxnLst/>
              <a:rect l="l" t="t" r="r" b="b"/>
              <a:pathLst>
                <a:path w="174637" h="40691" extrusionOk="0">
                  <a:moveTo>
                    <a:pt x="20151" y="1"/>
                  </a:moveTo>
                  <a:lnTo>
                    <a:pt x="1" y="40691"/>
                  </a:lnTo>
                  <a:lnTo>
                    <a:pt x="174637" y="40691"/>
                  </a:lnTo>
                  <a:lnTo>
                    <a:pt x="154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654100" y="3910100"/>
              <a:ext cx="4383450" cy="1031600"/>
            </a:xfrm>
            <a:custGeom>
              <a:avLst/>
              <a:gdLst/>
              <a:ahLst/>
              <a:cxnLst/>
              <a:rect l="l" t="t" r="r" b="b"/>
              <a:pathLst>
                <a:path w="175338" h="41264" extrusionOk="0">
                  <a:moveTo>
                    <a:pt x="154660" y="574"/>
                  </a:moveTo>
                  <a:lnTo>
                    <a:pt x="174527" y="40691"/>
                  </a:lnTo>
                  <a:lnTo>
                    <a:pt x="812" y="40691"/>
                  </a:lnTo>
                  <a:lnTo>
                    <a:pt x="20679" y="574"/>
                  </a:lnTo>
                  <a:close/>
                  <a:moveTo>
                    <a:pt x="20501" y="1"/>
                  </a:moveTo>
                  <a:cubicBezTo>
                    <a:pt x="20393" y="1"/>
                    <a:pt x="20293" y="64"/>
                    <a:pt x="20245" y="161"/>
                  </a:cubicBezTo>
                  <a:lnTo>
                    <a:pt x="94" y="40851"/>
                  </a:lnTo>
                  <a:cubicBezTo>
                    <a:pt x="1" y="41041"/>
                    <a:pt x="139" y="41264"/>
                    <a:pt x="351" y="41264"/>
                  </a:cubicBezTo>
                  <a:lnTo>
                    <a:pt x="174987" y="41264"/>
                  </a:lnTo>
                  <a:cubicBezTo>
                    <a:pt x="175200" y="41264"/>
                    <a:pt x="175338" y="41041"/>
                    <a:pt x="175243" y="40851"/>
                  </a:cubicBezTo>
                  <a:lnTo>
                    <a:pt x="155094" y="161"/>
                  </a:lnTo>
                  <a:cubicBezTo>
                    <a:pt x="155046" y="64"/>
                    <a:pt x="154946" y="1"/>
                    <a:pt x="1548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2370050" y="1798375"/>
              <a:ext cx="2951550" cy="1936700"/>
            </a:xfrm>
            <a:custGeom>
              <a:avLst/>
              <a:gdLst/>
              <a:ahLst/>
              <a:cxnLst/>
              <a:rect l="l" t="t" r="r" b="b"/>
              <a:pathLst>
                <a:path w="118062" h="77468" extrusionOk="0">
                  <a:moveTo>
                    <a:pt x="1" y="0"/>
                  </a:moveTo>
                  <a:lnTo>
                    <a:pt x="1" y="77467"/>
                  </a:lnTo>
                  <a:lnTo>
                    <a:pt x="118062" y="77467"/>
                  </a:lnTo>
                  <a:lnTo>
                    <a:pt x="1180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2362875" y="1791175"/>
              <a:ext cx="2965900" cy="1951075"/>
            </a:xfrm>
            <a:custGeom>
              <a:avLst/>
              <a:gdLst/>
              <a:ahLst/>
              <a:cxnLst/>
              <a:rect l="l" t="t" r="r" b="b"/>
              <a:pathLst>
                <a:path w="118636" h="78043" extrusionOk="0">
                  <a:moveTo>
                    <a:pt x="118063" y="574"/>
                  </a:moveTo>
                  <a:lnTo>
                    <a:pt x="118063" y="77470"/>
                  </a:lnTo>
                  <a:lnTo>
                    <a:pt x="574" y="77470"/>
                  </a:lnTo>
                  <a:lnTo>
                    <a:pt x="574" y="574"/>
                  </a:lnTo>
                  <a:close/>
                  <a:moveTo>
                    <a:pt x="288" y="1"/>
                  </a:moveTo>
                  <a:cubicBezTo>
                    <a:pt x="129" y="1"/>
                    <a:pt x="1" y="129"/>
                    <a:pt x="1" y="288"/>
                  </a:cubicBezTo>
                  <a:lnTo>
                    <a:pt x="1" y="77757"/>
                  </a:lnTo>
                  <a:cubicBezTo>
                    <a:pt x="1" y="77914"/>
                    <a:pt x="129" y="78042"/>
                    <a:pt x="288" y="78042"/>
                  </a:cubicBezTo>
                  <a:lnTo>
                    <a:pt x="118349" y="78042"/>
                  </a:lnTo>
                  <a:cubicBezTo>
                    <a:pt x="118508" y="78042"/>
                    <a:pt x="118636" y="77914"/>
                    <a:pt x="118636" y="77757"/>
                  </a:cubicBezTo>
                  <a:lnTo>
                    <a:pt x="118636" y="288"/>
                  </a:lnTo>
                  <a:cubicBezTo>
                    <a:pt x="118636" y="129"/>
                    <a:pt x="118508" y="1"/>
                    <a:pt x="1183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2435450" y="1846625"/>
              <a:ext cx="2824625" cy="100725"/>
            </a:xfrm>
            <a:custGeom>
              <a:avLst/>
              <a:gdLst/>
              <a:ahLst/>
              <a:cxnLst/>
              <a:rect l="l" t="t" r="r" b="b"/>
              <a:pathLst>
                <a:path w="112985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112984" y="4028"/>
                  </a:lnTo>
                  <a:lnTo>
                    <a:pt x="1129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2428275" y="1839475"/>
              <a:ext cx="2838925" cy="115000"/>
            </a:xfrm>
            <a:custGeom>
              <a:avLst/>
              <a:gdLst/>
              <a:ahLst/>
              <a:cxnLst/>
              <a:rect l="l" t="t" r="r" b="b"/>
              <a:pathLst>
                <a:path w="113557" h="4600" extrusionOk="0">
                  <a:moveTo>
                    <a:pt x="112984" y="572"/>
                  </a:moveTo>
                  <a:lnTo>
                    <a:pt x="112984" y="4027"/>
                  </a:lnTo>
                  <a:lnTo>
                    <a:pt x="572" y="4027"/>
                  </a:lnTo>
                  <a:lnTo>
                    <a:pt x="573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113271" y="4600"/>
                  </a:lnTo>
                  <a:cubicBezTo>
                    <a:pt x="113429" y="4600"/>
                    <a:pt x="113557" y="4472"/>
                    <a:pt x="113557" y="4314"/>
                  </a:cubicBezTo>
                  <a:lnTo>
                    <a:pt x="113557" y="286"/>
                  </a:lnTo>
                  <a:cubicBezTo>
                    <a:pt x="113557" y="128"/>
                    <a:pt x="113429" y="0"/>
                    <a:pt x="1132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5022300" y="1846625"/>
              <a:ext cx="237775" cy="100725"/>
            </a:xfrm>
            <a:custGeom>
              <a:avLst/>
              <a:gdLst/>
              <a:ahLst/>
              <a:cxnLst/>
              <a:rect l="l" t="t" r="r" b="b"/>
              <a:pathLst>
                <a:path w="9511" h="4029" extrusionOk="0">
                  <a:moveTo>
                    <a:pt x="1" y="0"/>
                  </a:moveTo>
                  <a:lnTo>
                    <a:pt x="1" y="4028"/>
                  </a:lnTo>
                  <a:lnTo>
                    <a:pt x="9510" y="4028"/>
                  </a:lnTo>
                  <a:lnTo>
                    <a:pt x="95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5015125" y="1839475"/>
              <a:ext cx="252075" cy="115000"/>
            </a:xfrm>
            <a:custGeom>
              <a:avLst/>
              <a:gdLst/>
              <a:ahLst/>
              <a:cxnLst/>
              <a:rect l="l" t="t" r="r" b="b"/>
              <a:pathLst>
                <a:path w="10083" h="4600" extrusionOk="0">
                  <a:moveTo>
                    <a:pt x="9511" y="572"/>
                  </a:moveTo>
                  <a:lnTo>
                    <a:pt x="9511" y="4027"/>
                  </a:lnTo>
                  <a:lnTo>
                    <a:pt x="574" y="4027"/>
                  </a:lnTo>
                  <a:lnTo>
                    <a:pt x="574" y="572"/>
                  </a:lnTo>
                  <a:close/>
                  <a:moveTo>
                    <a:pt x="288" y="0"/>
                  </a:moveTo>
                  <a:cubicBezTo>
                    <a:pt x="129" y="0"/>
                    <a:pt x="1" y="128"/>
                    <a:pt x="1" y="286"/>
                  </a:cubicBezTo>
                  <a:lnTo>
                    <a:pt x="1" y="4314"/>
                  </a:lnTo>
                  <a:cubicBezTo>
                    <a:pt x="1" y="4472"/>
                    <a:pt x="129" y="4600"/>
                    <a:pt x="288" y="4600"/>
                  </a:cubicBezTo>
                  <a:lnTo>
                    <a:pt x="9797" y="4600"/>
                  </a:lnTo>
                  <a:cubicBezTo>
                    <a:pt x="9955" y="4600"/>
                    <a:pt x="10083" y="4472"/>
                    <a:pt x="10083" y="4314"/>
                  </a:cubicBezTo>
                  <a:lnTo>
                    <a:pt x="10083" y="286"/>
                  </a:lnTo>
                  <a:cubicBezTo>
                    <a:pt x="10083" y="128"/>
                    <a:pt x="9955" y="0"/>
                    <a:pt x="9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3522350" y="4115325"/>
              <a:ext cx="189225" cy="123975"/>
            </a:xfrm>
            <a:custGeom>
              <a:avLst/>
              <a:gdLst/>
              <a:ahLst/>
              <a:cxnLst/>
              <a:rect l="l" t="t" r="r" b="b"/>
              <a:pathLst>
                <a:path w="7569" h="4959" extrusionOk="0">
                  <a:moveTo>
                    <a:pt x="471" y="0"/>
                  </a:moveTo>
                  <a:lnTo>
                    <a:pt x="1" y="4959"/>
                  </a:lnTo>
                  <a:lnTo>
                    <a:pt x="7335" y="4959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3514825" y="4108175"/>
              <a:ext cx="204075" cy="138275"/>
            </a:xfrm>
            <a:custGeom>
              <a:avLst/>
              <a:gdLst/>
              <a:ahLst/>
              <a:cxnLst/>
              <a:rect l="l" t="t" r="r" b="b"/>
              <a:pathLst>
                <a:path w="8163" h="5531" extrusionOk="0">
                  <a:moveTo>
                    <a:pt x="7569" y="573"/>
                  </a:moveTo>
                  <a:lnTo>
                    <a:pt x="7363" y="4958"/>
                  </a:lnTo>
                  <a:lnTo>
                    <a:pt x="616" y="4958"/>
                  </a:lnTo>
                  <a:lnTo>
                    <a:pt x="1031" y="573"/>
                  </a:lnTo>
                  <a:close/>
                  <a:moveTo>
                    <a:pt x="771" y="0"/>
                  </a:moveTo>
                  <a:cubicBezTo>
                    <a:pt x="623" y="0"/>
                    <a:pt x="500" y="112"/>
                    <a:pt x="486" y="259"/>
                  </a:cubicBezTo>
                  <a:lnTo>
                    <a:pt x="16" y="5218"/>
                  </a:lnTo>
                  <a:cubicBezTo>
                    <a:pt x="1" y="5386"/>
                    <a:pt x="133" y="5530"/>
                    <a:pt x="302" y="5530"/>
                  </a:cubicBezTo>
                  <a:lnTo>
                    <a:pt x="7636" y="5530"/>
                  </a:lnTo>
                  <a:cubicBezTo>
                    <a:pt x="7789" y="5530"/>
                    <a:pt x="7914" y="5410"/>
                    <a:pt x="7922" y="5258"/>
                  </a:cubicBezTo>
                  <a:lnTo>
                    <a:pt x="8155" y="299"/>
                  </a:lnTo>
                  <a:cubicBezTo>
                    <a:pt x="8163" y="136"/>
                    <a:pt x="8032" y="0"/>
                    <a:pt x="7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3889025" y="4115325"/>
              <a:ext cx="183500" cy="123975"/>
            </a:xfrm>
            <a:custGeom>
              <a:avLst/>
              <a:gdLst/>
              <a:ahLst/>
              <a:cxnLst/>
              <a:rect l="l" t="t" r="r" b="b"/>
              <a:pathLst>
                <a:path w="7340" h="4959" extrusionOk="0">
                  <a:moveTo>
                    <a:pt x="0" y="0"/>
                  </a:moveTo>
                  <a:lnTo>
                    <a:pt x="4" y="4959"/>
                  </a:lnTo>
                  <a:lnTo>
                    <a:pt x="7340" y="4959"/>
                  </a:lnTo>
                  <a:lnTo>
                    <a:pt x="70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3881825" y="4108175"/>
              <a:ext cx="198050" cy="138275"/>
            </a:xfrm>
            <a:custGeom>
              <a:avLst/>
              <a:gdLst/>
              <a:ahLst/>
              <a:cxnLst/>
              <a:rect l="l" t="t" r="r" b="b"/>
              <a:pathLst>
                <a:path w="7922" h="5531" extrusionOk="0">
                  <a:moveTo>
                    <a:pt x="7112" y="573"/>
                  </a:moveTo>
                  <a:lnTo>
                    <a:pt x="7328" y="4958"/>
                  </a:lnTo>
                  <a:lnTo>
                    <a:pt x="579" y="4958"/>
                  </a:lnTo>
                  <a:lnTo>
                    <a:pt x="574" y="573"/>
                  </a:lnTo>
                  <a:close/>
                  <a:moveTo>
                    <a:pt x="288" y="0"/>
                  </a:moveTo>
                  <a:cubicBezTo>
                    <a:pt x="129" y="0"/>
                    <a:pt x="1" y="129"/>
                    <a:pt x="1" y="286"/>
                  </a:cubicBezTo>
                  <a:lnTo>
                    <a:pt x="6" y="5243"/>
                  </a:lnTo>
                  <a:cubicBezTo>
                    <a:pt x="6" y="5402"/>
                    <a:pt x="134" y="5530"/>
                    <a:pt x="292" y="5530"/>
                  </a:cubicBezTo>
                  <a:lnTo>
                    <a:pt x="7626" y="5530"/>
                  </a:lnTo>
                  <a:cubicBezTo>
                    <a:pt x="7790" y="5530"/>
                    <a:pt x="7921" y="5393"/>
                    <a:pt x="7912" y="5231"/>
                  </a:cubicBezTo>
                  <a:lnTo>
                    <a:pt x="7670" y="272"/>
                  </a:lnTo>
                  <a:cubicBezTo>
                    <a:pt x="7663" y="120"/>
                    <a:pt x="7538" y="0"/>
                    <a:pt x="7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4989425" y="4234404"/>
              <a:ext cx="227925" cy="132550"/>
            </a:xfrm>
            <a:custGeom>
              <a:avLst/>
              <a:gdLst/>
              <a:ahLst/>
              <a:cxnLst/>
              <a:rect l="l" t="t" r="r" b="b"/>
              <a:pathLst>
                <a:path w="9117" h="5302" extrusionOk="0">
                  <a:moveTo>
                    <a:pt x="1" y="1"/>
                  </a:moveTo>
                  <a:lnTo>
                    <a:pt x="1529" y="5301"/>
                  </a:lnTo>
                  <a:lnTo>
                    <a:pt x="9117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4981225" y="4232100"/>
              <a:ext cx="244450" cy="146900"/>
            </a:xfrm>
            <a:custGeom>
              <a:avLst/>
              <a:gdLst/>
              <a:ahLst/>
              <a:cxnLst/>
              <a:rect l="l" t="t" r="r" b="b"/>
              <a:pathLst>
                <a:path w="9778" h="5876" extrusionOk="0">
                  <a:moveTo>
                    <a:pt x="7458" y="573"/>
                  </a:moveTo>
                  <a:lnTo>
                    <a:pt x="9047" y="5302"/>
                  </a:lnTo>
                  <a:lnTo>
                    <a:pt x="2072" y="5302"/>
                  </a:lnTo>
                  <a:lnTo>
                    <a:pt x="708" y="573"/>
                  </a:lnTo>
                  <a:close/>
                  <a:moveTo>
                    <a:pt x="328" y="1"/>
                  </a:moveTo>
                  <a:cubicBezTo>
                    <a:pt x="138" y="1"/>
                    <a:pt x="1" y="184"/>
                    <a:pt x="53" y="367"/>
                  </a:cubicBezTo>
                  <a:lnTo>
                    <a:pt x="1581" y="5668"/>
                  </a:lnTo>
                  <a:cubicBezTo>
                    <a:pt x="1616" y="5791"/>
                    <a:pt x="1728" y="5875"/>
                    <a:pt x="1857" y="5875"/>
                  </a:cubicBezTo>
                  <a:lnTo>
                    <a:pt x="9445" y="5875"/>
                  </a:lnTo>
                  <a:cubicBezTo>
                    <a:pt x="9445" y="5875"/>
                    <a:pt x="9446" y="5875"/>
                    <a:pt x="9447" y="5875"/>
                  </a:cubicBezTo>
                  <a:cubicBezTo>
                    <a:pt x="9642" y="5875"/>
                    <a:pt x="9778" y="5684"/>
                    <a:pt x="9715" y="5499"/>
                  </a:cubicBezTo>
                  <a:lnTo>
                    <a:pt x="7935" y="195"/>
                  </a:lnTo>
                  <a:cubicBezTo>
                    <a:pt x="7895" y="79"/>
                    <a:pt x="7786" y="1"/>
                    <a:pt x="76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3338950" y="4115325"/>
              <a:ext cx="195200" cy="123975"/>
            </a:xfrm>
            <a:custGeom>
              <a:avLst/>
              <a:gdLst/>
              <a:ahLst/>
              <a:cxnLst/>
              <a:rect l="l" t="t" r="r" b="b"/>
              <a:pathLst>
                <a:path w="7808" h="4959" extrusionOk="0">
                  <a:moveTo>
                    <a:pt x="708" y="0"/>
                  </a:moveTo>
                  <a:lnTo>
                    <a:pt x="1" y="4959"/>
                  </a:lnTo>
                  <a:lnTo>
                    <a:pt x="7337" y="4959"/>
                  </a:lnTo>
                  <a:lnTo>
                    <a:pt x="78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3331275" y="4108175"/>
              <a:ext cx="210400" cy="138275"/>
            </a:xfrm>
            <a:custGeom>
              <a:avLst/>
              <a:gdLst/>
              <a:ahLst/>
              <a:cxnLst/>
              <a:rect l="l" t="t" r="r" b="b"/>
              <a:pathLst>
                <a:path w="8416" h="5531" extrusionOk="0">
                  <a:moveTo>
                    <a:pt x="7799" y="573"/>
                  </a:moveTo>
                  <a:lnTo>
                    <a:pt x="7384" y="4958"/>
                  </a:lnTo>
                  <a:lnTo>
                    <a:pt x="637" y="4958"/>
                  </a:lnTo>
                  <a:lnTo>
                    <a:pt x="1263" y="573"/>
                  </a:lnTo>
                  <a:close/>
                  <a:moveTo>
                    <a:pt x="8116" y="0"/>
                  </a:moveTo>
                  <a:cubicBezTo>
                    <a:pt x="8115" y="0"/>
                    <a:pt x="8115" y="0"/>
                    <a:pt x="8114" y="0"/>
                  </a:cubicBezTo>
                  <a:lnTo>
                    <a:pt x="1015" y="0"/>
                  </a:lnTo>
                  <a:cubicBezTo>
                    <a:pt x="872" y="0"/>
                    <a:pt x="751" y="104"/>
                    <a:pt x="732" y="247"/>
                  </a:cubicBezTo>
                  <a:lnTo>
                    <a:pt x="25" y="5204"/>
                  </a:lnTo>
                  <a:cubicBezTo>
                    <a:pt x="0" y="5377"/>
                    <a:pt x="134" y="5530"/>
                    <a:pt x="308" y="5530"/>
                  </a:cubicBezTo>
                  <a:lnTo>
                    <a:pt x="7644" y="5530"/>
                  </a:lnTo>
                  <a:cubicBezTo>
                    <a:pt x="7791" y="5530"/>
                    <a:pt x="7914" y="5418"/>
                    <a:pt x="7928" y="5272"/>
                  </a:cubicBezTo>
                  <a:lnTo>
                    <a:pt x="8399" y="313"/>
                  </a:lnTo>
                  <a:cubicBezTo>
                    <a:pt x="8415" y="146"/>
                    <a:pt x="8283" y="0"/>
                    <a:pt x="81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2972175" y="4115325"/>
              <a:ext cx="207075" cy="123975"/>
            </a:xfrm>
            <a:custGeom>
              <a:avLst/>
              <a:gdLst/>
              <a:ahLst/>
              <a:cxnLst/>
              <a:rect l="l" t="t" r="r" b="b"/>
              <a:pathLst>
                <a:path w="8283" h="4959" extrusionOk="0">
                  <a:moveTo>
                    <a:pt x="1183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2964175" y="4108175"/>
              <a:ext cx="222925" cy="138275"/>
            </a:xfrm>
            <a:custGeom>
              <a:avLst/>
              <a:gdLst/>
              <a:ahLst/>
              <a:cxnLst/>
              <a:rect l="l" t="t" r="r" b="b"/>
              <a:pathLst>
                <a:path w="8917" h="5531" extrusionOk="0">
                  <a:moveTo>
                    <a:pt x="8256" y="573"/>
                  </a:moveTo>
                  <a:lnTo>
                    <a:pt x="7420" y="4958"/>
                  </a:lnTo>
                  <a:lnTo>
                    <a:pt x="683" y="4958"/>
                  </a:lnTo>
                  <a:lnTo>
                    <a:pt x="1729" y="573"/>
                  </a:lnTo>
                  <a:close/>
                  <a:moveTo>
                    <a:pt x="1503" y="0"/>
                  </a:moveTo>
                  <a:cubicBezTo>
                    <a:pt x="1371" y="0"/>
                    <a:pt x="1256" y="91"/>
                    <a:pt x="1225" y="221"/>
                  </a:cubicBezTo>
                  <a:lnTo>
                    <a:pt x="42" y="5178"/>
                  </a:lnTo>
                  <a:cubicBezTo>
                    <a:pt x="0" y="5357"/>
                    <a:pt x="136" y="5530"/>
                    <a:pt x="321" y="5530"/>
                  </a:cubicBezTo>
                  <a:lnTo>
                    <a:pt x="7656" y="5530"/>
                  </a:lnTo>
                  <a:cubicBezTo>
                    <a:pt x="7793" y="5530"/>
                    <a:pt x="7911" y="5433"/>
                    <a:pt x="7937" y="5299"/>
                  </a:cubicBezTo>
                  <a:lnTo>
                    <a:pt x="8883" y="340"/>
                  </a:lnTo>
                  <a:cubicBezTo>
                    <a:pt x="8916" y="165"/>
                    <a:pt x="8780" y="0"/>
                    <a:pt x="8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4598800" y="4110454"/>
              <a:ext cx="207275" cy="123975"/>
            </a:xfrm>
            <a:custGeom>
              <a:avLst/>
              <a:gdLst/>
              <a:ahLst/>
              <a:cxnLst/>
              <a:rect l="l" t="t" r="r" b="b"/>
              <a:pathLst>
                <a:path w="8291" h="4959" extrusionOk="0">
                  <a:moveTo>
                    <a:pt x="1" y="0"/>
                  </a:moveTo>
                  <a:lnTo>
                    <a:pt x="954" y="4959"/>
                  </a:lnTo>
                  <a:lnTo>
                    <a:pt x="8290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4590925" y="4108175"/>
              <a:ext cx="223150" cy="138275"/>
            </a:xfrm>
            <a:custGeom>
              <a:avLst/>
              <a:gdLst/>
              <a:ahLst/>
              <a:cxnLst/>
              <a:rect l="l" t="t" r="r" b="b"/>
              <a:pathLst>
                <a:path w="8926" h="5531" extrusionOk="0">
                  <a:moveTo>
                    <a:pt x="7188" y="572"/>
                  </a:moveTo>
                  <a:lnTo>
                    <a:pt x="8241" y="4958"/>
                  </a:lnTo>
                  <a:lnTo>
                    <a:pt x="1507" y="4958"/>
                  </a:lnTo>
                  <a:lnTo>
                    <a:pt x="662" y="572"/>
                  </a:lnTo>
                  <a:close/>
                  <a:moveTo>
                    <a:pt x="316" y="0"/>
                  </a:moveTo>
                  <a:cubicBezTo>
                    <a:pt x="135" y="0"/>
                    <a:pt x="1" y="165"/>
                    <a:pt x="34" y="340"/>
                  </a:cubicBezTo>
                  <a:lnTo>
                    <a:pt x="989" y="5299"/>
                  </a:lnTo>
                  <a:cubicBezTo>
                    <a:pt x="1014" y="5433"/>
                    <a:pt x="1132" y="5530"/>
                    <a:pt x="1269" y="5530"/>
                  </a:cubicBezTo>
                  <a:lnTo>
                    <a:pt x="8605" y="5530"/>
                  </a:lnTo>
                  <a:lnTo>
                    <a:pt x="8605" y="5529"/>
                  </a:lnTo>
                  <a:cubicBezTo>
                    <a:pt x="8790" y="5529"/>
                    <a:pt x="8926" y="5357"/>
                    <a:pt x="8883" y="5177"/>
                  </a:cubicBezTo>
                  <a:lnTo>
                    <a:pt x="7691" y="220"/>
                  </a:lnTo>
                  <a:cubicBezTo>
                    <a:pt x="7661" y="90"/>
                    <a:pt x="7545" y="0"/>
                    <a:pt x="74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4776250" y="4110454"/>
              <a:ext cx="213200" cy="123975"/>
            </a:xfrm>
            <a:custGeom>
              <a:avLst/>
              <a:gdLst/>
              <a:ahLst/>
              <a:cxnLst/>
              <a:rect l="l" t="t" r="r" b="b"/>
              <a:pathLst>
                <a:path w="8528" h="4959" extrusionOk="0">
                  <a:moveTo>
                    <a:pt x="0" y="0"/>
                  </a:moveTo>
                  <a:lnTo>
                    <a:pt x="1192" y="4959"/>
                  </a:lnTo>
                  <a:lnTo>
                    <a:pt x="852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4768225" y="4108175"/>
              <a:ext cx="229425" cy="138275"/>
            </a:xfrm>
            <a:custGeom>
              <a:avLst/>
              <a:gdLst/>
              <a:ahLst/>
              <a:cxnLst/>
              <a:rect l="l" t="t" r="r" b="b"/>
              <a:pathLst>
                <a:path w="9177" h="5531" extrusionOk="0">
                  <a:moveTo>
                    <a:pt x="7205" y="573"/>
                  </a:moveTo>
                  <a:lnTo>
                    <a:pt x="8468" y="4958"/>
                  </a:lnTo>
                  <a:lnTo>
                    <a:pt x="1739" y="4958"/>
                  </a:lnTo>
                  <a:lnTo>
                    <a:pt x="684" y="573"/>
                  </a:lnTo>
                  <a:close/>
                  <a:moveTo>
                    <a:pt x="321" y="0"/>
                  </a:moveTo>
                  <a:cubicBezTo>
                    <a:pt x="137" y="0"/>
                    <a:pt x="1" y="174"/>
                    <a:pt x="43" y="353"/>
                  </a:cubicBezTo>
                  <a:lnTo>
                    <a:pt x="1235" y="5311"/>
                  </a:lnTo>
                  <a:cubicBezTo>
                    <a:pt x="1266" y="5439"/>
                    <a:pt x="1381" y="5530"/>
                    <a:pt x="1513" y="5530"/>
                  </a:cubicBezTo>
                  <a:lnTo>
                    <a:pt x="8849" y="5530"/>
                  </a:lnTo>
                  <a:cubicBezTo>
                    <a:pt x="9039" y="5530"/>
                    <a:pt x="9177" y="5348"/>
                    <a:pt x="9123" y="5165"/>
                  </a:cubicBezTo>
                  <a:lnTo>
                    <a:pt x="7695" y="208"/>
                  </a:lnTo>
                  <a:cubicBezTo>
                    <a:pt x="7660" y="85"/>
                    <a:pt x="7547" y="0"/>
                    <a:pt x="7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30"/>
            <p:cNvSpPr/>
            <p:nvPr/>
          </p:nvSpPr>
          <p:spPr>
            <a:xfrm>
              <a:off x="2788825" y="4115325"/>
              <a:ext cx="212950" cy="123975"/>
            </a:xfrm>
            <a:custGeom>
              <a:avLst/>
              <a:gdLst/>
              <a:ahLst/>
              <a:cxnLst/>
              <a:rect l="l" t="t" r="r" b="b"/>
              <a:pathLst>
                <a:path w="8518" h="4959" extrusionOk="0">
                  <a:moveTo>
                    <a:pt x="1420" y="0"/>
                  </a:moveTo>
                  <a:lnTo>
                    <a:pt x="0" y="4959"/>
                  </a:lnTo>
                  <a:lnTo>
                    <a:pt x="7335" y="4959"/>
                  </a:lnTo>
                  <a:lnTo>
                    <a:pt x="8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30"/>
            <p:cNvSpPr/>
            <p:nvPr/>
          </p:nvSpPr>
          <p:spPr>
            <a:xfrm>
              <a:off x="2780625" y="4108175"/>
              <a:ext cx="229200" cy="138275"/>
            </a:xfrm>
            <a:custGeom>
              <a:avLst/>
              <a:gdLst/>
              <a:ahLst/>
              <a:cxnLst/>
              <a:rect l="l" t="t" r="r" b="b"/>
              <a:pathLst>
                <a:path w="9168" h="5531" extrusionOk="0">
                  <a:moveTo>
                    <a:pt x="8483" y="572"/>
                  </a:moveTo>
                  <a:lnTo>
                    <a:pt x="7437" y="4958"/>
                  </a:lnTo>
                  <a:lnTo>
                    <a:pt x="707" y="4958"/>
                  </a:lnTo>
                  <a:lnTo>
                    <a:pt x="1963" y="572"/>
                  </a:lnTo>
                  <a:close/>
                  <a:moveTo>
                    <a:pt x="1748" y="0"/>
                  </a:moveTo>
                  <a:cubicBezTo>
                    <a:pt x="1620" y="0"/>
                    <a:pt x="1507" y="85"/>
                    <a:pt x="1473" y="207"/>
                  </a:cubicBezTo>
                  <a:lnTo>
                    <a:pt x="53" y="5165"/>
                  </a:lnTo>
                  <a:cubicBezTo>
                    <a:pt x="0" y="5348"/>
                    <a:pt x="137" y="5530"/>
                    <a:pt x="328" y="5530"/>
                  </a:cubicBezTo>
                  <a:lnTo>
                    <a:pt x="7663" y="5530"/>
                  </a:lnTo>
                  <a:cubicBezTo>
                    <a:pt x="7796" y="5530"/>
                    <a:pt x="7911" y="5439"/>
                    <a:pt x="7941" y="5310"/>
                  </a:cubicBezTo>
                  <a:lnTo>
                    <a:pt x="9124" y="353"/>
                  </a:lnTo>
                  <a:cubicBezTo>
                    <a:pt x="9167" y="172"/>
                    <a:pt x="9030" y="0"/>
                    <a:pt x="8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30"/>
            <p:cNvSpPr/>
            <p:nvPr/>
          </p:nvSpPr>
          <p:spPr>
            <a:xfrm>
              <a:off x="4066450" y="4115325"/>
              <a:ext cx="189475" cy="123975"/>
            </a:xfrm>
            <a:custGeom>
              <a:avLst/>
              <a:gdLst/>
              <a:ahLst/>
              <a:cxnLst/>
              <a:rect l="l" t="t" r="r" b="b"/>
              <a:pathLst>
                <a:path w="7579" h="4959" extrusionOk="0">
                  <a:moveTo>
                    <a:pt x="0" y="0"/>
                  </a:moveTo>
                  <a:lnTo>
                    <a:pt x="243" y="4959"/>
                  </a:lnTo>
                  <a:lnTo>
                    <a:pt x="7578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30"/>
            <p:cNvSpPr/>
            <p:nvPr/>
          </p:nvSpPr>
          <p:spPr>
            <a:xfrm>
              <a:off x="4059100" y="4108175"/>
              <a:ext cx="204325" cy="138275"/>
            </a:xfrm>
            <a:custGeom>
              <a:avLst/>
              <a:gdLst/>
              <a:ahLst/>
              <a:cxnLst/>
              <a:rect l="l" t="t" r="r" b="b"/>
              <a:pathLst>
                <a:path w="8173" h="5531" extrusionOk="0">
                  <a:moveTo>
                    <a:pt x="7133" y="573"/>
                  </a:moveTo>
                  <a:lnTo>
                    <a:pt x="7557" y="4958"/>
                  </a:lnTo>
                  <a:lnTo>
                    <a:pt x="810" y="4958"/>
                  </a:lnTo>
                  <a:lnTo>
                    <a:pt x="596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51" y="5258"/>
                  </a:lnTo>
                  <a:cubicBezTo>
                    <a:pt x="258" y="5410"/>
                    <a:pt x="384" y="5530"/>
                    <a:pt x="537" y="5530"/>
                  </a:cubicBezTo>
                  <a:lnTo>
                    <a:pt x="7872" y="5530"/>
                  </a:lnTo>
                  <a:cubicBezTo>
                    <a:pt x="8040" y="5530"/>
                    <a:pt x="8172" y="5384"/>
                    <a:pt x="8157" y="5216"/>
                  </a:cubicBezTo>
                  <a:lnTo>
                    <a:pt x="7677" y="259"/>
                  </a:lnTo>
                  <a:cubicBezTo>
                    <a:pt x="7663" y="112"/>
                    <a:pt x="7539" y="0"/>
                    <a:pt x="7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30"/>
            <p:cNvSpPr/>
            <p:nvPr/>
          </p:nvSpPr>
          <p:spPr>
            <a:xfrm>
              <a:off x="4953700" y="4110454"/>
              <a:ext cx="219125" cy="123975"/>
            </a:xfrm>
            <a:custGeom>
              <a:avLst/>
              <a:gdLst/>
              <a:ahLst/>
              <a:cxnLst/>
              <a:rect l="l" t="t" r="r" b="b"/>
              <a:pathLst>
                <a:path w="8765" h="4959" extrusionOk="0">
                  <a:moveTo>
                    <a:pt x="1" y="0"/>
                  </a:moveTo>
                  <a:lnTo>
                    <a:pt x="1430" y="4959"/>
                  </a:lnTo>
                  <a:lnTo>
                    <a:pt x="8764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30"/>
            <p:cNvSpPr/>
            <p:nvPr/>
          </p:nvSpPr>
          <p:spPr>
            <a:xfrm>
              <a:off x="4945500" y="4108175"/>
              <a:ext cx="235675" cy="138275"/>
            </a:xfrm>
            <a:custGeom>
              <a:avLst/>
              <a:gdLst/>
              <a:ahLst/>
              <a:cxnLst/>
              <a:rect l="l" t="t" r="r" b="b"/>
              <a:pathLst>
                <a:path w="9427" h="5531" extrusionOk="0">
                  <a:moveTo>
                    <a:pt x="7221" y="572"/>
                  </a:moveTo>
                  <a:lnTo>
                    <a:pt x="8695" y="4958"/>
                  </a:lnTo>
                  <a:lnTo>
                    <a:pt x="1973" y="4958"/>
                  </a:lnTo>
                  <a:lnTo>
                    <a:pt x="710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482" y="5324"/>
                  </a:lnTo>
                  <a:cubicBezTo>
                    <a:pt x="1518" y="5446"/>
                    <a:pt x="1630" y="5530"/>
                    <a:pt x="1758" y="5530"/>
                  </a:cubicBezTo>
                  <a:lnTo>
                    <a:pt x="9092" y="5530"/>
                  </a:lnTo>
                  <a:cubicBezTo>
                    <a:pt x="9288" y="5530"/>
                    <a:pt x="9427" y="5338"/>
                    <a:pt x="9364" y="5152"/>
                  </a:cubicBezTo>
                  <a:lnTo>
                    <a:pt x="7698" y="195"/>
                  </a:lnTo>
                  <a:cubicBezTo>
                    <a:pt x="7658" y="79"/>
                    <a:pt x="7549" y="0"/>
                    <a:pt x="74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30"/>
            <p:cNvSpPr/>
            <p:nvPr/>
          </p:nvSpPr>
          <p:spPr>
            <a:xfrm>
              <a:off x="4421350" y="4110454"/>
              <a:ext cx="201325" cy="123975"/>
            </a:xfrm>
            <a:custGeom>
              <a:avLst/>
              <a:gdLst/>
              <a:ahLst/>
              <a:cxnLst/>
              <a:rect l="l" t="t" r="r" b="b"/>
              <a:pathLst>
                <a:path w="8053" h="4959" extrusionOk="0">
                  <a:moveTo>
                    <a:pt x="0" y="0"/>
                  </a:moveTo>
                  <a:lnTo>
                    <a:pt x="717" y="4959"/>
                  </a:lnTo>
                  <a:lnTo>
                    <a:pt x="805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30"/>
            <p:cNvSpPr/>
            <p:nvPr/>
          </p:nvSpPr>
          <p:spPr>
            <a:xfrm>
              <a:off x="4413700" y="4108175"/>
              <a:ext cx="216875" cy="138275"/>
            </a:xfrm>
            <a:custGeom>
              <a:avLst/>
              <a:gdLst/>
              <a:ahLst/>
              <a:cxnLst/>
              <a:rect l="l" t="t" r="r" b="b"/>
              <a:pathLst>
                <a:path w="8675" h="5531" extrusionOk="0">
                  <a:moveTo>
                    <a:pt x="7168" y="573"/>
                  </a:moveTo>
                  <a:lnTo>
                    <a:pt x="8012" y="4958"/>
                  </a:lnTo>
                  <a:lnTo>
                    <a:pt x="1271" y="4958"/>
                  </a:lnTo>
                  <a:lnTo>
                    <a:pt x="637" y="573"/>
                  </a:lnTo>
                  <a:close/>
                  <a:moveTo>
                    <a:pt x="308" y="0"/>
                  </a:moveTo>
                  <a:cubicBezTo>
                    <a:pt x="133" y="0"/>
                    <a:pt x="0" y="154"/>
                    <a:pt x="24" y="327"/>
                  </a:cubicBezTo>
                  <a:lnTo>
                    <a:pt x="741" y="5284"/>
                  </a:lnTo>
                  <a:cubicBezTo>
                    <a:pt x="761" y="5425"/>
                    <a:pt x="882" y="5530"/>
                    <a:pt x="1024" y="5530"/>
                  </a:cubicBezTo>
                  <a:lnTo>
                    <a:pt x="8360" y="5530"/>
                  </a:lnTo>
                  <a:cubicBezTo>
                    <a:pt x="8539" y="5530"/>
                    <a:pt x="8675" y="5366"/>
                    <a:pt x="8640" y="5190"/>
                  </a:cubicBezTo>
                  <a:lnTo>
                    <a:pt x="7687" y="232"/>
                  </a:lnTo>
                  <a:cubicBezTo>
                    <a:pt x="7660" y="98"/>
                    <a:pt x="7542" y="0"/>
                    <a:pt x="7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30"/>
            <p:cNvSpPr/>
            <p:nvPr/>
          </p:nvSpPr>
          <p:spPr>
            <a:xfrm>
              <a:off x="4243900" y="4115325"/>
              <a:ext cx="195375" cy="123975"/>
            </a:xfrm>
            <a:custGeom>
              <a:avLst/>
              <a:gdLst/>
              <a:ahLst/>
              <a:cxnLst/>
              <a:rect l="l" t="t" r="r" b="b"/>
              <a:pathLst>
                <a:path w="7815" h="4959" extrusionOk="0">
                  <a:moveTo>
                    <a:pt x="1" y="0"/>
                  </a:moveTo>
                  <a:lnTo>
                    <a:pt x="480" y="4959"/>
                  </a:lnTo>
                  <a:lnTo>
                    <a:pt x="7815" y="4959"/>
                  </a:lnTo>
                  <a:lnTo>
                    <a:pt x="70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30"/>
            <p:cNvSpPr/>
            <p:nvPr/>
          </p:nvSpPr>
          <p:spPr>
            <a:xfrm>
              <a:off x="4236375" y="4108175"/>
              <a:ext cx="210625" cy="138275"/>
            </a:xfrm>
            <a:custGeom>
              <a:avLst/>
              <a:gdLst/>
              <a:ahLst/>
              <a:cxnLst/>
              <a:rect l="l" t="t" r="r" b="b"/>
              <a:pathLst>
                <a:path w="8425" h="5531" extrusionOk="0">
                  <a:moveTo>
                    <a:pt x="7152" y="573"/>
                  </a:moveTo>
                  <a:lnTo>
                    <a:pt x="7786" y="4958"/>
                  </a:lnTo>
                  <a:lnTo>
                    <a:pt x="1041" y="4958"/>
                  </a:lnTo>
                  <a:lnTo>
                    <a:pt x="616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5"/>
                    <a:pt x="17" y="313"/>
                  </a:cubicBezTo>
                  <a:lnTo>
                    <a:pt x="497" y="5272"/>
                  </a:lnTo>
                  <a:cubicBezTo>
                    <a:pt x="511" y="5418"/>
                    <a:pt x="634" y="5530"/>
                    <a:pt x="781" y="5530"/>
                  </a:cubicBezTo>
                  <a:lnTo>
                    <a:pt x="8117" y="5530"/>
                  </a:lnTo>
                  <a:cubicBezTo>
                    <a:pt x="8291" y="5530"/>
                    <a:pt x="8425" y="5375"/>
                    <a:pt x="8400" y="5204"/>
                  </a:cubicBezTo>
                  <a:lnTo>
                    <a:pt x="7684" y="245"/>
                  </a:lnTo>
                  <a:cubicBezTo>
                    <a:pt x="7663" y="104"/>
                    <a:pt x="7543" y="0"/>
                    <a:pt x="7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30"/>
            <p:cNvSpPr/>
            <p:nvPr/>
          </p:nvSpPr>
          <p:spPr>
            <a:xfrm>
              <a:off x="3705725" y="4115325"/>
              <a:ext cx="183400" cy="123975"/>
            </a:xfrm>
            <a:custGeom>
              <a:avLst/>
              <a:gdLst/>
              <a:ahLst/>
              <a:cxnLst/>
              <a:rect l="l" t="t" r="r" b="b"/>
              <a:pathLst>
                <a:path w="7336" h="4959" extrusionOk="0">
                  <a:moveTo>
                    <a:pt x="233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73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30"/>
            <p:cNvSpPr/>
            <p:nvPr/>
          </p:nvSpPr>
          <p:spPr>
            <a:xfrm>
              <a:off x="3698375" y="4108175"/>
              <a:ext cx="197925" cy="138275"/>
            </a:xfrm>
            <a:custGeom>
              <a:avLst/>
              <a:gdLst/>
              <a:ahLst/>
              <a:cxnLst/>
              <a:rect l="l" t="t" r="r" b="b"/>
              <a:pathLst>
                <a:path w="7917" h="5531" extrusionOk="0">
                  <a:moveTo>
                    <a:pt x="7339" y="573"/>
                  </a:moveTo>
                  <a:lnTo>
                    <a:pt x="7344" y="4958"/>
                  </a:lnTo>
                  <a:lnTo>
                    <a:pt x="594" y="4958"/>
                  </a:lnTo>
                  <a:lnTo>
                    <a:pt x="800" y="573"/>
                  </a:lnTo>
                  <a:close/>
                  <a:moveTo>
                    <a:pt x="527" y="0"/>
                  </a:moveTo>
                  <a:cubicBezTo>
                    <a:pt x="375" y="0"/>
                    <a:pt x="249" y="121"/>
                    <a:pt x="242" y="272"/>
                  </a:cubicBezTo>
                  <a:lnTo>
                    <a:pt x="8" y="5231"/>
                  </a:lnTo>
                  <a:cubicBezTo>
                    <a:pt x="1" y="5393"/>
                    <a:pt x="131" y="5530"/>
                    <a:pt x="294" y="5530"/>
                  </a:cubicBezTo>
                  <a:lnTo>
                    <a:pt x="7631" y="5530"/>
                  </a:lnTo>
                  <a:cubicBezTo>
                    <a:pt x="7789" y="5530"/>
                    <a:pt x="7917" y="5402"/>
                    <a:pt x="7917" y="5245"/>
                  </a:cubicBezTo>
                  <a:lnTo>
                    <a:pt x="7912" y="286"/>
                  </a:lnTo>
                  <a:cubicBezTo>
                    <a:pt x="7912" y="129"/>
                    <a:pt x="7784" y="0"/>
                    <a:pt x="76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30"/>
            <p:cNvSpPr/>
            <p:nvPr/>
          </p:nvSpPr>
          <p:spPr>
            <a:xfrm>
              <a:off x="2371400" y="4239275"/>
              <a:ext cx="234050" cy="132550"/>
            </a:xfrm>
            <a:custGeom>
              <a:avLst/>
              <a:gdLst/>
              <a:ahLst/>
              <a:cxnLst/>
              <a:rect l="l" t="t" r="r" b="b"/>
              <a:pathLst>
                <a:path w="9362" h="5302" extrusionOk="0">
                  <a:moveTo>
                    <a:pt x="2026" y="1"/>
                  </a:moveTo>
                  <a:lnTo>
                    <a:pt x="1" y="5301"/>
                  </a:lnTo>
                  <a:lnTo>
                    <a:pt x="7589" y="5301"/>
                  </a:lnTo>
                  <a:lnTo>
                    <a:pt x="93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4" name="Google Shape;454;p30"/>
            <p:cNvSpPr/>
            <p:nvPr/>
          </p:nvSpPr>
          <p:spPr>
            <a:xfrm>
              <a:off x="2362950" y="4232100"/>
              <a:ext cx="250850" cy="146900"/>
            </a:xfrm>
            <a:custGeom>
              <a:avLst/>
              <a:gdLst/>
              <a:ahLst/>
              <a:cxnLst/>
              <a:rect l="l" t="t" r="r" b="b"/>
              <a:pathLst>
                <a:path w="10034" h="5876" extrusionOk="0">
                  <a:moveTo>
                    <a:pt x="9302" y="573"/>
                  </a:moveTo>
                  <a:lnTo>
                    <a:pt x="7722" y="5302"/>
                  </a:lnTo>
                  <a:lnTo>
                    <a:pt x="754" y="5302"/>
                  </a:lnTo>
                  <a:lnTo>
                    <a:pt x="2561" y="573"/>
                  </a:lnTo>
                  <a:close/>
                  <a:moveTo>
                    <a:pt x="2364" y="1"/>
                  </a:moveTo>
                  <a:cubicBezTo>
                    <a:pt x="2246" y="1"/>
                    <a:pt x="2139" y="74"/>
                    <a:pt x="2097" y="185"/>
                  </a:cubicBezTo>
                  <a:lnTo>
                    <a:pt x="71" y="5487"/>
                  </a:lnTo>
                  <a:cubicBezTo>
                    <a:pt x="0" y="5674"/>
                    <a:pt x="139" y="5874"/>
                    <a:pt x="339" y="5875"/>
                  </a:cubicBezTo>
                  <a:lnTo>
                    <a:pt x="7928" y="5875"/>
                  </a:lnTo>
                  <a:cubicBezTo>
                    <a:pt x="8051" y="5875"/>
                    <a:pt x="8160" y="5797"/>
                    <a:pt x="8200" y="5681"/>
                  </a:cubicBezTo>
                  <a:lnTo>
                    <a:pt x="9971" y="377"/>
                  </a:lnTo>
                  <a:cubicBezTo>
                    <a:pt x="10034" y="193"/>
                    <a:pt x="9895" y="1"/>
                    <a:pt x="97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5" name="Google Shape;455;p30"/>
            <p:cNvSpPr/>
            <p:nvPr/>
          </p:nvSpPr>
          <p:spPr>
            <a:xfrm>
              <a:off x="2422025" y="4115325"/>
              <a:ext cx="224850" cy="123975"/>
            </a:xfrm>
            <a:custGeom>
              <a:avLst/>
              <a:gdLst/>
              <a:ahLst/>
              <a:cxnLst/>
              <a:rect l="l" t="t" r="r" b="b"/>
              <a:pathLst>
                <a:path w="8994" h="4959" extrusionOk="0">
                  <a:moveTo>
                    <a:pt x="1896" y="0"/>
                  </a:moveTo>
                  <a:lnTo>
                    <a:pt x="1" y="4959"/>
                  </a:lnTo>
                  <a:lnTo>
                    <a:pt x="7336" y="4959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30"/>
            <p:cNvSpPr/>
            <p:nvPr/>
          </p:nvSpPr>
          <p:spPr>
            <a:xfrm>
              <a:off x="2413600" y="4108175"/>
              <a:ext cx="241600" cy="138275"/>
            </a:xfrm>
            <a:custGeom>
              <a:avLst/>
              <a:gdLst/>
              <a:ahLst/>
              <a:cxnLst/>
              <a:rect l="l" t="t" r="r" b="b"/>
              <a:pathLst>
                <a:path w="9664" h="5531" extrusionOk="0">
                  <a:moveTo>
                    <a:pt x="8933" y="573"/>
                  </a:moveTo>
                  <a:lnTo>
                    <a:pt x="7467" y="4958"/>
                  </a:lnTo>
                  <a:lnTo>
                    <a:pt x="754" y="4958"/>
                  </a:lnTo>
                  <a:lnTo>
                    <a:pt x="2429" y="573"/>
                  </a:lnTo>
                  <a:close/>
                  <a:moveTo>
                    <a:pt x="2233" y="0"/>
                  </a:moveTo>
                  <a:cubicBezTo>
                    <a:pt x="2114" y="0"/>
                    <a:pt x="2008" y="74"/>
                    <a:pt x="1965" y="184"/>
                  </a:cubicBezTo>
                  <a:lnTo>
                    <a:pt x="71" y="5142"/>
                  </a:lnTo>
                  <a:cubicBezTo>
                    <a:pt x="1" y="5329"/>
                    <a:pt x="138" y="5529"/>
                    <a:pt x="339" y="5530"/>
                  </a:cubicBezTo>
                  <a:lnTo>
                    <a:pt x="7675" y="5530"/>
                  </a:lnTo>
                  <a:cubicBezTo>
                    <a:pt x="7796" y="5530"/>
                    <a:pt x="7905" y="5451"/>
                    <a:pt x="7945" y="5334"/>
                  </a:cubicBezTo>
                  <a:lnTo>
                    <a:pt x="9602" y="377"/>
                  </a:lnTo>
                  <a:cubicBezTo>
                    <a:pt x="9664" y="191"/>
                    <a:pt x="9527" y="0"/>
                    <a:pt x="9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30"/>
            <p:cNvSpPr/>
            <p:nvPr/>
          </p:nvSpPr>
          <p:spPr>
            <a:xfrm>
              <a:off x="2605425" y="4115325"/>
              <a:ext cx="218925" cy="123975"/>
            </a:xfrm>
            <a:custGeom>
              <a:avLst/>
              <a:gdLst/>
              <a:ahLst/>
              <a:cxnLst/>
              <a:rect l="l" t="t" r="r" b="b"/>
              <a:pathLst>
                <a:path w="8757" h="4959" extrusionOk="0">
                  <a:moveTo>
                    <a:pt x="1657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7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30"/>
            <p:cNvSpPr/>
            <p:nvPr/>
          </p:nvSpPr>
          <p:spPr>
            <a:xfrm>
              <a:off x="2597100" y="4108175"/>
              <a:ext cx="235400" cy="138275"/>
            </a:xfrm>
            <a:custGeom>
              <a:avLst/>
              <a:gdLst/>
              <a:ahLst/>
              <a:cxnLst/>
              <a:rect l="l" t="t" r="r" b="b"/>
              <a:pathLst>
                <a:path w="9416" h="5531" extrusionOk="0">
                  <a:moveTo>
                    <a:pt x="8708" y="573"/>
                  </a:moveTo>
                  <a:lnTo>
                    <a:pt x="7454" y="4958"/>
                  </a:lnTo>
                  <a:lnTo>
                    <a:pt x="731" y="4958"/>
                  </a:lnTo>
                  <a:lnTo>
                    <a:pt x="2197" y="573"/>
                  </a:lnTo>
                  <a:close/>
                  <a:moveTo>
                    <a:pt x="1989" y="0"/>
                  </a:moveTo>
                  <a:cubicBezTo>
                    <a:pt x="1866" y="0"/>
                    <a:pt x="1757" y="80"/>
                    <a:pt x="1719" y="197"/>
                  </a:cubicBezTo>
                  <a:lnTo>
                    <a:pt x="62" y="5155"/>
                  </a:lnTo>
                  <a:cubicBezTo>
                    <a:pt x="0" y="5340"/>
                    <a:pt x="139" y="5530"/>
                    <a:pt x="335" y="5530"/>
                  </a:cubicBezTo>
                  <a:lnTo>
                    <a:pt x="7669" y="5530"/>
                  </a:lnTo>
                  <a:cubicBezTo>
                    <a:pt x="7796" y="5530"/>
                    <a:pt x="7909" y="5446"/>
                    <a:pt x="7943" y="5323"/>
                  </a:cubicBezTo>
                  <a:lnTo>
                    <a:pt x="9363" y="366"/>
                  </a:lnTo>
                  <a:cubicBezTo>
                    <a:pt x="9416" y="182"/>
                    <a:pt x="9279" y="0"/>
                    <a:pt x="9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30"/>
            <p:cNvSpPr/>
            <p:nvPr/>
          </p:nvSpPr>
          <p:spPr>
            <a:xfrm>
              <a:off x="2258850" y="4513850"/>
              <a:ext cx="254825" cy="152600"/>
            </a:xfrm>
            <a:custGeom>
              <a:avLst/>
              <a:gdLst/>
              <a:ahLst/>
              <a:cxnLst/>
              <a:rect l="l" t="t" r="r" b="b"/>
              <a:pathLst>
                <a:path w="10193" h="6104" extrusionOk="0">
                  <a:moveTo>
                    <a:pt x="2332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10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30"/>
            <p:cNvSpPr/>
            <p:nvPr/>
          </p:nvSpPr>
          <p:spPr>
            <a:xfrm>
              <a:off x="2250350" y="4506675"/>
              <a:ext cx="271675" cy="166925"/>
            </a:xfrm>
            <a:custGeom>
              <a:avLst/>
              <a:gdLst/>
              <a:ahLst/>
              <a:cxnLst/>
              <a:rect l="l" t="t" r="r" b="b"/>
              <a:pathLst>
                <a:path w="10867" h="6677" extrusionOk="0">
                  <a:moveTo>
                    <a:pt x="10136" y="574"/>
                  </a:moveTo>
                  <a:lnTo>
                    <a:pt x="8288" y="6105"/>
                  </a:lnTo>
                  <a:lnTo>
                    <a:pt x="756" y="6105"/>
                  </a:lnTo>
                  <a:lnTo>
                    <a:pt x="2869" y="574"/>
                  </a:lnTo>
                  <a:close/>
                  <a:moveTo>
                    <a:pt x="2672" y="1"/>
                  </a:moveTo>
                  <a:cubicBezTo>
                    <a:pt x="2553" y="1"/>
                    <a:pt x="2446" y="74"/>
                    <a:pt x="2404" y="185"/>
                  </a:cubicBezTo>
                  <a:lnTo>
                    <a:pt x="71" y="6288"/>
                  </a:lnTo>
                  <a:cubicBezTo>
                    <a:pt x="1" y="6475"/>
                    <a:pt x="139" y="6676"/>
                    <a:pt x="339" y="6676"/>
                  </a:cubicBezTo>
                  <a:lnTo>
                    <a:pt x="8494" y="6676"/>
                  </a:lnTo>
                  <a:cubicBezTo>
                    <a:pt x="8616" y="6676"/>
                    <a:pt x="8725" y="6597"/>
                    <a:pt x="8764" y="6480"/>
                  </a:cubicBezTo>
                  <a:lnTo>
                    <a:pt x="10803" y="377"/>
                  </a:lnTo>
                  <a:cubicBezTo>
                    <a:pt x="10866" y="192"/>
                    <a:pt x="10728" y="1"/>
                    <a:pt x="10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30"/>
            <p:cNvSpPr/>
            <p:nvPr/>
          </p:nvSpPr>
          <p:spPr>
            <a:xfrm>
              <a:off x="2317125" y="4371800"/>
              <a:ext cx="244000" cy="142075"/>
            </a:xfrm>
            <a:custGeom>
              <a:avLst/>
              <a:gdLst/>
              <a:ahLst/>
              <a:cxnLst/>
              <a:rect l="l" t="t" r="r" b="b"/>
              <a:pathLst>
                <a:path w="9760" h="5683" extrusionOk="0">
                  <a:moveTo>
                    <a:pt x="217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30"/>
            <p:cNvSpPr/>
            <p:nvPr/>
          </p:nvSpPr>
          <p:spPr>
            <a:xfrm>
              <a:off x="2308675" y="4364650"/>
              <a:ext cx="260825" cy="156375"/>
            </a:xfrm>
            <a:custGeom>
              <a:avLst/>
              <a:gdLst/>
              <a:ahLst/>
              <a:cxnLst/>
              <a:rect l="l" t="t" r="r" b="b"/>
              <a:pathLst>
                <a:path w="10433" h="6255" extrusionOk="0">
                  <a:moveTo>
                    <a:pt x="9702" y="573"/>
                  </a:moveTo>
                  <a:lnTo>
                    <a:pt x="7995" y="5682"/>
                  </a:lnTo>
                  <a:lnTo>
                    <a:pt x="754" y="5682"/>
                  </a:lnTo>
                  <a:lnTo>
                    <a:pt x="2707" y="573"/>
                  </a:lnTo>
                  <a:close/>
                  <a:moveTo>
                    <a:pt x="2510" y="0"/>
                  </a:moveTo>
                  <a:cubicBezTo>
                    <a:pt x="2391" y="0"/>
                    <a:pt x="2284" y="74"/>
                    <a:pt x="2242" y="185"/>
                  </a:cubicBezTo>
                  <a:lnTo>
                    <a:pt x="71" y="5866"/>
                  </a:lnTo>
                  <a:cubicBezTo>
                    <a:pt x="0" y="6053"/>
                    <a:pt x="139" y="6255"/>
                    <a:pt x="339" y="6255"/>
                  </a:cubicBezTo>
                  <a:lnTo>
                    <a:pt x="8200" y="6255"/>
                  </a:lnTo>
                  <a:cubicBezTo>
                    <a:pt x="8323" y="6255"/>
                    <a:pt x="8433" y="6175"/>
                    <a:pt x="8472" y="6058"/>
                  </a:cubicBezTo>
                  <a:lnTo>
                    <a:pt x="10370" y="377"/>
                  </a:lnTo>
                  <a:cubicBezTo>
                    <a:pt x="10432" y="191"/>
                    <a:pt x="10294" y="0"/>
                    <a:pt x="100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2462675" y="4513850"/>
              <a:ext cx="247550" cy="152600"/>
            </a:xfrm>
            <a:custGeom>
              <a:avLst/>
              <a:gdLst/>
              <a:ahLst/>
              <a:cxnLst/>
              <a:rect l="l" t="t" r="r" b="b"/>
              <a:pathLst>
                <a:path w="9902" h="6104" extrusionOk="0">
                  <a:moveTo>
                    <a:pt x="2040" y="1"/>
                  </a:moveTo>
                  <a:lnTo>
                    <a:pt x="1" y="6104"/>
                  </a:lnTo>
                  <a:lnTo>
                    <a:pt x="8154" y="6104"/>
                  </a:lnTo>
                  <a:lnTo>
                    <a:pt x="9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2454325" y="4506675"/>
              <a:ext cx="264050" cy="166925"/>
            </a:xfrm>
            <a:custGeom>
              <a:avLst/>
              <a:gdLst/>
              <a:ahLst/>
              <a:cxnLst/>
              <a:rect l="l" t="t" r="r" b="b"/>
              <a:pathLst>
                <a:path w="10562" h="6677" extrusionOk="0">
                  <a:moveTo>
                    <a:pt x="9856" y="574"/>
                  </a:moveTo>
                  <a:lnTo>
                    <a:pt x="8272" y="6105"/>
                  </a:lnTo>
                  <a:lnTo>
                    <a:pt x="732" y="6105"/>
                  </a:lnTo>
                  <a:lnTo>
                    <a:pt x="2580" y="574"/>
                  </a:lnTo>
                  <a:close/>
                  <a:moveTo>
                    <a:pt x="2374" y="1"/>
                  </a:moveTo>
                  <a:cubicBezTo>
                    <a:pt x="2251" y="1"/>
                    <a:pt x="2141" y="79"/>
                    <a:pt x="2102" y="197"/>
                  </a:cubicBezTo>
                  <a:lnTo>
                    <a:pt x="62" y="6300"/>
                  </a:lnTo>
                  <a:cubicBezTo>
                    <a:pt x="0" y="6485"/>
                    <a:pt x="139" y="6676"/>
                    <a:pt x="334" y="6676"/>
                  </a:cubicBezTo>
                  <a:lnTo>
                    <a:pt x="8488" y="6676"/>
                  </a:lnTo>
                  <a:cubicBezTo>
                    <a:pt x="8615" y="6676"/>
                    <a:pt x="8728" y="6592"/>
                    <a:pt x="8763" y="6469"/>
                  </a:cubicBezTo>
                  <a:lnTo>
                    <a:pt x="10509" y="366"/>
                  </a:lnTo>
                  <a:cubicBezTo>
                    <a:pt x="10562" y="183"/>
                    <a:pt x="10425" y="1"/>
                    <a:pt x="10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3155575" y="4115325"/>
              <a:ext cx="201100" cy="123975"/>
            </a:xfrm>
            <a:custGeom>
              <a:avLst/>
              <a:gdLst/>
              <a:ahLst/>
              <a:cxnLst/>
              <a:rect l="l" t="t" r="r" b="b"/>
              <a:pathLst>
                <a:path w="8044" h="4959" extrusionOk="0">
                  <a:moveTo>
                    <a:pt x="946" y="0"/>
                  </a:moveTo>
                  <a:lnTo>
                    <a:pt x="0" y="4959"/>
                  </a:lnTo>
                  <a:lnTo>
                    <a:pt x="7336" y="4959"/>
                  </a:lnTo>
                  <a:lnTo>
                    <a:pt x="80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147725" y="4108175"/>
              <a:ext cx="216625" cy="138275"/>
            </a:xfrm>
            <a:custGeom>
              <a:avLst/>
              <a:gdLst/>
              <a:ahLst/>
              <a:cxnLst/>
              <a:rect l="l" t="t" r="r" b="b"/>
              <a:pathLst>
                <a:path w="8665" h="5531" extrusionOk="0">
                  <a:moveTo>
                    <a:pt x="8027" y="572"/>
                  </a:moveTo>
                  <a:lnTo>
                    <a:pt x="7401" y="4958"/>
                  </a:lnTo>
                  <a:lnTo>
                    <a:pt x="660" y="4958"/>
                  </a:lnTo>
                  <a:lnTo>
                    <a:pt x="1496" y="572"/>
                  </a:lnTo>
                  <a:close/>
                  <a:moveTo>
                    <a:pt x="1260" y="0"/>
                  </a:moveTo>
                  <a:cubicBezTo>
                    <a:pt x="1123" y="0"/>
                    <a:pt x="1005" y="98"/>
                    <a:pt x="979" y="232"/>
                  </a:cubicBezTo>
                  <a:lnTo>
                    <a:pt x="34" y="5191"/>
                  </a:lnTo>
                  <a:cubicBezTo>
                    <a:pt x="0" y="5366"/>
                    <a:pt x="135" y="5530"/>
                    <a:pt x="314" y="5530"/>
                  </a:cubicBezTo>
                  <a:lnTo>
                    <a:pt x="7650" y="5530"/>
                  </a:lnTo>
                  <a:cubicBezTo>
                    <a:pt x="7792" y="5530"/>
                    <a:pt x="7914" y="5425"/>
                    <a:pt x="7933" y="5284"/>
                  </a:cubicBezTo>
                  <a:lnTo>
                    <a:pt x="8641" y="326"/>
                  </a:lnTo>
                  <a:cubicBezTo>
                    <a:pt x="8665" y="154"/>
                    <a:pt x="8532" y="0"/>
                    <a:pt x="8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130325" y="4239275"/>
              <a:ext cx="208650" cy="132550"/>
            </a:xfrm>
            <a:custGeom>
              <a:avLst/>
              <a:gdLst/>
              <a:ahLst/>
              <a:cxnLst/>
              <a:rect l="l" t="t" r="r" b="b"/>
              <a:pathLst>
                <a:path w="8346" h="5302" extrusionOk="0">
                  <a:moveTo>
                    <a:pt x="1010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3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122450" y="4232100"/>
              <a:ext cx="224225" cy="146900"/>
            </a:xfrm>
            <a:custGeom>
              <a:avLst/>
              <a:gdLst/>
              <a:ahLst/>
              <a:cxnLst/>
              <a:rect l="l" t="t" r="r" b="b"/>
              <a:pathLst>
                <a:path w="8969" h="5876" extrusionOk="0">
                  <a:moveTo>
                    <a:pt x="8332" y="573"/>
                  </a:moveTo>
                  <a:lnTo>
                    <a:pt x="7656" y="5302"/>
                  </a:lnTo>
                  <a:lnTo>
                    <a:pt x="661" y="5302"/>
                  </a:lnTo>
                  <a:lnTo>
                    <a:pt x="1562" y="573"/>
                  </a:lnTo>
                  <a:close/>
                  <a:moveTo>
                    <a:pt x="1325" y="1"/>
                  </a:moveTo>
                  <a:cubicBezTo>
                    <a:pt x="1188" y="1"/>
                    <a:pt x="1070" y="98"/>
                    <a:pt x="1045" y="233"/>
                  </a:cubicBezTo>
                  <a:lnTo>
                    <a:pt x="35" y="5536"/>
                  </a:lnTo>
                  <a:cubicBezTo>
                    <a:pt x="0" y="5711"/>
                    <a:pt x="136" y="5875"/>
                    <a:pt x="315" y="5875"/>
                  </a:cubicBezTo>
                  <a:lnTo>
                    <a:pt x="7905" y="5875"/>
                  </a:lnTo>
                  <a:cubicBezTo>
                    <a:pt x="8047" y="5875"/>
                    <a:pt x="8168" y="5770"/>
                    <a:pt x="8188" y="5629"/>
                  </a:cubicBezTo>
                  <a:lnTo>
                    <a:pt x="8944" y="326"/>
                  </a:lnTo>
                  <a:cubicBezTo>
                    <a:pt x="8969" y="154"/>
                    <a:pt x="8835" y="1"/>
                    <a:pt x="8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2940575" y="4239275"/>
              <a:ext cx="215025" cy="132550"/>
            </a:xfrm>
            <a:custGeom>
              <a:avLst/>
              <a:gdLst/>
              <a:ahLst/>
              <a:cxnLst/>
              <a:rect l="l" t="t" r="r" b="b"/>
              <a:pathLst>
                <a:path w="8601" h="5302" extrusionOk="0">
                  <a:moveTo>
                    <a:pt x="1265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6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30"/>
            <p:cNvSpPr/>
            <p:nvPr/>
          </p:nvSpPr>
          <p:spPr>
            <a:xfrm>
              <a:off x="2932575" y="4232125"/>
              <a:ext cx="230900" cy="146875"/>
            </a:xfrm>
            <a:custGeom>
              <a:avLst/>
              <a:gdLst/>
              <a:ahLst/>
              <a:cxnLst/>
              <a:rect l="l" t="t" r="r" b="b"/>
              <a:pathLst>
                <a:path w="9236" h="5875" extrusionOk="0">
                  <a:moveTo>
                    <a:pt x="8574" y="572"/>
                  </a:moveTo>
                  <a:lnTo>
                    <a:pt x="7673" y="5301"/>
                  </a:lnTo>
                  <a:lnTo>
                    <a:pt x="684" y="5301"/>
                  </a:lnTo>
                  <a:lnTo>
                    <a:pt x="1811" y="572"/>
                  </a:lnTo>
                  <a:close/>
                  <a:moveTo>
                    <a:pt x="1585" y="1"/>
                  </a:moveTo>
                  <a:cubicBezTo>
                    <a:pt x="1453" y="1"/>
                    <a:pt x="1337" y="91"/>
                    <a:pt x="1306" y="220"/>
                  </a:cubicBezTo>
                  <a:lnTo>
                    <a:pt x="43" y="5522"/>
                  </a:lnTo>
                  <a:cubicBezTo>
                    <a:pt x="1" y="5701"/>
                    <a:pt x="136" y="5873"/>
                    <a:pt x="321" y="5874"/>
                  </a:cubicBezTo>
                  <a:lnTo>
                    <a:pt x="7910" y="5874"/>
                  </a:lnTo>
                  <a:cubicBezTo>
                    <a:pt x="8048" y="5874"/>
                    <a:pt x="8165" y="5777"/>
                    <a:pt x="8191" y="5641"/>
                  </a:cubicBezTo>
                  <a:lnTo>
                    <a:pt x="9202" y="341"/>
                  </a:lnTo>
                  <a:cubicBezTo>
                    <a:pt x="9236" y="164"/>
                    <a:pt x="9100" y="1"/>
                    <a:pt x="89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30"/>
            <p:cNvSpPr/>
            <p:nvPr/>
          </p:nvSpPr>
          <p:spPr>
            <a:xfrm>
              <a:off x="3320050" y="4239275"/>
              <a:ext cx="202325" cy="132550"/>
            </a:xfrm>
            <a:custGeom>
              <a:avLst/>
              <a:gdLst/>
              <a:ahLst/>
              <a:cxnLst/>
              <a:rect l="l" t="t" r="r" b="b"/>
              <a:pathLst>
                <a:path w="8093" h="5302" extrusionOk="0">
                  <a:moveTo>
                    <a:pt x="757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8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30"/>
            <p:cNvSpPr/>
            <p:nvPr/>
          </p:nvSpPr>
          <p:spPr>
            <a:xfrm>
              <a:off x="3312325" y="4232100"/>
              <a:ext cx="217550" cy="146900"/>
            </a:xfrm>
            <a:custGeom>
              <a:avLst/>
              <a:gdLst/>
              <a:ahLst/>
              <a:cxnLst/>
              <a:rect l="l" t="t" r="r" b="b"/>
              <a:pathLst>
                <a:path w="8702" h="5876" extrusionOk="0">
                  <a:moveTo>
                    <a:pt x="8086" y="573"/>
                  </a:moveTo>
                  <a:lnTo>
                    <a:pt x="7638" y="5302"/>
                  </a:lnTo>
                  <a:lnTo>
                    <a:pt x="639" y="5302"/>
                  </a:lnTo>
                  <a:lnTo>
                    <a:pt x="1313" y="573"/>
                  </a:lnTo>
                  <a:close/>
                  <a:moveTo>
                    <a:pt x="1066" y="1"/>
                  </a:moveTo>
                  <a:cubicBezTo>
                    <a:pt x="924" y="1"/>
                    <a:pt x="802" y="106"/>
                    <a:pt x="783" y="247"/>
                  </a:cubicBezTo>
                  <a:lnTo>
                    <a:pt x="27" y="5549"/>
                  </a:lnTo>
                  <a:cubicBezTo>
                    <a:pt x="1" y="5720"/>
                    <a:pt x="136" y="5875"/>
                    <a:pt x="310" y="5875"/>
                  </a:cubicBezTo>
                  <a:lnTo>
                    <a:pt x="7899" y="5875"/>
                  </a:lnTo>
                  <a:cubicBezTo>
                    <a:pt x="8047" y="5875"/>
                    <a:pt x="8170" y="5763"/>
                    <a:pt x="8184" y="5615"/>
                  </a:cubicBezTo>
                  <a:lnTo>
                    <a:pt x="8686" y="315"/>
                  </a:lnTo>
                  <a:cubicBezTo>
                    <a:pt x="8702" y="145"/>
                    <a:pt x="8570" y="1"/>
                    <a:pt x="8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561100" y="4239275"/>
              <a:ext cx="227750" cy="132550"/>
            </a:xfrm>
            <a:custGeom>
              <a:avLst/>
              <a:gdLst/>
              <a:ahLst/>
              <a:cxnLst/>
              <a:rect l="l" t="t" r="r" b="b"/>
              <a:pathLst>
                <a:path w="9110" h="5302" extrusionOk="0">
                  <a:moveTo>
                    <a:pt x="1773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91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2552825" y="4232125"/>
              <a:ext cx="244175" cy="146875"/>
            </a:xfrm>
            <a:custGeom>
              <a:avLst/>
              <a:gdLst/>
              <a:ahLst/>
              <a:cxnLst/>
              <a:rect l="l" t="t" r="r" b="b"/>
              <a:pathLst>
                <a:path w="9767" h="5875" extrusionOk="0">
                  <a:moveTo>
                    <a:pt x="9061" y="572"/>
                  </a:moveTo>
                  <a:lnTo>
                    <a:pt x="7706" y="5301"/>
                  </a:lnTo>
                  <a:lnTo>
                    <a:pt x="731" y="5301"/>
                  </a:lnTo>
                  <a:lnTo>
                    <a:pt x="2311" y="572"/>
                  </a:lnTo>
                  <a:close/>
                  <a:moveTo>
                    <a:pt x="2104" y="1"/>
                  </a:moveTo>
                  <a:cubicBezTo>
                    <a:pt x="1981" y="1"/>
                    <a:pt x="1871" y="79"/>
                    <a:pt x="1833" y="197"/>
                  </a:cubicBezTo>
                  <a:lnTo>
                    <a:pt x="62" y="5498"/>
                  </a:lnTo>
                  <a:cubicBezTo>
                    <a:pt x="0" y="5682"/>
                    <a:pt x="137" y="5874"/>
                    <a:pt x="333" y="5874"/>
                  </a:cubicBezTo>
                  <a:lnTo>
                    <a:pt x="7921" y="5874"/>
                  </a:lnTo>
                  <a:cubicBezTo>
                    <a:pt x="8050" y="5874"/>
                    <a:pt x="8161" y="5790"/>
                    <a:pt x="8197" y="5667"/>
                  </a:cubicBezTo>
                  <a:lnTo>
                    <a:pt x="9714" y="366"/>
                  </a:lnTo>
                  <a:cubicBezTo>
                    <a:pt x="9767" y="183"/>
                    <a:pt x="9630" y="1"/>
                    <a:pt x="94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5027625" y="4366929"/>
              <a:ext cx="237475" cy="142075"/>
            </a:xfrm>
            <a:custGeom>
              <a:avLst/>
              <a:gdLst/>
              <a:ahLst/>
              <a:cxnLst/>
              <a:rect l="l" t="t" r="r" b="b"/>
              <a:pathLst>
                <a:path w="9499" h="5683" extrusionOk="0">
                  <a:moveTo>
                    <a:pt x="1" y="0"/>
                  </a:moveTo>
                  <a:lnTo>
                    <a:pt x="1637" y="5683"/>
                  </a:lnTo>
                  <a:lnTo>
                    <a:pt x="9498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5019425" y="4364650"/>
              <a:ext cx="254000" cy="156375"/>
            </a:xfrm>
            <a:custGeom>
              <a:avLst/>
              <a:gdLst/>
              <a:ahLst/>
              <a:cxnLst/>
              <a:rect l="l" t="t" r="r" b="b"/>
              <a:pathLst>
                <a:path w="10160" h="6255" extrusionOk="0">
                  <a:moveTo>
                    <a:pt x="7712" y="573"/>
                  </a:moveTo>
                  <a:lnTo>
                    <a:pt x="9428" y="5682"/>
                  </a:lnTo>
                  <a:lnTo>
                    <a:pt x="2180" y="5682"/>
                  </a:lnTo>
                  <a:lnTo>
                    <a:pt x="708" y="573"/>
                  </a:lnTo>
                  <a:close/>
                  <a:moveTo>
                    <a:pt x="329" y="0"/>
                  </a:moveTo>
                  <a:cubicBezTo>
                    <a:pt x="138" y="0"/>
                    <a:pt x="0" y="182"/>
                    <a:pt x="53" y="366"/>
                  </a:cubicBezTo>
                  <a:lnTo>
                    <a:pt x="1691" y="6048"/>
                  </a:lnTo>
                  <a:cubicBezTo>
                    <a:pt x="1725" y="6170"/>
                    <a:pt x="1838" y="6255"/>
                    <a:pt x="1965" y="6255"/>
                  </a:cubicBezTo>
                  <a:lnTo>
                    <a:pt x="9826" y="6255"/>
                  </a:lnTo>
                  <a:cubicBezTo>
                    <a:pt x="10022" y="6255"/>
                    <a:pt x="10159" y="6062"/>
                    <a:pt x="10097" y="5878"/>
                  </a:cubicBezTo>
                  <a:lnTo>
                    <a:pt x="8188" y="195"/>
                  </a:lnTo>
                  <a:cubicBezTo>
                    <a:pt x="8149" y="79"/>
                    <a:pt x="8040" y="0"/>
                    <a:pt x="7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2750850" y="4239275"/>
              <a:ext cx="221350" cy="132550"/>
            </a:xfrm>
            <a:custGeom>
              <a:avLst/>
              <a:gdLst/>
              <a:ahLst/>
              <a:cxnLst/>
              <a:rect l="l" t="t" r="r" b="b"/>
              <a:pathLst>
                <a:path w="8854" h="5302" extrusionOk="0">
                  <a:moveTo>
                    <a:pt x="1519" y="1"/>
                  </a:moveTo>
                  <a:lnTo>
                    <a:pt x="0" y="5301"/>
                  </a:lnTo>
                  <a:lnTo>
                    <a:pt x="7590" y="5301"/>
                  </a:lnTo>
                  <a:lnTo>
                    <a:pt x="88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2742675" y="4232100"/>
              <a:ext cx="237575" cy="146900"/>
            </a:xfrm>
            <a:custGeom>
              <a:avLst/>
              <a:gdLst/>
              <a:ahLst/>
              <a:cxnLst/>
              <a:rect l="l" t="t" r="r" b="b"/>
              <a:pathLst>
                <a:path w="9503" h="5876" extrusionOk="0">
                  <a:moveTo>
                    <a:pt x="8819" y="573"/>
                  </a:moveTo>
                  <a:lnTo>
                    <a:pt x="7691" y="5302"/>
                  </a:lnTo>
                  <a:lnTo>
                    <a:pt x="708" y="5302"/>
                  </a:lnTo>
                  <a:lnTo>
                    <a:pt x="2061" y="573"/>
                  </a:lnTo>
                  <a:close/>
                  <a:moveTo>
                    <a:pt x="1846" y="1"/>
                  </a:moveTo>
                  <a:cubicBezTo>
                    <a:pt x="1718" y="1"/>
                    <a:pt x="1606" y="85"/>
                    <a:pt x="1571" y="208"/>
                  </a:cubicBezTo>
                  <a:lnTo>
                    <a:pt x="53" y="5510"/>
                  </a:lnTo>
                  <a:cubicBezTo>
                    <a:pt x="1" y="5693"/>
                    <a:pt x="138" y="5875"/>
                    <a:pt x="327" y="5875"/>
                  </a:cubicBezTo>
                  <a:lnTo>
                    <a:pt x="7917" y="5875"/>
                  </a:lnTo>
                  <a:cubicBezTo>
                    <a:pt x="8049" y="5875"/>
                    <a:pt x="8164" y="5784"/>
                    <a:pt x="8195" y="5656"/>
                  </a:cubicBezTo>
                  <a:lnTo>
                    <a:pt x="9460" y="353"/>
                  </a:lnTo>
                  <a:cubicBezTo>
                    <a:pt x="9502" y="174"/>
                    <a:pt x="9366" y="1"/>
                    <a:pt x="9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2513650" y="4371800"/>
              <a:ext cx="237225" cy="142075"/>
            </a:xfrm>
            <a:custGeom>
              <a:avLst/>
              <a:gdLst/>
              <a:ahLst/>
              <a:cxnLst/>
              <a:rect l="l" t="t" r="r" b="b"/>
              <a:pathLst>
                <a:path w="9489" h="5683" extrusionOk="0">
                  <a:moveTo>
                    <a:pt x="1899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9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2505325" y="4364650"/>
              <a:ext cx="253750" cy="156375"/>
            </a:xfrm>
            <a:custGeom>
              <a:avLst/>
              <a:gdLst/>
              <a:ahLst/>
              <a:cxnLst/>
              <a:rect l="l" t="t" r="r" b="b"/>
              <a:pathLst>
                <a:path w="10150" h="6255" extrusionOk="0">
                  <a:moveTo>
                    <a:pt x="9442" y="573"/>
                  </a:moveTo>
                  <a:lnTo>
                    <a:pt x="7980" y="5682"/>
                  </a:lnTo>
                  <a:lnTo>
                    <a:pt x="731" y="5682"/>
                  </a:lnTo>
                  <a:lnTo>
                    <a:pt x="2438" y="573"/>
                  </a:lnTo>
                  <a:close/>
                  <a:moveTo>
                    <a:pt x="2233" y="0"/>
                  </a:moveTo>
                  <a:cubicBezTo>
                    <a:pt x="2110" y="0"/>
                    <a:pt x="2000" y="79"/>
                    <a:pt x="1962" y="197"/>
                  </a:cubicBezTo>
                  <a:lnTo>
                    <a:pt x="64" y="5878"/>
                  </a:lnTo>
                  <a:cubicBezTo>
                    <a:pt x="1" y="6064"/>
                    <a:pt x="139" y="6255"/>
                    <a:pt x="334" y="6255"/>
                  </a:cubicBezTo>
                  <a:lnTo>
                    <a:pt x="8195" y="6255"/>
                  </a:lnTo>
                  <a:cubicBezTo>
                    <a:pt x="8323" y="6255"/>
                    <a:pt x="8435" y="6170"/>
                    <a:pt x="8471" y="6047"/>
                  </a:cubicBezTo>
                  <a:lnTo>
                    <a:pt x="10097" y="366"/>
                  </a:lnTo>
                  <a:cubicBezTo>
                    <a:pt x="10150" y="182"/>
                    <a:pt x="10012" y="0"/>
                    <a:pt x="9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30"/>
            <p:cNvSpPr/>
            <p:nvPr/>
          </p:nvSpPr>
          <p:spPr>
            <a:xfrm>
              <a:off x="4439250" y="4234404"/>
              <a:ext cx="208925" cy="132550"/>
            </a:xfrm>
            <a:custGeom>
              <a:avLst/>
              <a:gdLst/>
              <a:ahLst/>
              <a:cxnLst/>
              <a:rect l="l" t="t" r="r" b="b"/>
              <a:pathLst>
                <a:path w="8357" h="5302" extrusionOk="0">
                  <a:moveTo>
                    <a:pt x="1" y="1"/>
                  </a:moveTo>
                  <a:lnTo>
                    <a:pt x="767" y="5301"/>
                  </a:lnTo>
                  <a:lnTo>
                    <a:pt x="8357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30"/>
            <p:cNvSpPr/>
            <p:nvPr/>
          </p:nvSpPr>
          <p:spPr>
            <a:xfrm>
              <a:off x="4431575" y="4232100"/>
              <a:ext cx="224475" cy="146900"/>
            </a:xfrm>
            <a:custGeom>
              <a:avLst/>
              <a:gdLst/>
              <a:ahLst/>
              <a:cxnLst/>
              <a:rect l="l" t="t" r="r" b="b"/>
              <a:pathLst>
                <a:path w="8979" h="5876" extrusionOk="0">
                  <a:moveTo>
                    <a:pt x="7408" y="573"/>
                  </a:moveTo>
                  <a:lnTo>
                    <a:pt x="8318" y="5302"/>
                  </a:lnTo>
                  <a:lnTo>
                    <a:pt x="1321" y="5302"/>
                  </a:lnTo>
                  <a:lnTo>
                    <a:pt x="638" y="573"/>
                  </a:lnTo>
                  <a:close/>
                  <a:moveTo>
                    <a:pt x="308" y="1"/>
                  </a:moveTo>
                  <a:cubicBezTo>
                    <a:pt x="133" y="1"/>
                    <a:pt x="0" y="156"/>
                    <a:pt x="24" y="327"/>
                  </a:cubicBezTo>
                  <a:lnTo>
                    <a:pt x="791" y="5629"/>
                  </a:lnTo>
                  <a:cubicBezTo>
                    <a:pt x="811" y="5770"/>
                    <a:pt x="932" y="5874"/>
                    <a:pt x="1074" y="5875"/>
                  </a:cubicBezTo>
                  <a:lnTo>
                    <a:pt x="8664" y="5875"/>
                  </a:lnTo>
                  <a:cubicBezTo>
                    <a:pt x="8843" y="5875"/>
                    <a:pt x="8979" y="5711"/>
                    <a:pt x="8944" y="5534"/>
                  </a:cubicBezTo>
                  <a:lnTo>
                    <a:pt x="7924" y="233"/>
                  </a:lnTo>
                  <a:cubicBezTo>
                    <a:pt x="7898" y="98"/>
                    <a:pt x="7781" y="1"/>
                    <a:pt x="7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30"/>
            <p:cNvSpPr/>
            <p:nvPr/>
          </p:nvSpPr>
          <p:spPr>
            <a:xfrm>
              <a:off x="4255900" y="4239275"/>
              <a:ext cx="202550" cy="132550"/>
            </a:xfrm>
            <a:custGeom>
              <a:avLst/>
              <a:gdLst/>
              <a:ahLst/>
              <a:cxnLst/>
              <a:rect l="l" t="t" r="r" b="b"/>
              <a:pathLst>
                <a:path w="8102" h="5302" extrusionOk="0">
                  <a:moveTo>
                    <a:pt x="0" y="1"/>
                  </a:moveTo>
                  <a:lnTo>
                    <a:pt x="513" y="5301"/>
                  </a:lnTo>
                  <a:lnTo>
                    <a:pt x="8101" y="5301"/>
                  </a:lnTo>
                  <a:lnTo>
                    <a:pt x="733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30"/>
            <p:cNvSpPr/>
            <p:nvPr/>
          </p:nvSpPr>
          <p:spPr>
            <a:xfrm>
              <a:off x="4248325" y="4232100"/>
              <a:ext cx="217825" cy="146900"/>
            </a:xfrm>
            <a:custGeom>
              <a:avLst/>
              <a:gdLst/>
              <a:ahLst/>
              <a:cxnLst/>
              <a:rect l="l" t="t" r="r" b="b"/>
              <a:pathLst>
                <a:path w="8713" h="5876" extrusionOk="0">
                  <a:moveTo>
                    <a:pt x="7390" y="573"/>
                  </a:moveTo>
                  <a:lnTo>
                    <a:pt x="8075" y="5302"/>
                  </a:lnTo>
                  <a:lnTo>
                    <a:pt x="1075" y="5302"/>
                  </a:lnTo>
                  <a:lnTo>
                    <a:pt x="617" y="573"/>
                  </a:lnTo>
                  <a:close/>
                  <a:moveTo>
                    <a:pt x="302" y="1"/>
                  </a:moveTo>
                  <a:cubicBezTo>
                    <a:pt x="133" y="1"/>
                    <a:pt x="1" y="145"/>
                    <a:pt x="17" y="313"/>
                  </a:cubicBezTo>
                  <a:lnTo>
                    <a:pt x="530" y="5616"/>
                  </a:lnTo>
                  <a:cubicBezTo>
                    <a:pt x="544" y="5763"/>
                    <a:pt x="667" y="5875"/>
                    <a:pt x="815" y="5875"/>
                  </a:cubicBezTo>
                  <a:lnTo>
                    <a:pt x="8405" y="5875"/>
                  </a:lnTo>
                  <a:cubicBezTo>
                    <a:pt x="8580" y="5874"/>
                    <a:pt x="8713" y="5720"/>
                    <a:pt x="8689" y="5549"/>
                  </a:cubicBezTo>
                  <a:lnTo>
                    <a:pt x="7922" y="245"/>
                  </a:lnTo>
                  <a:cubicBezTo>
                    <a:pt x="7902" y="104"/>
                    <a:pt x="7781" y="1"/>
                    <a:pt x="76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30"/>
            <p:cNvSpPr/>
            <p:nvPr/>
          </p:nvSpPr>
          <p:spPr>
            <a:xfrm>
              <a:off x="4806050" y="4234404"/>
              <a:ext cx="221600" cy="132550"/>
            </a:xfrm>
            <a:custGeom>
              <a:avLst/>
              <a:gdLst/>
              <a:ahLst/>
              <a:cxnLst/>
              <a:rect l="l" t="t" r="r" b="b"/>
              <a:pathLst>
                <a:path w="8864" h="5302" extrusionOk="0">
                  <a:moveTo>
                    <a:pt x="0" y="1"/>
                  </a:moveTo>
                  <a:lnTo>
                    <a:pt x="1274" y="5301"/>
                  </a:lnTo>
                  <a:lnTo>
                    <a:pt x="8864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30"/>
            <p:cNvSpPr/>
            <p:nvPr/>
          </p:nvSpPr>
          <p:spPr>
            <a:xfrm>
              <a:off x="4798000" y="4232100"/>
              <a:ext cx="237825" cy="146900"/>
            </a:xfrm>
            <a:custGeom>
              <a:avLst/>
              <a:gdLst/>
              <a:ahLst/>
              <a:cxnLst/>
              <a:rect l="l" t="t" r="r" b="b"/>
              <a:pathLst>
                <a:path w="9513" h="5876" extrusionOk="0">
                  <a:moveTo>
                    <a:pt x="7443" y="573"/>
                  </a:moveTo>
                  <a:lnTo>
                    <a:pt x="8806" y="5302"/>
                  </a:lnTo>
                  <a:lnTo>
                    <a:pt x="1822" y="5302"/>
                  </a:lnTo>
                  <a:lnTo>
                    <a:pt x="685" y="573"/>
                  </a:lnTo>
                  <a:close/>
                  <a:moveTo>
                    <a:pt x="321" y="1"/>
                  </a:moveTo>
                  <a:cubicBezTo>
                    <a:pt x="136" y="1"/>
                    <a:pt x="0" y="174"/>
                    <a:pt x="43" y="354"/>
                  </a:cubicBezTo>
                  <a:lnTo>
                    <a:pt x="1317" y="5656"/>
                  </a:lnTo>
                  <a:cubicBezTo>
                    <a:pt x="1347" y="5784"/>
                    <a:pt x="1463" y="5875"/>
                    <a:pt x="1595" y="5875"/>
                  </a:cubicBezTo>
                  <a:lnTo>
                    <a:pt x="9186" y="5875"/>
                  </a:lnTo>
                  <a:cubicBezTo>
                    <a:pt x="9375" y="5875"/>
                    <a:pt x="9512" y="5692"/>
                    <a:pt x="9460" y="5509"/>
                  </a:cubicBezTo>
                  <a:lnTo>
                    <a:pt x="7932" y="208"/>
                  </a:lnTo>
                  <a:cubicBezTo>
                    <a:pt x="7896" y="85"/>
                    <a:pt x="7785" y="1"/>
                    <a:pt x="7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30"/>
            <p:cNvSpPr/>
            <p:nvPr/>
          </p:nvSpPr>
          <p:spPr>
            <a:xfrm>
              <a:off x="3699500" y="4239275"/>
              <a:ext cx="189750" cy="132550"/>
            </a:xfrm>
            <a:custGeom>
              <a:avLst/>
              <a:gdLst/>
              <a:ahLst/>
              <a:cxnLst/>
              <a:rect l="l" t="t" r="r" b="b"/>
              <a:pathLst>
                <a:path w="7590" h="5302" extrusionOk="0">
                  <a:moveTo>
                    <a:pt x="249" y="1"/>
                  </a:moveTo>
                  <a:lnTo>
                    <a:pt x="1" y="5301"/>
                  </a:lnTo>
                  <a:lnTo>
                    <a:pt x="7590" y="5301"/>
                  </a:lnTo>
                  <a:lnTo>
                    <a:pt x="75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3692175" y="4232100"/>
              <a:ext cx="204225" cy="146900"/>
            </a:xfrm>
            <a:custGeom>
              <a:avLst/>
              <a:gdLst/>
              <a:ahLst/>
              <a:cxnLst/>
              <a:rect l="l" t="t" r="r" b="b"/>
              <a:pathLst>
                <a:path w="8169" h="5876" extrusionOk="0">
                  <a:moveTo>
                    <a:pt x="7592" y="573"/>
                  </a:moveTo>
                  <a:lnTo>
                    <a:pt x="7597" y="5302"/>
                  </a:lnTo>
                  <a:lnTo>
                    <a:pt x="595" y="5302"/>
                  </a:lnTo>
                  <a:lnTo>
                    <a:pt x="815" y="573"/>
                  </a:lnTo>
                  <a:close/>
                  <a:moveTo>
                    <a:pt x="542" y="1"/>
                  </a:moveTo>
                  <a:cubicBezTo>
                    <a:pt x="390" y="1"/>
                    <a:pt x="264" y="121"/>
                    <a:pt x="256" y="274"/>
                  </a:cubicBezTo>
                  <a:lnTo>
                    <a:pt x="8" y="5575"/>
                  </a:lnTo>
                  <a:cubicBezTo>
                    <a:pt x="0" y="5738"/>
                    <a:pt x="131" y="5874"/>
                    <a:pt x="294" y="5875"/>
                  </a:cubicBezTo>
                  <a:lnTo>
                    <a:pt x="7883" y="5875"/>
                  </a:lnTo>
                  <a:cubicBezTo>
                    <a:pt x="8041" y="5875"/>
                    <a:pt x="8169" y="5747"/>
                    <a:pt x="8169" y="5590"/>
                  </a:cubicBezTo>
                  <a:lnTo>
                    <a:pt x="8164" y="288"/>
                  </a:lnTo>
                  <a:cubicBezTo>
                    <a:pt x="8164" y="129"/>
                    <a:pt x="8035" y="1"/>
                    <a:pt x="7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072500" y="4239275"/>
              <a:ext cx="196225" cy="132550"/>
            </a:xfrm>
            <a:custGeom>
              <a:avLst/>
              <a:gdLst/>
              <a:ahLst/>
              <a:cxnLst/>
              <a:rect l="l" t="t" r="r" b="b"/>
              <a:pathLst>
                <a:path w="7849" h="5302" extrusionOk="0">
                  <a:moveTo>
                    <a:pt x="1" y="1"/>
                  </a:moveTo>
                  <a:lnTo>
                    <a:pt x="259" y="5301"/>
                  </a:lnTo>
                  <a:lnTo>
                    <a:pt x="7849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065175" y="4232100"/>
              <a:ext cx="211050" cy="146900"/>
            </a:xfrm>
            <a:custGeom>
              <a:avLst/>
              <a:gdLst/>
              <a:ahLst/>
              <a:cxnLst/>
              <a:rect l="l" t="t" r="r" b="b"/>
              <a:pathLst>
                <a:path w="8442" h="5876" extrusionOk="0">
                  <a:moveTo>
                    <a:pt x="7368" y="573"/>
                  </a:moveTo>
                  <a:lnTo>
                    <a:pt x="7825" y="5302"/>
                  </a:lnTo>
                  <a:lnTo>
                    <a:pt x="824" y="5302"/>
                  </a:lnTo>
                  <a:lnTo>
                    <a:pt x="593" y="573"/>
                  </a:lnTo>
                  <a:close/>
                  <a:moveTo>
                    <a:pt x="291" y="1"/>
                  </a:moveTo>
                  <a:cubicBezTo>
                    <a:pt x="128" y="1"/>
                    <a:pt x="0" y="137"/>
                    <a:pt x="8" y="301"/>
                  </a:cubicBezTo>
                  <a:lnTo>
                    <a:pt x="267" y="5602"/>
                  </a:lnTo>
                  <a:cubicBezTo>
                    <a:pt x="273" y="5755"/>
                    <a:pt x="400" y="5875"/>
                    <a:pt x="552" y="5875"/>
                  </a:cubicBezTo>
                  <a:lnTo>
                    <a:pt x="8142" y="5875"/>
                  </a:lnTo>
                  <a:cubicBezTo>
                    <a:pt x="8310" y="5874"/>
                    <a:pt x="8442" y="5729"/>
                    <a:pt x="8426" y="5561"/>
                  </a:cubicBezTo>
                  <a:lnTo>
                    <a:pt x="7914" y="258"/>
                  </a:lnTo>
                  <a:cubicBezTo>
                    <a:pt x="7900" y="112"/>
                    <a:pt x="7777" y="1"/>
                    <a:pt x="7629" y="1"/>
                  </a:cubicBezTo>
                  <a:lnTo>
                    <a:pt x="294" y="1"/>
                  </a:lnTo>
                  <a:cubicBezTo>
                    <a:pt x="293" y="1"/>
                    <a:pt x="292" y="1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3889100" y="4239275"/>
              <a:ext cx="189900" cy="132550"/>
            </a:xfrm>
            <a:custGeom>
              <a:avLst/>
              <a:gdLst/>
              <a:ahLst/>
              <a:cxnLst/>
              <a:rect l="l" t="t" r="r" b="b"/>
              <a:pathLst>
                <a:path w="7596" h="5302" extrusionOk="0">
                  <a:moveTo>
                    <a:pt x="1" y="1"/>
                  </a:moveTo>
                  <a:lnTo>
                    <a:pt x="6" y="5301"/>
                  </a:lnTo>
                  <a:lnTo>
                    <a:pt x="7595" y="5301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3881975" y="4232100"/>
              <a:ext cx="204350" cy="146900"/>
            </a:xfrm>
            <a:custGeom>
              <a:avLst/>
              <a:gdLst/>
              <a:ahLst/>
              <a:cxnLst/>
              <a:rect l="l" t="t" r="r" b="b"/>
              <a:pathLst>
                <a:path w="8174" h="5876" extrusionOk="0">
                  <a:moveTo>
                    <a:pt x="7349" y="573"/>
                  </a:moveTo>
                  <a:lnTo>
                    <a:pt x="7579" y="5302"/>
                  </a:lnTo>
                  <a:lnTo>
                    <a:pt x="577" y="5302"/>
                  </a:lnTo>
                  <a:lnTo>
                    <a:pt x="572" y="573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6"/>
                  </a:cubicBezTo>
                  <a:lnTo>
                    <a:pt x="5" y="5588"/>
                  </a:lnTo>
                  <a:cubicBezTo>
                    <a:pt x="5" y="5747"/>
                    <a:pt x="133" y="5875"/>
                    <a:pt x="291" y="5875"/>
                  </a:cubicBezTo>
                  <a:lnTo>
                    <a:pt x="7880" y="5875"/>
                  </a:lnTo>
                  <a:cubicBezTo>
                    <a:pt x="8043" y="5875"/>
                    <a:pt x="8174" y="5738"/>
                    <a:pt x="8166" y="5574"/>
                  </a:cubicBezTo>
                  <a:lnTo>
                    <a:pt x="7907" y="274"/>
                  </a:lnTo>
                  <a:cubicBezTo>
                    <a:pt x="7900" y="121"/>
                    <a:pt x="7774" y="1"/>
                    <a:pt x="76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509800" y="4239275"/>
              <a:ext cx="195950" cy="132550"/>
            </a:xfrm>
            <a:custGeom>
              <a:avLst/>
              <a:gdLst/>
              <a:ahLst/>
              <a:cxnLst/>
              <a:rect l="l" t="t" r="r" b="b"/>
              <a:pathLst>
                <a:path w="7838" h="5302" extrusionOk="0">
                  <a:moveTo>
                    <a:pt x="503" y="1"/>
                  </a:moveTo>
                  <a:lnTo>
                    <a:pt x="0" y="5301"/>
                  </a:lnTo>
                  <a:lnTo>
                    <a:pt x="7589" y="5301"/>
                  </a:lnTo>
                  <a:lnTo>
                    <a:pt x="7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502275" y="4232100"/>
              <a:ext cx="210800" cy="146900"/>
            </a:xfrm>
            <a:custGeom>
              <a:avLst/>
              <a:gdLst/>
              <a:ahLst/>
              <a:cxnLst/>
              <a:rect l="l" t="t" r="r" b="b"/>
              <a:pathLst>
                <a:path w="8432" h="5876" extrusionOk="0">
                  <a:moveTo>
                    <a:pt x="7838" y="573"/>
                  </a:moveTo>
                  <a:lnTo>
                    <a:pt x="7617" y="5302"/>
                  </a:lnTo>
                  <a:lnTo>
                    <a:pt x="615" y="5302"/>
                  </a:lnTo>
                  <a:lnTo>
                    <a:pt x="1064" y="573"/>
                  </a:lnTo>
                  <a:close/>
                  <a:moveTo>
                    <a:pt x="804" y="1"/>
                  </a:moveTo>
                  <a:cubicBezTo>
                    <a:pt x="655" y="1"/>
                    <a:pt x="532" y="113"/>
                    <a:pt x="518" y="261"/>
                  </a:cubicBezTo>
                  <a:lnTo>
                    <a:pt x="16" y="5561"/>
                  </a:lnTo>
                  <a:cubicBezTo>
                    <a:pt x="0" y="5729"/>
                    <a:pt x="132" y="5875"/>
                    <a:pt x="301" y="5875"/>
                  </a:cubicBezTo>
                  <a:lnTo>
                    <a:pt x="7890" y="5875"/>
                  </a:lnTo>
                  <a:cubicBezTo>
                    <a:pt x="8043" y="5875"/>
                    <a:pt x="8169" y="5755"/>
                    <a:pt x="8175" y="5602"/>
                  </a:cubicBezTo>
                  <a:lnTo>
                    <a:pt x="8424" y="301"/>
                  </a:lnTo>
                  <a:cubicBezTo>
                    <a:pt x="8432" y="138"/>
                    <a:pt x="8302" y="1"/>
                    <a:pt x="8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4268700" y="4371800"/>
              <a:ext cx="210275" cy="142075"/>
            </a:xfrm>
            <a:custGeom>
              <a:avLst/>
              <a:gdLst/>
              <a:ahLst/>
              <a:cxnLst/>
              <a:rect l="l" t="t" r="r" b="b"/>
              <a:pathLst>
                <a:path w="8411" h="5683" extrusionOk="0">
                  <a:moveTo>
                    <a:pt x="1" y="0"/>
                  </a:moveTo>
                  <a:lnTo>
                    <a:pt x="549" y="5683"/>
                  </a:lnTo>
                  <a:lnTo>
                    <a:pt x="8411" y="5683"/>
                  </a:lnTo>
                  <a:lnTo>
                    <a:pt x="75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4261175" y="4364650"/>
              <a:ext cx="225500" cy="156375"/>
            </a:xfrm>
            <a:custGeom>
              <a:avLst/>
              <a:gdLst/>
              <a:ahLst/>
              <a:cxnLst/>
              <a:rect l="l" t="t" r="r" b="b"/>
              <a:pathLst>
                <a:path w="9020" h="6255" extrusionOk="0">
                  <a:moveTo>
                    <a:pt x="7643" y="573"/>
                  </a:moveTo>
                  <a:lnTo>
                    <a:pt x="8381" y="5682"/>
                  </a:lnTo>
                  <a:lnTo>
                    <a:pt x="1111" y="5682"/>
                  </a:lnTo>
                  <a:lnTo>
                    <a:pt x="616" y="573"/>
                  </a:lnTo>
                  <a:close/>
                  <a:moveTo>
                    <a:pt x="301" y="0"/>
                  </a:moveTo>
                  <a:cubicBezTo>
                    <a:pt x="133" y="0"/>
                    <a:pt x="1" y="147"/>
                    <a:pt x="16" y="314"/>
                  </a:cubicBezTo>
                  <a:lnTo>
                    <a:pt x="566" y="5996"/>
                  </a:lnTo>
                  <a:cubicBezTo>
                    <a:pt x="580" y="6143"/>
                    <a:pt x="703" y="6255"/>
                    <a:pt x="850" y="6255"/>
                  </a:cubicBezTo>
                  <a:lnTo>
                    <a:pt x="8712" y="6255"/>
                  </a:lnTo>
                  <a:cubicBezTo>
                    <a:pt x="8886" y="6255"/>
                    <a:pt x="9019" y="6099"/>
                    <a:pt x="8995" y="5928"/>
                  </a:cubicBezTo>
                  <a:lnTo>
                    <a:pt x="8173" y="247"/>
                  </a:lnTo>
                  <a:cubicBezTo>
                    <a:pt x="8153" y="106"/>
                    <a:pt x="8032" y="0"/>
                    <a:pt x="7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4458425" y="4366929"/>
              <a:ext cx="217075" cy="142075"/>
            </a:xfrm>
            <a:custGeom>
              <a:avLst/>
              <a:gdLst/>
              <a:ahLst/>
              <a:cxnLst/>
              <a:rect l="l" t="t" r="r" b="b"/>
              <a:pathLst>
                <a:path w="8683" h="5683" extrusionOk="0">
                  <a:moveTo>
                    <a:pt x="0" y="0"/>
                  </a:moveTo>
                  <a:lnTo>
                    <a:pt x="822" y="5683"/>
                  </a:lnTo>
                  <a:lnTo>
                    <a:pt x="8683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4450725" y="4364650"/>
              <a:ext cx="232675" cy="156375"/>
            </a:xfrm>
            <a:custGeom>
              <a:avLst/>
              <a:gdLst/>
              <a:ahLst/>
              <a:cxnLst/>
              <a:rect l="l" t="t" r="r" b="b"/>
              <a:pathLst>
                <a:path w="9307" h="6255" extrusionOk="0">
                  <a:moveTo>
                    <a:pt x="7662" y="573"/>
                  </a:moveTo>
                  <a:lnTo>
                    <a:pt x="8645" y="5682"/>
                  </a:lnTo>
                  <a:lnTo>
                    <a:pt x="1378" y="5682"/>
                  </a:lnTo>
                  <a:lnTo>
                    <a:pt x="639" y="573"/>
                  </a:lnTo>
                  <a:close/>
                  <a:moveTo>
                    <a:pt x="308" y="0"/>
                  </a:moveTo>
                  <a:cubicBezTo>
                    <a:pt x="134" y="0"/>
                    <a:pt x="1" y="156"/>
                    <a:pt x="25" y="327"/>
                  </a:cubicBezTo>
                  <a:lnTo>
                    <a:pt x="846" y="6010"/>
                  </a:lnTo>
                  <a:cubicBezTo>
                    <a:pt x="867" y="6149"/>
                    <a:pt x="987" y="6255"/>
                    <a:pt x="1130" y="6255"/>
                  </a:cubicBezTo>
                  <a:lnTo>
                    <a:pt x="8991" y="6255"/>
                  </a:lnTo>
                  <a:cubicBezTo>
                    <a:pt x="9170" y="6255"/>
                    <a:pt x="9306" y="6091"/>
                    <a:pt x="9271" y="5914"/>
                  </a:cubicBezTo>
                  <a:lnTo>
                    <a:pt x="8178" y="232"/>
                  </a:lnTo>
                  <a:cubicBezTo>
                    <a:pt x="8153" y="98"/>
                    <a:pt x="8035" y="0"/>
                    <a:pt x="7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2710200" y="4371800"/>
              <a:ext cx="230400" cy="142075"/>
            </a:xfrm>
            <a:custGeom>
              <a:avLst/>
              <a:gdLst/>
              <a:ahLst/>
              <a:cxnLst/>
              <a:rect l="l" t="t" r="r" b="b"/>
              <a:pathLst>
                <a:path w="9216" h="5683" extrusionOk="0">
                  <a:moveTo>
                    <a:pt x="1626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92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2702025" y="4364650"/>
              <a:ext cx="246600" cy="156375"/>
            </a:xfrm>
            <a:custGeom>
              <a:avLst/>
              <a:gdLst/>
              <a:ahLst/>
              <a:cxnLst/>
              <a:rect l="l" t="t" r="r" b="b"/>
              <a:pathLst>
                <a:path w="9864" h="6255" extrusionOk="0">
                  <a:moveTo>
                    <a:pt x="9182" y="573"/>
                  </a:moveTo>
                  <a:lnTo>
                    <a:pt x="7963" y="5682"/>
                  </a:lnTo>
                  <a:lnTo>
                    <a:pt x="708" y="5682"/>
                  </a:lnTo>
                  <a:lnTo>
                    <a:pt x="2170" y="573"/>
                  </a:lnTo>
                  <a:close/>
                  <a:moveTo>
                    <a:pt x="1953" y="0"/>
                  </a:moveTo>
                  <a:cubicBezTo>
                    <a:pt x="1827" y="0"/>
                    <a:pt x="1714" y="85"/>
                    <a:pt x="1679" y="208"/>
                  </a:cubicBezTo>
                  <a:lnTo>
                    <a:pt x="52" y="5889"/>
                  </a:lnTo>
                  <a:cubicBezTo>
                    <a:pt x="0" y="6073"/>
                    <a:pt x="137" y="6255"/>
                    <a:pt x="327" y="6255"/>
                  </a:cubicBezTo>
                  <a:lnTo>
                    <a:pt x="8188" y="6255"/>
                  </a:lnTo>
                  <a:cubicBezTo>
                    <a:pt x="8320" y="6255"/>
                    <a:pt x="8436" y="6164"/>
                    <a:pt x="8466" y="6034"/>
                  </a:cubicBezTo>
                  <a:lnTo>
                    <a:pt x="9821" y="353"/>
                  </a:lnTo>
                  <a:cubicBezTo>
                    <a:pt x="9863" y="173"/>
                    <a:pt x="9727" y="0"/>
                    <a:pt x="95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4648150" y="4366929"/>
              <a:ext cx="223875" cy="142075"/>
            </a:xfrm>
            <a:custGeom>
              <a:avLst/>
              <a:gdLst/>
              <a:ahLst/>
              <a:cxnLst/>
              <a:rect l="l" t="t" r="r" b="b"/>
              <a:pathLst>
                <a:path w="8955" h="5683" extrusionOk="0">
                  <a:moveTo>
                    <a:pt x="1" y="0"/>
                  </a:moveTo>
                  <a:lnTo>
                    <a:pt x="1094" y="5683"/>
                  </a:lnTo>
                  <a:lnTo>
                    <a:pt x="8955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640275" y="4364650"/>
              <a:ext cx="239800" cy="156375"/>
            </a:xfrm>
            <a:custGeom>
              <a:avLst/>
              <a:gdLst/>
              <a:ahLst/>
              <a:cxnLst/>
              <a:rect l="l" t="t" r="r" b="b"/>
              <a:pathLst>
                <a:path w="9592" h="6255" extrusionOk="0">
                  <a:moveTo>
                    <a:pt x="7678" y="573"/>
                  </a:moveTo>
                  <a:lnTo>
                    <a:pt x="8906" y="5682"/>
                  </a:lnTo>
                  <a:lnTo>
                    <a:pt x="1645" y="5682"/>
                  </a:lnTo>
                  <a:lnTo>
                    <a:pt x="662" y="573"/>
                  </a:lnTo>
                  <a:close/>
                  <a:moveTo>
                    <a:pt x="316" y="0"/>
                  </a:moveTo>
                  <a:cubicBezTo>
                    <a:pt x="136" y="0"/>
                    <a:pt x="0" y="165"/>
                    <a:pt x="35" y="341"/>
                  </a:cubicBezTo>
                  <a:lnTo>
                    <a:pt x="1128" y="6023"/>
                  </a:lnTo>
                  <a:cubicBezTo>
                    <a:pt x="1154" y="6157"/>
                    <a:pt x="1272" y="6255"/>
                    <a:pt x="1409" y="6255"/>
                  </a:cubicBezTo>
                  <a:lnTo>
                    <a:pt x="9270" y="6255"/>
                  </a:lnTo>
                  <a:lnTo>
                    <a:pt x="9270" y="6253"/>
                  </a:lnTo>
                  <a:cubicBezTo>
                    <a:pt x="9456" y="6253"/>
                    <a:pt x="9592" y="6082"/>
                    <a:pt x="9549" y="5901"/>
                  </a:cubicBezTo>
                  <a:lnTo>
                    <a:pt x="8183" y="220"/>
                  </a:lnTo>
                  <a:cubicBezTo>
                    <a:pt x="8152" y="91"/>
                    <a:pt x="8037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3889225" y="4371800"/>
              <a:ext cx="196700" cy="142075"/>
            </a:xfrm>
            <a:custGeom>
              <a:avLst/>
              <a:gdLst/>
              <a:ahLst/>
              <a:cxnLst/>
              <a:rect l="l" t="t" r="r" b="b"/>
              <a:pathLst>
                <a:path w="7868" h="5683" extrusionOk="0">
                  <a:moveTo>
                    <a:pt x="1" y="0"/>
                  </a:moveTo>
                  <a:lnTo>
                    <a:pt x="6" y="5683"/>
                  </a:lnTo>
                  <a:lnTo>
                    <a:pt x="7867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3882100" y="4364650"/>
              <a:ext cx="211150" cy="156375"/>
            </a:xfrm>
            <a:custGeom>
              <a:avLst/>
              <a:gdLst/>
              <a:ahLst/>
              <a:cxnLst/>
              <a:rect l="l" t="t" r="r" b="b"/>
              <a:pathLst>
                <a:path w="8446" h="6255" extrusionOk="0">
                  <a:moveTo>
                    <a:pt x="7602" y="573"/>
                  </a:moveTo>
                  <a:lnTo>
                    <a:pt x="7851" y="5682"/>
                  </a:lnTo>
                  <a:lnTo>
                    <a:pt x="577" y="5682"/>
                  </a:lnTo>
                  <a:lnTo>
                    <a:pt x="572" y="573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969"/>
                  </a:lnTo>
                  <a:cubicBezTo>
                    <a:pt x="4" y="6126"/>
                    <a:pt x="132" y="6255"/>
                    <a:pt x="291" y="6255"/>
                  </a:cubicBezTo>
                  <a:lnTo>
                    <a:pt x="8152" y="6255"/>
                  </a:lnTo>
                  <a:cubicBezTo>
                    <a:pt x="8316" y="6255"/>
                    <a:pt x="8446" y="6117"/>
                    <a:pt x="8438" y="5955"/>
                  </a:cubicBezTo>
                  <a:lnTo>
                    <a:pt x="8161" y="272"/>
                  </a:lnTo>
                  <a:cubicBezTo>
                    <a:pt x="8154" y="121"/>
                    <a:pt x="8028" y="0"/>
                    <a:pt x="78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837900" y="4366929"/>
              <a:ext cx="230675" cy="142075"/>
            </a:xfrm>
            <a:custGeom>
              <a:avLst/>
              <a:gdLst/>
              <a:ahLst/>
              <a:cxnLst/>
              <a:rect l="l" t="t" r="r" b="b"/>
              <a:pathLst>
                <a:path w="9227" h="5683" extrusionOk="0">
                  <a:moveTo>
                    <a:pt x="0" y="0"/>
                  </a:moveTo>
                  <a:lnTo>
                    <a:pt x="1365" y="5683"/>
                  </a:lnTo>
                  <a:lnTo>
                    <a:pt x="9226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829850" y="4364675"/>
              <a:ext cx="246875" cy="156375"/>
            </a:xfrm>
            <a:custGeom>
              <a:avLst/>
              <a:gdLst/>
              <a:ahLst/>
              <a:cxnLst/>
              <a:rect l="l" t="t" r="r" b="b"/>
              <a:pathLst>
                <a:path w="9875" h="6255" extrusionOk="0">
                  <a:moveTo>
                    <a:pt x="7696" y="572"/>
                  </a:moveTo>
                  <a:lnTo>
                    <a:pt x="9169" y="5681"/>
                  </a:lnTo>
                  <a:lnTo>
                    <a:pt x="1912" y="5681"/>
                  </a:lnTo>
                  <a:lnTo>
                    <a:pt x="685" y="572"/>
                  </a:lnTo>
                  <a:close/>
                  <a:moveTo>
                    <a:pt x="322" y="1"/>
                  </a:moveTo>
                  <a:cubicBezTo>
                    <a:pt x="137" y="1"/>
                    <a:pt x="0" y="172"/>
                    <a:pt x="44" y="353"/>
                  </a:cubicBezTo>
                  <a:lnTo>
                    <a:pt x="1409" y="6034"/>
                  </a:lnTo>
                  <a:cubicBezTo>
                    <a:pt x="1440" y="6163"/>
                    <a:pt x="1555" y="6254"/>
                    <a:pt x="1687" y="6254"/>
                  </a:cubicBezTo>
                  <a:lnTo>
                    <a:pt x="9548" y="6254"/>
                  </a:lnTo>
                  <a:lnTo>
                    <a:pt x="9548" y="6255"/>
                  </a:lnTo>
                  <a:cubicBezTo>
                    <a:pt x="9738" y="6255"/>
                    <a:pt x="9875" y="6072"/>
                    <a:pt x="9822" y="5888"/>
                  </a:cubicBezTo>
                  <a:lnTo>
                    <a:pt x="8186" y="207"/>
                  </a:lnTo>
                  <a:cubicBezTo>
                    <a:pt x="8150" y="84"/>
                    <a:pt x="8038" y="1"/>
                    <a:pt x="7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078975" y="4371800"/>
              <a:ext cx="203475" cy="142075"/>
            </a:xfrm>
            <a:custGeom>
              <a:avLst/>
              <a:gdLst/>
              <a:ahLst/>
              <a:cxnLst/>
              <a:rect l="l" t="t" r="r" b="b"/>
              <a:pathLst>
                <a:path w="8139" h="5683" extrusionOk="0">
                  <a:moveTo>
                    <a:pt x="0" y="0"/>
                  </a:moveTo>
                  <a:lnTo>
                    <a:pt x="277" y="5683"/>
                  </a:lnTo>
                  <a:lnTo>
                    <a:pt x="8138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4071625" y="4364650"/>
              <a:ext cx="218325" cy="156375"/>
            </a:xfrm>
            <a:custGeom>
              <a:avLst/>
              <a:gdLst/>
              <a:ahLst/>
              <a:cxnLst/>
              <a:rect l="l" t="t" r="r" b="b"/>
              <a:pathLst>
                <a:path w="8733" h="6255" extrusionOk="0">
                  <a:moveTo>
                    <a:pt x="7622" y="573"/>
                  </a:moveTo>
                  <a:lnTo>
                    <a:pt x="8117" y="5682"/>
                  </a:lnTo>
                  <a:lnTo>
                    <a:pt x="844" y="5682"/>
                  </a:lnTo>
                  <a:lnTo>
                    <a:pt x="594" y="573"/>
                  </a:lnTo>
                  <a:close/>
                  <a:moveTo>
                    <a:pt x="294" y="0"/>
                  </a:moveTo>
                  <a:cubicBezTo>
                    <a:pt x="130" y="0"/>
                    <a:pt x="1" y="138"/>
                    <a:pt x="9" y="300"/>
                  </a:cubicBezTo>
                  <a:lnTo>
                    <a:pt x="285" y="5983"/>
                  </a:lnTo>
                  <a:cubicBezTo>
                    <a:pt x="293" y="6134"/>
                    <a:pt x="419" y="6255"/>
                    <a:pt x="571" y="6255"/>
                  </a:cubicBezTo>
                  <a:lnTo>
                    <a:pt x="8432" y="6255"/>
                  </a:lnTo>
                  <a:cubicBezTo>
                    <a:pt x="8600" y="6255"/>
                    <a:pt x="8732" y="6108"/>
                    <a:pt x="8717" y="5941"/>
                  </a:cubicBezTo>
                  <a:lnTo>
                    <a:pt x="8167" y="259"/>
                  </a:lnTo>
                  <a:cubicBezTo>
                    <a:pt x="8153" y="112"/>
                    <a:pt x="8030" y="0"/>
                    <a:pt x="7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3103250" y="4371800"/>
              <a:ext cx="216825" cy="142075"/>
            </a:xfrm>
            <a:custGeom>
              <a:avLst/>
              <a:gdLst/>
              <a:ahLst/>
              <a:cxnLst/>
              <a:rect l="l" t="t" r="r" b="b"/>
              <a:pathLst>
                <a:path w="8673" h="5683" extrusionOk="0">
                  <a:moveTo>
                    <a:pt x="1083" y="0"/>
                  </a:moveTo>
                  <a:lnTo>
                    <a:pt x="0" y="5683"/>
                  </a:lnTo>
                  <a:lnTo>
                    <a:pt x="7862" y="5683"/>
                  </a:lnTo>
                  <a:lnTo>
                    <a:pt x="86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3095400" y="4364650"/>
              <a:ext cx="232350" cy="156375"/>
            </a:xfrm>
            <a:custGeom>
              <a:avLst/>
              <a:gdLst/>
              <a:ahLst/>
              <a:cxnLst/>
              <a:rect l="l" t="t" r="r" b="b"/>
              <a:pathLst>
                <a:path w="9294" h="6255" extrusionOk="0">
                  <a:moveTo>
                    <a:pt x="8656" y="573"/>
                  </a:moveTo>
                  <a:lnTo>
                    <a:pt x="7927" y="5682"/>
                  </a:lnTo>
                  <a:lnTo>
                    <a:pt x="660" y="5682"/>
                  </a:lnTo>
                  <a:lnTo>
                    <a:pt x="1634" y="573"/>
                  </a:lnTo>
                  <a:close/>
                  <a:moveTo>
                    <a:pt x="1396" y="0"/>
                  </a:moveTo>
                  <a:cubicBezTo>
                    <a:pt x="1259" y="0"/>
                    <a:pt x="1141" y="98"/>
                    <a:pt x="1115" y="234"/>
                  </a:cubicBezTo>
                  <a:lnTo>
                    <a:pt x="34" y="5915"/>
                  </a:lnTo>
                  <a:cubicBezTo>
                    <a:pt x="0" y="6091"/>
                    <a:pt x="135" y="6255"/>
                    <a:pt x="314" y="6255"/>
                  </a:cubicBezTo>
                  <a:lnTo>
                    <a:pt x="8176" y="6255"/>
                  </a:lnTo>
                  <a:cubicBezTo>
                    <a:pt x="8318" y="6255"/>
                    <a:pt x="8438" y="6149"/>
                    <a:pt x="8459" y="6008"/>
                  </a:cubicBezTo>
                  <a:lnTo>
                    <a:pt x="9269" y="327"/>
                  </a:lnTo>
                  <a:cubicBezTo>
                    <a:pt x="9293" y="154"/>
                    <a:pt x="9160" y="0"/>
                    <a:pt x="8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2906725" y="4371800"/>
              <a:ext cx="223625" cy="142075"/>
            </a:xfrm>
            <a:custGeom>
              <a:avLst/>
              <a:gdLst/>
              <a:ahLst/>
              <a:cxnLst/>
              <a:rect l="l" t="t" r="r" b="b"/>
              <a:pathLst>
                <a:path w="8945" h="5683" extrusionOk="0">
                  <a:moveTo>
                    <a:pt x="1355" y="0"/>
                  </a:moveTo>
                  <a:lnTo>
                    <a:pt x="0" y="5683"/>
                  </a:lnTo>
                  <a:lnTo>
                    <a:pt x="7861" y="5683"/>
                  </a:lnTo>
                  <a:lnTo>
                    <a:pt x="89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2898700" y="4364650"/>
              <a:ext cx="239500" cy="156375"/>
            </a:xfrm>
            <a:custGeom>
              <a:avLst/>
              <a:gdLst/>
              <a:ahLst/>
              <a:cxnLst/>
              <a:rect l="l" t="t" r="r" b="b"/>
              <a:pathLst>
                <a:path w="9580" h="6255" extrusionOk="0">
                  <a:moveTo>
                    <a:pt x="8919" y="573"/>
                  </a:moveTo>
                  <a:lnTo>
                    <a:pt x="7945" y="5682"/>
                  </a:lnTo>
                  <a:lnTo>
                    <a:pt x="684" y="5682"/>
                  </a:lnTo>
                  <a:lnTo>
                    <a:pt x="1903" y="573"/>
                  </a:lnTo>
                  <a:close/>
                  <a:moveTo>
                    <a:pt x="1676" y="0"/>
                  </a:moveTo>
                  <a:cubicBezTo>
                    <a:pt x="1544" y="0"/>
                    <a:pt x="1429" y="91"/>
                    <a:pt x="1398" y="221"/>
                  </a:cubicBezTo>
                  <a:lnTo>
                    <a:pt x="43" y="5902"/>
                  </a:lnTo>
                  <a:cubicBezTo>
                    <a:pt x="1" y="6082"/>
                    <a:pt x="137" y="6255"/>
                    <a:pt x="321" y="6255"/>
                  </a:cubicBezTo>
                  <a:lnTo>
                    <a:pt x="8182" y="6255"/>
                  </a:lnTo>
                  <a:cubicBezTo>
                    <a:pt x="8320" y="6255"/>
                    <a:pt x="8437" y="6157"/>
                    <a:pt x="8464" y="6023"/>
                  </a:cubicBezTo>
                  <a:lnTo>
                    <a:pt x="9546" y="340"/>
                  </a:lnTo>
                  <a:cubicBezTo>
                    <a:pt x="9579" y="165"/>
                    <a:pt x="9445" y="0"/>
                    <a:pt x="9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3692825" y="4371800"/>
              <a:ext cx="196575" cy="142075"/>
            </a:xfrm>
            <a:custGeom>
              <a:avLst/>
              <a:gdLst/>
              <a:ahLst/>
              <a:cxnLst/>
              <a:rect l="l" t="t" r="r" b="b"/>
              <a:pathLst>
                <a:path w="7863" h="5683" extrusionOk="0">
                  <a:moveTo>
                    <a:pt x="268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78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3685500" y="4364650"/>
              <a:ext cx="211025" cy="156375"/>
            </a:xfrm>
            <a:custGeom>
              <a:avLst/>
              <a:gdLst/>
              <a:ahLst/>
              <a:cxnLst/>
              <a:rect l="l" t="t" r="r" b="b"/>
              <a:pathLst>
                <a:path w="8441" h="6255" extrusionOk="0">
                  <a:moveTo>
                    <a:pt x="7864" y="573"/>
                  </a:moveTo>
                  <a:lnTo>
                    <a:pt x="7869" y="5682"/>
                  </a:lnTo>
                  <a:lnTo>
                    <a:pt x="594" y="5682"/>
                  </a:lnTo>
                  <a:lnTo>
                    <a:pt x="833" y="573"/>
                  </a:lnTo>
                  <a:close/>
                  <a:moveTo>
                    <a:pt x="561" y="0"/>
                  </a:moveTo>
                  <a:cubicBezTo>
                    <a:pt x="408" y="0"/>
                    <a:pt x="282" y="121"/>
                    <a:pt x="275" y="273"/>
                  </a:cubicBezTo>
                  <a:lnTo>
                    <a:pt x="8" y="5955"/>
                  </a:lnTo>
                  <a:cubicBezTo>
                    <a:pt x="0" y="6117"/>
                    <a:pt x="131" y="6255"/>
                    <a:pt x="294" y="6255"/>
                  </a:cubicBezTo>
                  <a:lnTo>
                    <a:pt x="8155" y="6255"/>
                  </a:lnTo>
                  <a:cubicBezTo>
                    <a:pt x="8313" y="6255"/>
                    <a:pt x="8441" y="6126"/>
                    <a:pt x="8441" y="5969"/>
                  </a:cubicBezTo>
                  <a:lnTo>
                    <a:pt x="8436" y="288"/>
                  </a:lnTo>
                  <a:cubicBezTo>
                    <a:pt x="8436" y="129"/>
                    <a:pt x="8308" y="0"/>
                    <a:pt x="81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3496300" y="4371800"/>
              <a:ext cx="203225" cy="142075"/>
            </a:xfrm>
            <a:custGeom>
              <a:avLst/>
              <a:gdLst/>
              <a:ahLst/>
              <a:cxnLst/>
              <a:rect l="l" t="t" r="r" b="b"/>
              <a:pathLst>
                <a:path w="8129" h="5683" extrusionOk="0">
                  <a:moveTo>
                    <a:pt x="540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3488775" y="4364650"/>
              <a:ext cx="218075" cy="156375"/>
            </a:xfrm>
            <a:custGeom>
              <a:avLst/>
              <a:gdLst/>
              <a:ahLst/>
              <a:cxnLst/>
              <a:rect l="l" t="t" r="r" b="b"/>
              <a:pathLst>
                <a:path w="8723" h="6255" extrusionOk="0">
                  <a:moveTo>
                    <a:pt x="8130" y="573"/>
                  </a:moveTo>
                  <a:lnTo>
                    <a:pt x="7890" y="5682"/>
                  </a:lnTo>
                  <a:lnTo>
                    <a:pt x="617" y="5682"/>
                  </a:lnTo>
                  <a:lnTo>
                    <a:pt x="1101" y="573"/>
                  </a:lnTo>
                  <a:close/>
                  <a:moveTo>
                    <a:pt x="841" y="0"/>
                  </a:moveTo>
                  <a:cubicBezTo>
                    <a:pt x="693" y="0"/>
                    <a:pt x="570" y="113"/>
                    <a:pt x="556" y="259"/>
                  </a:cubicBezTo>
                  <a:lnTo>
                    <a:pt x="17" y="5942"/>
                  </a:lnTo>
                  <a:cubicBezTo>
                    <a:pt x="1" y="6110"/>
                    <a:pt x="134" y="6255"/>
                    <a:pt x="302" y="6255"/>
                  </a:cubicBezTo>
                  <a:lnTo>
                    <a:pt x="8163" y="6255"/>
                  </a:lnTo>
                  <a:cubicBezTo>
                    <a:pt x="8315" y="6255"/>
                    <a:pt x="8441" y="6134"/>
                    <a:pt x="8449" y="5982"/>
                  </a:cubicBezTo>
                  <a:lnTo>
                    <a:pt x="8715" y="300"/>
                  </a:lnTo>
                  <a:cubicBezTo>
                    <a:pt x="8723" y="138"/>
                    <a:pt x="8594" y="0"/>
                    <a:pt x="8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3299775" y="4371800"/>
              <a:ext cx="210050" cy="142075"/>
            </a:xfrm>
            <a:custGeom>
              <a:avLst/>
              <a:gdLst/>
              <a:ahLst/>
              <a:cxnLst/>
              <a:rect l="l" t="t" r="r" b="b"/>
              <a:pathLst>
                <a:path w="8402" h="5683" extrusionOk="0">
                  <a:moveTo>
                    <a:pt x="812" y="0"/>
                  </a:moveTo>
                  <a:lnTo>
                    <a:pt x="1" y="5683"/>
                  </a:lnTo>
                  <a:lnTo>
                    <a:pt x="7862" y="5683"/>
                  </a:lnTo>
                  <a:lnTo>
                    <a:pt x="84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3292100" y="4364650"/>
              <a:ext cx="225225" cy="156375"/>
            </a:xfrm>
            <a:custGeom>
              <a:avLst/>
              <a:gdLst/>
              <a:ahLst/>
              <a:cxnLst/>
              <a:rect l="l" t="t" r="r" b="b"/>
              <a:pathLst>
                <a:path w="9009" h="6255" extrusionOk="0">
                  <a:moveTo>
                    <a:pt x="8393" y="573"/>
                  </a:moveTo>
                  <a:lnTo>
                    <a:pt x="7909" y="5682"/>
                  </a:lnTo>
                  <a:lnTo>
                    <a:pt x="637" y="5682"/>
                  </a:lnTo>
                  <a:lnTo>
                    <a:pt x="1366" y="573"/>
                  </a:lnTo>
                  <a:close/>
                  <a:moveTo>
                    <a:pt x="1119" y="0"/>
                  </a:moveTo>
                  <a:cubicBezTo>
                    <a:pt x="975" y="0"/>
                    <a:pt x="855" y="106"/>
                    <a:pt x="836" y="247"/>
                  </a:cubicBezTo>
                  <a:lnTo>
                    <a:pt x="24" y="5928"/>
                  </a:lnTo>
                  <a:cubicBezTo>
                    <a:pt x="0" y="6101"/>
                    <a:pt x="133" y="6255"/>
                    <a:pt x="308" y="6255"/>
                  </a:cubicBezTo>
                  <a:lnTo>
                    <a:pt x="8169" y="6255"/>
                  </a:lnTo>
                  <a:cubicBezTo>
                    <a:pt x="8316" y="6255"/>
                    <a:pt x="8440" y="6142"/>
                    <a:pt x="8453" y="5996"/>
                  </a:cubicBezTo>
                  <a:lnTo>
                    <a:pt x="8993" y="313"/>
                  </a:lnTo>
                  <a:cubicBezTo>
                    <a:pt x="9008" y="145"/>
                    <a:pt x="8876" y="0"/>
                    <a:pt x="8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4622650" y="4234404"/>
              <a:ext cx="215275" cy="132550"/>
            </a:xfrm>
            <a:custGeom>
              <a:avLst/>
              <a:gdLst/>
              <a:ahLst/>
              <a:cxnLst/>
              <a:rect l="l" t="t" r="r" b="b"/>
              <a:pathLst>
                <a:path w="8611" h="5302" extrusionOk="0">
                  <a:moveTo>
                    <a:pt x="0" y="1"/>
                  </a:moveTo>
                  <a:lnTo>
                    <a:pt x="1021" y="5301"/>
                  </a:lnTo>
                  <a:lnTo>
                    <a:pt x="8610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4614775" y="4232100"/>
              <a:ext cx="231150" cy="146900"/>
            </a:xfrm>
            <a:custGeom>
              <a:avLst/>
              <a:gdLst/>
              <a:ahLst/>
              <a:cxnLst/>
              <a:rect l="l" t="t" r="r" b="b"/>
              <a:pathLst>
                <a:path w="9246" h="5876" extrusionOk="0">
                  <a:moveTo>
                    <a:pt x="7424" y="573"/>
                  </a:moveTo>
                  <a:lnTo>
                    <a:pt x="8561" y="5302"/>
                  </a:lnTo>
                  <a:lnTo>
                    <a:pt x="1571" y="5302"/>
                  </a:lnTo>
                  <a:lnTo>
                    <a:pt x="663" y="573"/>
                  </a:lnTo>
                  <a:close/>
                  <a:moveTo>
                    <a:pt x="315" y="1"/>
                  </a:moveTo>
                  <a:cubicBezTo>
                    <a:pt x="136" y="1"/>
                    <a:pt x="0" y="165"/>
                    <a:pt x="35" y="342"/>
                  </a:cubicBezTo>
                  <a:lnTo>
                    <a:pt x="1055" y="5643"/>
                  </a:lnTo>
                  <a:cubicBezTo>
                    <a:pt x="1081" y="5778"/>
                    <a:pt x="1198" y="5875"/>
                    <a:pt x="1336" y="5875"/>
                  </a:cubicBezTo>
                  <a:lnTo>
                    <a:pt x="8925" y="5875"/>
                  </a:lnTo>
                  <a:lnTo>
                    <a:pt x="8925" y="5874"/>
                  </a:lnTo>
                  <a:cubicBezTo>
                    <a:pt x="9110" y="5874"/>
                    <a:pt x="9245" y="5701"/>
                    <a:pt x="9203" y="5522"/>
                  </a:cubicBezTo>
                  <a:lnTo>
                    <a:pt x="7929" y="220"/>
                  </a:lnTo>
                  <a:cubicBezTo>
                    <a:pt x="7899" y="92"/>
                    <a:pt x="7783" y="1"/>
                    <a:pt x="76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2469425" y="3988450"/>
              <a:ext cx="219825" cy="126900"/>
            </a:xfrm>
            <a:custGeom>
              <a:avLst/>
              <a:gdLst/>
              <a:ahLst/>
              <a:cxnLst/>
              <a:rect l="l" t="t" r="r" b="b"/>
              <a:pathLst>
                <a:path w="8793" h="5076" extrusionOk="0">
                  <a:moveTo>
                    <a:pt x="1938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7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460925" y="3981300"/>
              <a:ext cx="236675" cy="141225"/>
            </a:xfrm>
            <a:custGeom>
              <a:avLst/>
              <a:gdLst/>
              <a:ahLst/>
              <a:cxnLst/>
              <a:rect l="l" t="t" r="r" b="b"/>
              <a:pathLst>
                <a:path w="9467" h="5649" extrusionOk="0">
                  <a:moveTo>
                    <a:pt x="8736" y="572"/>
                  </a:moveTo>
                  <a:lnTo>
                    <a:pt x="7231" y="5075"/>
                  </a:lnTo>
                  <a:lnTo>
                    <a:pt x="755" y="5075"/>
                  </a:lnTo>
                  <a:lnTo>
                    <a:pt x="2475" y="572"/>
                  </a:lnTo>
                  <a:close/>
                  <a:moveTo>
                    <a:pt x="2278" y="0"/>
                  </a:moveTo>
                  <a:cubicBezTo>
                    <a:pt x="2159" y="0"/>
                    <a:pt x="2052" y="74"/>
                    <a:pt x="2010" y="184"/>
                  </a:cubicBezTo>
                  <a:lnTo>
                    <a:pt x="72" y="5259"/>
                  </a:lnTo>
                  <a:cubicBezTo>
                    <a:pt x="0" y="5447"/>
                    <a:pt x="139" y="5647"/>
                    <a:pt x="340" y="5648"/>
                  </a:cubicBezTo>
                  <a:lnTo>
                    <a:pt x="7437" y="5648"/>
                  </a:lnTo>
                  <a:cubicBezTo>
                    <a:pt x="7560" y="5647"/>
                    <a:pt x="7669" y="5569"/>
                    <a:pt x="7708" y="5452"/>
                  </a:cubicBezTo>
                  <a:lnTo>
                    <a:pt x="9403" y="377"/>
                  </a:lnTo>
                  <a:cubicBezTo>
                    <a:pt x="9466" y="191"/>
                    <a:pt x="9328" y="0"/>
                    <a:pt x="91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252775" y="4115325"/>
              <a:ext cx="216675" cy="123975"/>
            </a:xfrm>
            <a:custGeom>
              <a:avLst/>
              <a:gdLst/>
              <a:ahLst/>
              <a:cxnLst/>
              <a:rect l="l" t="t" r="r" b="b"/>
              <a:pathLst>
                <a:path w="8667" h="4959" extrusionOk="0">
                  <a:moveTo>
                    <a:pt x="2113" y="0"/>
                  </a:moveTo>
                  <a:lnTo>
                    <a:pt x="0" y="4959"/>
                  </a:lnTo>
                  <a:lnTo>
                    <a:pt x="6771" y="4959"/>
                  </a:lnTo>
                  <a:lnTo>
                    <a:pt x="866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2244175" y="4108175"/>
              <a:ext cx="233700" cy="138275"/>
            </a:xfrm>
            <a:custGeom>
              <a:avLst/>
              <a:gdLst/>
              <a:ahLst/>
              <a:cxnLst/>
              <a:rect l="l" t="t" r="r" b="b"/>
              <a:pathLst>
                <a:path w="9348" h="5531" extrusionOk="0">
                  <a:moveTo>
                    <a:pt x="8594" y="573"/>
                  </a:moveTo>
                  <a:lnTo>
                    <a:pt x="6919" y="4958"/>
                  </a:lnTo>
                  <a:lnTo>
                    <a:pt x="777" y="4958"/>
                  </a:lnTo>
                  <a:lnTo>
                    <a:pt x="2647" y="573"/>
                  </a:lnTo>
                  <a:close/>
                  <a:moveTo>
                    <a:pt x="2457" y="0"/>
                  </a:moveTo>
                  <a:cubicBezTo>
                    <a:pt x="2342" y="0"/>
                    <a:pt x="2240" y="68"/>
                    <a:pt x="2195" y="174"/>
                  </a:cubicBezTo>
                  <a:lnTo>
                    <a:pt x="80" y="5132"/>
                  </a:lnTo>
                  <a:cubicBezTo>
                    <a:pt x="1" y="5320"/>
                    <a:pt x="139" y="5530"/>
                    <a:pt x="344" y="5530"/>
                  </a:cubicBezTo>
                  <a:lnTo>
                    <a:pt x="7115" y="5530"/>
                  </a:lnTo>
                  <a:cubicBezTo>
                    <a:pt x="7234" y="5530"/>
                    <a:pt x="7340" y="5457"/>
                    <a:pt x="7383" y="5347"/>
                  </a:cubicBezTo>
                  <a:lnTo>
                    <a:pt x="9277" y="389"/>
                  </a:lnTo>
                  <a:cubicBezTo>
                    <a:pt x="9347" y="202"/>
                    <a:pt x="9210" y="0"/>
                    <a:pt x="90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2305600" y="3988450"/>
              <a:ext cx="212275" cy="126900"/>
            </a:xfrm>
            <a:custGeom>
              <a:avLst/>
              <a:gdLst/>
              <a:ahLst/>
              <a:cxnLst/>
              <a:rect l="l" t="t" r="r" b="b"/>
              <a:pathLst>
                <a:path w="8491" h="5076" extrusionOk="0">
                  <a:moveTo>
                    <a:pt x="2164" y="0"/>
                  </a:moveTo>
                  <a:lnTo>
                    <a:pt x="0" y="5075"/>
                  </a:lnTo>
                  <a:lnTo>
                    <a:pt x="6553" y="5075"/>
                  </a:lnTo>
                  <a:lnTo>
                    <a:pt x="84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2297000" y="3981300"/>
              <a:ext cx="229350" cy="141225"/>
            </a:xfrm>
            <a:custGeom>
              <a:avLst/>
              <a:gdLst/>
              <a:ahLst/>
              <a:cxnLst/>
              <a:rect l="l" t="t" r="r" b="b"/>
              <a:pathLst>
                <a:path w="9174" h="5649" extrusionOk="0">
                  <a:moveTo>
                    <a:pt x="8420" y="572"/>
                  </a:moveTo>
                  <a:lnTo>
                    <a:pt x="6700" y="5075"/>
                  </a:lnTo>
                  <a:lnTo>
                    <a:pt x="778" y="5075"/>
                  </a:lnTo>
                  <a:lnTo>
                    <a:pt x="2696" y="572"/>
                  </a:lnTo>
                  <a:close/>
                  <a:moveTo>
                    <a:pt x="2508" y="0"/>
                  </a:moveTo>
                  <a:cubicBezTo>
                    <a:pt x="2392" y="0"/>
                    <a:pt x="2289" y="68"/>
                    <a:pt x="2244" y="173"/>
                  </a:cubicBezTo>
                  <a:lnTo>
                    <a:pt x="82" y="5250"/>
                  </a:lnTo>
                  <a:cubicBezTo>
                    <a:pt x="1" y="5438"/>
                    <a:pt x="139" y="5647"/>
                    <a:pt x="344" y="5648"/>
                  </a:cubicBezTo>
                  <a:lnTo>
                    <a:pt x="6897" y="5648"/>
                  </a:lnTo>
                  <a:cubicBezTo>
                    <a:pt x="7015" y="5647"/>
                    <a:pt x="7121" y="5574"/>
                    <a:pt x="7164" y="5464"/>
                  </a:cubicBezTo>
                  <a:lnTo>
                    <a:pt x="9103" y="389"/>
                  </a:lnTo>
                  <a:cubicBezTo>
                    <a:pt x="9173" y="202"/>
                    <a:pt x="9035" y="0"/>
                    <a:pt x="8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196275" y="4239275"/>
              <a:ext cx="225775" cy="132550"/>
            </a:xfrm>
            <a:custGeom>
              <a:avLst/>
              <a:gdLst/>
              <a:ahLst/>
              <a:cxnLst/>
              <a:rect l="l" t="t" r="r" b="b"/>
              <a:pathLst>
                <a:path w="9031" h="5302" extrusionOk="0">
                  <a:moveTo>
                    <a:pt x="2260" y="1"/>
                  </a:moveTo>
                  <a:lnTo>
                    <a:pt x="1" y="5301"/>
                  </a:lnTo>
                  <a:lnTo>
                    <a:pt x="7006" y="5301"/>
                  </a:lnTo>
                  <a:lnTo>
                    <a:pt x="9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187650" y="4232100"/>
              <a:ext cx="242900" cy="146900"/>
            </a:xfrm>
            <a:custGeom>
              <a:avLst/>
              <a:gdLst/>
              <a:ahLst/>
              <a:cxnLst/>
              <a:rect l="l" t="t" r="r" b="b"/>
              <a:pathLst>
                <a:path w="9716" h="5876" extrusionOk="0">
                  <a:moveTo>
                    <a:pt x="8960" y="573"/>
                  </a:moveTo>
                  <a:lnTo>
                    <a:pt x="7153" y="5302"/>
                  </a:lnTo>
                  <a:lnTo>
                    <a:pt x="778" y="5302"/>
                  </a:lnTo>
                  <a:lnTo>
                    <a:pt x="2794" y="573"/>
                  </a:lnTo>
                  <a:close/>
                  <a:moveTo>
                    <a:pt x="2605" y="1"/>
                  </a:moveTo>
                  <a:cubicBezTo>
                    <a:pt x="2491" y="1"/>
                    <a:pt x="2387" y="70"/>
                    <a:pt x="2342" y="175"/>
                  </a:cubicBezTo>
                  <a:lnTo>
                    <a:pt x="82" y="5477"/>
                  </a:lnTo>
                  <a:cubicBezTo>
                    <a:pt x="1" y="5665"/>
                    <a:pt x="139" y="5874"/>
                    <a:pt x="344" y="5875"/>
                  </a:cubicBezTo>
                  <a:lnTo>
                    <a:pt x="7351" y="5875"/>
                  </a:lnTo>
                  <a:cubicBezTo>
                    <a:pt x="7470" y="5875"/>
                    <a:pt x="7576" y="5802"/>
                    <a:pt x="7619" y="5691"/>
                  </a:cubicBezTo>
                  <a:lnTo>
                    <a:pt x="9645" y="389"/>
                  </a:lnTo>
                  <a:cubicBezTo>
                    <a:pt x="9715" y="202"/>
                    <a:pt x="9577" y="1"/>
                    <a:pt x="9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135725" y="4371800"/>
              <a:ext cx="235700" cy="142075"/>
            </a:xfrm>
            <a:custGeom>
              <a:avLst/>
              <a:gdLst/>
              <a:ahLst/>
              <a:cxnLst/>
              <a:rect l="l" t="t" r="r" b="b"/>
              <a:pathLst>
                <a:path w="9428" h="5683" extrusionOk="0">
                  <a:moveTo>
                    <a:pt x="2423" y="0"/>
                  </a:moveTo>
                  <a:lnTo>
                    <a:pt x="1" y="5683"/>
                  </a:lnTo>
                  <a:lnTo>
                    <a:pt x="7257" y="5683"/>
                  </a:lnTo>
                  <a:lnTo>
                    <a:pt x="94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2127150" y="4364650"/>
              <a:ext cx="252750" cy="156375"/>
            </a:xfrm>
            <a:custGeom>
              <a:avLst/>
              <a:gdLst/>
              <a:ahLst/>
              <a:cxnLst/>
              <a:rect l="l" t="t" r="r" b="b"/>
              <a:pathLst>
                <a:path w="10110" h="6255" extrusionOk="0">
                  <a:moveTo>
                    <a:pt x="9356" y="573"/>
                  </a:moveTo>
                  <a:lnTo>
                    <a:pt x="7402" y="5682"/>
                  </a:lnTo>
                  <a:lnTo>
                    <a:pt x="777" y="5682"/>
                  </a:lnTo>
                  <a:lnTo>
                    <a:pt x="2954" y="573"/>
                  </a:lnTo>
                  <a:close/>
                  <a:moveTo>
                    <a:pt x="2764" y="0"/>
                  </a:moveTo>
                  <a:cubicBezTo>
                    <a:pt x="2650" y="0"/>
                    <a:pt x="2547" y="68"/>
                    <a:pt x="2502" y="175"/>
                  </a:cubicBezTo>
                  <a:lnTo>
                    <a:pt x="80" y="5856"/>
                  </a:lnTo>
                  <a:cubicBezTo>
                    <a:pt x="0" y="6044"/>
                    <a:pt x="138" y="6255"/>
                    <a:pt x="344" y="6255"/>
                  </a:cubicBezTo>
                  <a:lnTo>
                    <a:pt x="7600" y="6255"/>
                  </a:lnTo>
                  <a:cubicBezTo>
                    <a:pt x="7719" y="6255"/>
                    <a:pt x="7824" y="6182"/>
                    <a:pt x="7866" y="6071"/>
                  </a:cubicBezTo>
                  <a:lnTo>
                    <a:pt x="10037" y="389"/>
                  </a:lnTo>
                  <a:cubicBezTo>
                    <a:pt x="10109" y="202"/>
                    <a:pt x="9971" y="0"/>
                    <a:pt x="9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070675" y="4513850"/>
              <a:ext cx="246475" cy="152600"/>
            </a:xfrm>
            <a:custGeom>
              <a:avLst/>
              <a:gdLst/>
              <a:ahLst/>
              <a:cxnLst/>
              <a:rect l="l" t="t" r="r" b="b"/>
              <a:pathLst>
                <a:path w="9859" h="6104" extrusionOk="0">
                  <a:moveTo>
                    <a:pt x="2603" y="1"/>
                  </a:moveTo>
                  <a:lnTo>
                    <a:pt x="1" y="6104"/>
                  </a:lnTo>
                  <a:lnTo>
                    <a:pt x="7528" y="6104"/>
                  </a:lnTo>
                  <a:lnTo>
                    <a:pt x="98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062100" y="4506675"/>
              <a:ext cx="263550" cy="166925"/>
            </a:xfrm>
            <a:custGeom>
              <a:avLst/>
              <a:gdLst/>
              <a:ahLst/>
              <a:cxnLst/>
              <a:rect l="l" t="t" r="r" b="b"/>
              <a:pathLst>
                <a:path w="10542" h="6677" extrusionOk="0">
                  <a:moveTo>
                    <a:pt x="9787" y="574"/>
                  </a:moveTo>
                  <a:lnTo>
                    <a:pt x="7673" y="6105"/>
                  </a:lnTo>
                  <a:lnTo>
                    <a:pt x="777" y="6105"/>
                  </a:lnTo>
                  <a:lnTo>
                    <a:pt x="3135" y="574"/>
                  </a:lnTo>
                  <a:close/>
                  <a:moveTo>
                    <a:pt x="2946" y="1"/>
                  </a:moveTo>
                  <a:cubicBezTo>
                    <a:pt x="2831" y="1"/>
                    <a:pt x="2728" y="69"/>
                    <a:pt x="2683" y="175"/>
                  </a:cubicBezTo>
                  <a:lnTo>
                    <a:pt x="80" y="6278"/>
                  </a:lnTo>
                  <a:cubicBezTo>
                    <a:pt x="0" y="6466"/>
                    <a:pt x="139" y="6676"/>
                    <a:pt x="344" y="6676"/>
                  </a:cubicBezTo>
                  <a:lnTo>
                    <a:pt x="7871" y="6676"/>
                  </a:lnTo>
                  <a:cubicBezTo>
                    <a:pt x="7989" y="6676"/>
                    <a:pt x="8095" y="6603"/>
                    <a:pt x="8137" y="6493"/>
                  </a:cubicBezTo>
                  <a:lnTo>
                    <a:pt x="10470" y="389"/>
                  </a:lnTo>
                  <a:cubicBezTo>
                    <a:pt x="10541" y="202"/>
                    <a:pt x="10403" y="1"/>
                    <a:pt x="102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5356200" y="4239275"/>
              <a:ext cx="218750" cy="132550"/>
            </a:xfrm>
            <a:custGeom>
              <a:avLst/>
              <a:gdLst/>
              <a:ahLst/>
              <a:cxnLst/>
              <a:rect l="l" t="t" r="r" b="b"/>
              <a:pathLst>
                <a:path w="8750" h="5302" extrusionOk="0">
                  <a:moveTo>
                    <a:pt x="0" y="1"/>
                  </a:moveTo>
                  <a:lnTo>
                    <a:pt x="2035" y="5301"/>
                  </a:lnTo>
                  <a:lnTo>
                    <a:pt x="8749" y="5301"/>
                  </a:lnTo>
                  <a:lnTo>
                    <a:pt x="6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5347700" y="4232100"/>
              <a:ext cx="235825" cy="146900"/>
            </a:xfrm>
            <a:custGeom>
              <a:avLst/>
              <a:gdLst/>
              <a:ahLst/>
              <a:cxnLst/>
              <a:rect l="l" t="t" r="r" b="b"/>
              <a:pathLst>
                <a:path w="9433" h="5876" extrusionOk="0">
                  <a:moveTo>
                    <a:pt x="6640" y="573"/>
                  </a:moveTo>
                  <a:lnTo>
                    <a:pt x="8656" y="5302"/>
                  </a:lnTo>
                  <a:lnTo>
                    <a:pt x="2573" y="5302"/>
                  </a:lnTo>
                  <a:lnTo>
                    <a:pt x="757" y="573"/>
                  </a:lnTo>
                  <a:close/>
                  <a:moveTo>
                    <a:pt x="340" y="1"/>
                  </a:moveTo>
                  <a:cubicBezTo>
                    <a:pt x="139" y="1"/>
                    <a:pt x="0" y="202"/>
                    <a:pt x="73" y="390"/>
                  </a:cubicBezTo>
                  <a:lnTo>
                    <a:pt x="2109" y="5691"/>
                  </a:lnTo>
                  <a:cubicBezTo>
                    <a:pt x="2151" y="5802"/>
                    <a:pt x="2257" y="5875"/>
                    <a:pt x="2375" y="5875"/>
                  </a:cubicBezTo>
                  <a:lnTo>
                    <a:pt x="9089" y="5875"/>
                  </a:lnTo>
                  <a:lnTo>
                    <a:pt x="9089" y="5874"/>
                  </a:lnTo>
                  <a:cubicBezTo>
                    <a:pt x="9294" y="5874"/>
                    <a:pt x="9433" y="5665"/>
                    <a:pt x="9352" y="5475"/>
                  </a:cubicBezTo>
                  <a:lnTo>
                    <a:pt x="7093" y="175"/>
                  </a:lnTo>
                  <a:cubicBezTo>
                    <a:pt x="7048" y="69"/>
                    <a:pt x="6944" y="1"/>
                    <a:pt x="6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5407075" y="4371800"/>
              <a:ext cx="228400" cy="142075"/>
            </a:xfrm>
            <a:custGeom>
              <a:avLst/>
              <a:gdLst/>
              <a:ahLst/>
              <a:cxnLst/>
              <a:rect l="l" t="t" r="r" b="b"/>
              <a:pathLst>
                <a:path w="9136" h="5683" extrusionOk="0">
                  <a:moveTo>
                    <a:pt x="0" y="0"/>
                  </a:moveTo>
                  <a:lnTo>
                    <a:pt x="2181" y="5683"/>
                  </a:lnTo>
                  <a:lnTo>
                    <a:pt x="9135" y="5683"/>
                  </a:lnTo>
                  <a:lnTo>
                    <a:pt x="67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5398600" y="4364650"/>
              <a:ext cx="245450" cy="156375"/>
            </a:xfrm>
            <a:custGeom>
              <a:avLst/>
              <a:gdLst/>
              <a:ahLst/>
              <a:cxnLst/>
              <a:rect l="l" t="t" r="r" b="b"/>
              <a:pathLst>
                <a:path w="9818" h="6255" extrusionOk="0">
                  <a:moveTo>
                    <a:pt x="6864" y="573"/>
                  </a:moveTo>
                  <a:lnTo>
                    <a:pt x="9041" y="5682"/>
                  </a:lnTo>
                  <a:lnTo>
                    <a:pt x="2718" y="5682"/>
                  </a:lnTo>
                  <a:lnTo>
                    <a:pt x="756" y="573"/>
                  </a:lnTo>
                  <a:close/>
                  <a:moveTo>
                    <a:pt x="339" y="0"/>
                  </a:moveTo>
                  <a:cubicBezTo>
                    <a:pt x="139" y="0"/>
                    <a:pt x="1" y="202"/>
                    <a:pt x="73" y="389"/>
                  </a:cubicBezTo>
                  <a:lnTo>
                    <a:pt x="2254" y="6071"/>
                  </a:lnTo>
                  <a:cubicBezTo>
                    <a:pt x="2296" y="6182"/>
                    <a:pt x="2401" y="6255"/>
                    <a:pt x="2520" y="6255"/>
                  </a:cubicBezTo>
                  <a:lnTo>
                    <a:pt x="9474" y="6255"/>
                  </a:lnTo>
                  <a:cubicBezTo>
                    <a:pt x="9679" y="6255"/>
                    <a:pt x="9818" y="6044"/>
                    <a:pt x="9738" y="5856"/>
                  </a:cubicBezTo>
                  <a:lnTo>
                    <a:pt x="7316" y="175"/>
                  </a:lnTo>
                  <a:cubicBezTo>
                    <a:pt x="7271" y="68"/>
                    <a:pt x="7167" y="0"/>
                    <a:pt x="70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5461600" y="4513850"/>
              <a:ext cx="238900" cy="152600"/>
            </a:xfrm>
            <a:custGeom>
              <a:avLst/>
              <a:gdLst/>
              <a:ahLst/>
              <a:cxnLst/>
              <a:rect l="l" t="t" r="r" b="b"/>
              <a:pathLst>
                <a:path w="9556" h="6104" extrusionOk="0">
                  <a:moveTo>
                    <a:pt x="0" y="1"/>
                  </a:moveTo>
                  <a:lnTo>
                    <a:pt x="2343" y="6104"/>
                  </a:lnTo>
                  <a:lnTo>
                    <a:pt x="9556" y="6104"/>
                  </a:lnTo>
                  <a:lnTo>
                    <a:pt x="6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5453100" y="4506675"/>
              <a:ext cx="256000" cy="166925"/>
            </a:xfrm>
            <a:custGeom>
              <a:avLst/>
              <a:gdLst/>
              <a:ahLst/>
              <a:cxnLst/>
              <a:rect l="l" t="t" r="r" b="b"/>
              <a:pathLst>
                <a:path w="10240" h="6677" extrusionOk="0">
                  <a:moveTo>
                    <a:pt x="7107" y="574"/>
                  </a:moveTo>
                  <a:lnTo>
                    <a:pt x="9463" y="6105"/>
                  </a:lnTo>
                  <a:lnTo>
                    <a:pt x="2880" y="6105"/>
                  </a:lnTo>
                  <a:lnTo>
                    <a:pt x="758" y="574"/>
                  </a:lnTo>
                  <a:close/>
                  <a:moveTo>
                    <a:pt x="340" y="1"/>
                  </a:moveTo>
                  <a:cubicBezTo>
                    <a:pt x="139" y="1"/>
                    <a:pt x="1" y="202"/>
                    <a:pt x="74" y="390"/>
                  </a:cubicBezTo>
                  <a:lnTo>
                    <a:pt x="2417" y="6493"/>
                  </a:lnTo>
                  <a:cubicBezTo>
                    <a:pt x="2459" y="6603"/>
                    <a:pt x="2565" y="6676"/>
                    <a:pt x="2684" y="6676"/>
                  </a:cubicBezTo>
                  <a:lnTo>
                    <a:pt x="9896" y="6676"/>
                  </a:lnTo>
                  <a:cubicBezTo>
                    <a:pt x="10101" y="6676"/>
                    <a:pt x="10239" y="6468"/>
                    <a:pt x="10160" y="6278"/>
                  </a:cubicBezTo>
                  <a:lnTo>
                    <a:pt x="7558" y="175"/>
                  </a:lnTo>
                  <a:cubicBezTo>
                    <a:pt x="7513" y="69"/>
                    <a:pt x="7410" y="1"/>
                    <a:pt x="7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888875" y="3988450"/>
              <a:ext cx="177600" cy="126900"/>
            </a:xfrm>
            <a:custGeom>
              <a:avLst/>
              <a:gdLst/>
              <a:ahLst/>
              <a:cxnLst/>
              <a:rect l="l" t="t" r="r" b="b"/>
              <a:pathLst>
                <a:path w="7104" h="5076" extrusionOk="0">
                  <a:moveTo>
                    <a:pt x="1" y="0"/>
                  </a:moveTo>
                  <a:lnTo>
                    <a:pt x="6" y="5075"/>
                  </a:lnTo>
                  <a:lnTo>
                    <a:pt x="7103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3881750" y="3981300"/>
              <a:ext cx="192100" cy="141225"/>
            </a:xfrm>
            <a:custGeom>
              <a:avLst/>
              <a:gdLst/>
              <a:ahLst/>
              <a:cxnLst/>
              <a:rect l="l" t="t" r="r" b="b"/>
              <a:pathLst>
                <a:path w="7684" h="5649" extrusionOk="0">
                  <a:moveTo>
                    <a:pt x="6868" y="572"/>
                  </a:moveTo>
                  <a:lnTo>
                    <a:pt x="7087" y="5075"/>
                  </a:lnTo>
                  <a:lnTo>
                    <a:pt x="576" y="5075"/>
                  </a:lnTo>
                  <a:lnTo>
                    <a:pt x="572" y="572"/>
                  </a:lnTo>
                  <a:close/>
                  <a:moveTo>
                    <a:pt x="286" y="0"/>
                  </a:moveTo>
                  <a:cubicBezTo>
                    <a:pt x="128" y="0"/>
                    <a:pt x="0" y="129"/>
                    <a:pt x="0" y="286"/>
                  </a:cubicBezTo>
                  <a:lnTo>
                    <a:pt x="5" y="5361"/>
                  </a:lnTo>
                  <a:cubicBezTo>
                    <a:pt x="5" y="5520"/>
                    <a:pt x="133" y="5648"/>
                    <a:pt x="291" y="5648"/>
                  </a:cubicBezTo>
                  <a:lnTo>
                    <a:pt x="7388" y="5648"/>
                  </a:lnTo>
                  <a:cubicBezTo>
                    <a:pt x="7551" y="5648"/>
                    <a:pt x="7683" y="5511"/>
                    <a:pt x="7674" y="5347"/>
                  </a:cubicBezTo>
                  <a:lnTo>
                    <a:pt x="7427" y="272"/>
                  </a:lnTo>
                  <a:cubicBezTo>
                    <a:pt x="7419" y="120"/>
                    <a:pt x="7294" y="0"/>
                    <a:pt x="7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5308600" y="4115325"/>
              <a:ext cx="209825" cy="123975"/>
            </a:xfrm>
            <a:custGeom>
              <a:avLst/>
              <a:gdLst/>
              <a:ahLst/>
              <a:cxnLst/>
              <a:rect l="l" t="t" r="r" b="b"/>
              <a:pathLst>
                <a:path w="8393" h="4959" extrusionOk="0">
                  <a:moveTo>
                    <a:pt x="1" y="0"/>
                  </a:moveTo>
                  <a:lnTo>
                    <a:pt x="1904" y="4959"/>
                  </a:lnTo>
                  <a:lnTo>
                    <a:pt x="8393" y="4959"/>
                  </a:lnTo>
                  <a:lnTo>
                    <a:pt x="6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5300125" y="4108175"/>
              <a:ext cx="226925" cy="138275"/>
            </a:xfrm>
            <a:custGeom>
              <a:avLst/>
              <a:gdLst/>
              <a:ahLst/>
              <a:cxnLst/>
              <a:rect l="l" t="t" r="r" b="b"/>
              <a:pathLst>
                <a:path w="9077" h="5531" extrusionOk="0">
                  <a:moveTo>
                    <a:pt x="6430" y="573"/>
                  </a:moveTo>
                  <a:lnTo>
                    <a:pt x="8300" y="4958"/>
                  </a:lnTo>
                  <a:lnTo>
                    <a:pt x="2440" y="4958"/>
                  </a:lnTo>
                  <a:lnTo>
                    <a:pt x="756" y="573"/>
                  </a:lnTo>
                  <a:close/>
                  <a:moveTo>
                    <a:pt x="340" y="0"/>
                  </a:moveTo>
                  <a:cubicBezTo>
                    <a:pt x="139" y="0"/>
                    <a:pt x="0" y="202"/>
                    <a:pt x="72" y="389"/>
                  </a:cubicBezTo>
                  <a:lnTo>
                    <a:pt x="1976" y="5347"/>
                  </a:lnTo>
                  <a:cubicBezTo>
                    <a:pt x="2019" y="5457"/>
                    <a:pt x="2125" y="5530"/>
                    <a:pt x="2243" y="5530"/>
                  </a:cubicBezTo>
                  <a:lnTo>
                    <a:pt x="8733" y="5530"/>
                  </a:lnTo>
                  <a:cubicBezTo>
                    <a:pt x="8938" y="5530"/>
                    <a:pt x="9076" y="5320"/>
                    <a:pt x="8997" y="5132"/>
                  </a:cubicBezTo>
                  <a:lnTo>
                    <a:pt x="6882" y="174"/>
                  </a:lnTo>
                  <a:cubicBezTo>
                    <a:pt x="6837" y="68"/>
                    <a:pt x="6734" y="0"/>
                    <a:pt x="6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5217325" y="4366929"/>
              <a:ext cx="244300" cy="142075"/>
            </a:xfrm>
            <a:custGeom>
              <a:avLst/>
              <a:gdLst/>
              <a:ahLst/>
              <a:cxnLst/>
              <a:rect l="l" t="t" r="r" b="b"/>
              <a:pathLst>
                <a:path w="9772" h="5683" extrusionOk="0">
                  <a:moveTo>
                    <a:pt x="1" y="0"/>
                  </a:moveTo>
                  <a:lnTo>
                    <a:pt x="1910" y="5683"/>
                  </a:lnTo>
                  <a:lnTo>
                    <a:pt x="9771" y="5683"/>
                  </a:lnTo>
                  <a:lnTo>
                    <a:pt x="7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5209000" y="4364650"/>
              <a:ext cx="261125" cy="156375"/>
            </a:xfrm>
            <a:custGeom>
              <a:avLst/>
              <a:gdLst/>
              <a:ahLst/>
              <a:cxnLst/>
              <a:rect l="l" t="t" r="r" b="b"/>
              <a:pathLst>
                <a:path w="10445" h="6255" extrusionOk="0">
                  <a:moveTo>
                    <a:pt x="7727" y="573"/>
                  </a:moveTo>
                  <a:lnTo>
                    <a:pt x="9688" y="5682"/>
                  </a:lnTo>
                  <a:lnTo>
                    <a:pt x="2448" y="5682"/>
                  </a:lnTo>
                  <a:lnTo>
                    <a:pt x="732" y="573"/>
                  </a:lnTo>
                  <a:close/>
                  <a:moveTo>
                    <a:pt x="334" y="0"/>
                  </a:moveTo>
                  <a:cubicBezTo>
                    <a:pt x="138" y="0"/>
                    <a:pt x="0" y="193"/>
                    <a:pt x="63" y="377"/>
                  </a:cubicBezTo>
                  <a:lnTo>
                    <a:pt x="1972" y="6060"/>
                  </a:lnTo>
                  <a:cubicBezTo>
                    <a:pt x="2011" y="6176"/>
                    <a:pt x="2120" y="6255"/>
                    <a:pt x="2243" y="6255"/>
                  </a:cubicBezTo>
                  <a:lnTo>
                    <a:pt x="10104" y="6255"/>
                  </a:lnTo>
                  <a:cubicBezTo>
                    <a:pt x="10306" y="6255"/>
                    <a:pt x="10444" y="6053"/>
                    <a:pt x="10371" y="5866"/>
                  </a:cubicBezTo>
                  <a:lnTo>
                    <a:pt x="8191" y="185"/>
                  </a:lnTo>
                  <a:cubicBezTo>
                    <a:pt x="8149" y="74"/>
                    <a:pt x="8042" y="0"/>
                    <a:pt x="79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646850" y="3988450"/>
              <a:ext cx="213800" cy="126900"/>
            </a:xfrm>
            <a:custGeom>
              <a:avLst/>
              <a:gdLst/>
              <a:ahLst/>
              <a:cxnLst/>
              <a:rect l="l" t="t" r="r" b="b"/>
              <a:pathLst>
                <a:path w="8552" h="5076" extrusionOk="0">
                  <a:moveTo>
                    <a:pt x="1696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5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638525" y="3981300"/>
              <a:ext cx="230325" cy="141225"/>
            </a:xfrm>
            <a:custGeom>
              <a:avLst/>
              <a:gdLst/>
              <a:ahLst/>
              <a:cxnLst/>
              <a:rect l="l" t="t" r="r" b="b"/>
              <a:pathLst>
                <a:path w="9213" h="5649" extrusionOk="0">
                  <a:moveTo>
                    <a:pt x="8505" y="572"/>
                  </a:moveTo>
                  <a:lnTo>
                    <a:pt x="7215" y="5075"/>
                  </a:lnTo>
                  <a:lnTo>
                    <a:pt x="731" y="5075"/>
                  </a:lnTo>
                  <a:lnTo>
                    <a:pt x="2235" y="572"/>
                  </a:lnTo>
                  <a:close/>
                  <a:moveTo>
                    <a:pt x="2029" y="0"/>
                  </a:moveTo>
                  <a:cubicBezTo>
                    <a:pt x="1906" y="0"/>
                    <a:pt x="1797" y="79"/>
                    <a:pt x="1759" y="195"/>
                  </a:cubicBezTo>
                  <a:lnTo>
                    <a:pt x="62" y="5272"/>
                  </a:lnTo>
                  <a:cubicBezTo>
                    <a:pt x="0" y="5456"/>
                    <a:pt x="137" y="5647"/>
                    <a:pt x="333" y="5648"/>
                  </a:cubicBezTo>
                  <a:lnTo>
                    <a:pt x="7432" y="5648"/>
                  </a:lnTo>
                  <a:cubicBezTo>
                    <a:pt x="7559" y="5648"/>
                    <a:pt x="7672" y="5562"/>
                    <a:pt x="7706" y="5439"/>
                  </a:cubicBezTo>
                  <a:lnTo>
                    <a:pt x="9160" y="366"/>
                  </a:lnTo>
                  <a:cubicBezTo>
                    <a:pt x="9212" y="182"/>
                    <a:pt x="9075" y="0"/>
                    <a:pt x="8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5131150" y="4110454"/>
              <a:ext cx="225075" cy="123975"/>
            </a:xfrm>
            <a:custGeom>
              <a:avLst/>
              <a:gdLst/>
              <a:ahLst/>
              <a:cxnLst/>
              <a:rect l="l" t="t" r="r" b="b"/>
              <a:pathLst>
                <a:path w="9003" h="4959" extrusionOk="0">
                  <a:moveTo>
                    <a:pt x="0" y="0"/>
                  </a:moveTo>
                  <a:lnTo>
                    <a:pt x="1666" y="4959"/>
                  </a:lnTo>
                  <a:lnTo>
                    <a:pt x="9002" y="4959"/>
                  </a:lnTo>
                  <a:lnTo>
                    <a:pt x="70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5122825" y="4108175"/>
              <a:ext cx="241875" cy="138275"/>
            </a:xfrm>
            <a:custGeom>
              <a:avLst/>
              <a:gdLst/>
              <a:ahLst/>
              <a:cxnLst/>
              <a:rect l="l" t="t" r="r" b="b"/>
              <a:pathLst>
                <a:path w="9675" h="5531" extrusionOk="0">
                  <a:moveTo>
                    <a:pt x="7235" y="573"/>
                  </a:moveTo>
                  <a:lnTo>
                    <a:pt x="8919" y="4958"/>
                  </a:lnTo>
                  <a:lnTo>
                    <a:pt x="2206" y="4958"/>
                  </a:lnTo>
                  <a:lnTo>
                    <a:pt x="731" y="573"/>
                  </a:lnTo>
                  <a:close/>
                  <a:moveTo>
                    <a:pt x="331" y="0"/>
                  </a:moveTo>
                  <a:cubicBezTo>
                    <a:pt x="138" y="0"/>
                    <a:pt x="0" y="192"/>
                    <a:pt x="63" y="377"/>
                  </a:cubicBezTo>
                  <a:lnTo>
                    <a:pt x="1729" y="5336"/>
                  </a:lnTo>
                  <a:cubicBezTo>
                    <a:pt x="1767" y="5452"/>
                    <a:pt x="1876" y="5530"/>
                    <a:pt x="1999" y="5530"/>
                  </a:cubicBezTo>
                  <a:lnTo>
                    <a:pt x="9335" y="5530"/>
                  </a:lnTo>
                  <a:cubicBezTo>
                    <a:pt x="9536" y="5530"/>
                    <a:pt x="9675" y="5329"/>
                    <a:pt x="9603" y="5141"/>
                  </a:cubicBezTo>
                  <a:lnTo>
                    <a:pt x="7698" y="184"/>
                  </a:lnTo>
                  <a:cubicBezTo>
                    <a:pt x="7656" y="74"/>
                    <a:pt x="7550" y="0"/>
                    <a:pt x="7432" y="0"/>
                  </a:cubicBezTo>
                  <a:lnTo>
                    <a:pt x="333" y="0"/>
                  </a:lnTo>
                  <a:cubicBezTo>
                    <a:pt x="333" y="0"/>
                    <a:pt x="332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5259900" y="3988450"/>
              <a:ext cx="205700" cy="126900"/>
            </a:xfrm>
            <a:custGeom>
              <a:avLst/>
              <a:gdLst/>
              <a:ahLst/>
              <a:cxnLst/>
              <a:rect l="l" t="t" r="r" b="b"/>
              <a:pathLst>
                <a:path w="8228" h="5076" extrusionOk="0">
                  <a:moveTo>
                    <a:pt x="1" y="0"/>
                  </a:moveTo>
                  <a:lnTo>
                    <a:pt x="1949" y="5075"/>
                  </a:lnTo>
                  <a:lnTo>
                    <a:pt x="8227" y="5075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5251400" y="3981300"/>
              <a:ext cx="222775" cy="141225"/>
            </a:xfrm>
            <a:custGeom>
              <a:avLst/>
              <a:gdLst/>
              <a:ahLst/>
              <a:cxnLst/>
              <a:rect l="l" t="t" r="r" b="b"/>
              <a:pathLst>
                <a:path w="8911" h="5649" extrusionOk="0">
                  <a:moveTo>
                    <a:pt x="6216" y="572"/>
                  </a:moveTo>
                  <a:lnTo>
                    <a:pt x="8134" y="5075"/>
                  </a:lnTo>
                  <a:lnTo>
                    <a:pt x="2485" y="5075"/>
                  </a:lnTo>
                  <a:lnTo>
                    <a:pt x="757" y="572"/>
                  </a:lnTo>
                  <a:close/>
                  <a:moveTo>
                    <a:pt x="340" y="0"/>
                  </a:moveTo>
                  <a:cubicBezTo>
                    <a:pt x="138" y="0"/>
                    <a:pt x="0" y="202"/>
                    <a:pt x="73" y="389"/>
                  </a:cubicBezTo>
                  <a:lnTo>
                    <a:pt x="2021" y="5464"/>
                  </a:lnTo>
                  <a:cubicBezTo>
                    <a:pt x="2063" y="5574"/>
                    <a:pt x="2170" y="5647"/>
                    <a:pt x="2288" y="5648"/>
                  </a:cubicBezTo>
                  <a:lnTo>
                    <a:pt x="8567" y="5648"/>
                  </a:lnTo>
                  <a:lnTo>
                    <a:pt x="8567" y="5647"/>
                  </a:lnTo>
                  <a:cubicBezTo>
                    <a:pt x="8772" y="5647"/>
                    <a:pt x="8911" y="5438"/>
                    <a:pt x="8831" y="5249"/>
                  </a:cubicBezTo>
                  <a:lnTo>
                    <a:pt x="6667" y="173"/>
                  </a:lnTo>
                  <a:cubicBezTo>
                    <a:pt x="6622" y="68"/>
                    <a:pt x="6518" y="0"/>
                    <a:pt x="6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5088525" y="3983579"/>
              <a:ext cx="220100" cy="126900"/>
            </a:xfrm>
            <a:custGeom>
              <a:avLst/>
              <a:gdLst/>
              <a:ahLst/>
              <a:cxnLst/>
              <a:rect l="l" t="t" r="r" b="b"/>
              <a:pathLst>
                <a:path w="8804" h="5076" extrusionOk="0">
                  <a:moveTo>
                    <a:pt x="1" y="0"/>
                  </a:moveTo>
                  <a:lnTo>
                    <a:pt x="1705" y="5075"/>
                  </a:lnTo>
                  <a:lnTo>
                    <a:pt x="880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5080175" y="3981300"/>
              <a:ext cx="236925" cy="141225"/>
            </a:xfrm>
            <a:custGeom>
              <a:avLst/>
              <a:gdLst/>
              <a:ahLst/>
              <a:cxnLst/>
              <a:rect l="l" t="t" r="r" b="b"/>
              <a:pathLst>
                <a:path w="9477" h="5649" extrusionOk="0">
                  <a:moveTo>
                    <a:pt x="6993" y="572"/>
                  </a:moveTo>
                  <a:lnTo>
                    <a:pt x="8721" y="5075"/>
                  </a:lnTo>
                  <a:lnTo>
                    <a:pt x="2246" y="5075"/>
                  </a:lnTo>
                  <a:lnTo>
                    <a:pt x="732" y="572"/>
                  </a:lnTo>
                  <a:close/>
                  <a:moveTo>
                    <a:pt x="333" y="0"/>
                  </a:moveTo>
                  <a:cubicBezTo>
                    <a:pt x="138" y="0"/>
                    <a:pt x="1" y="192"/>
                    <a:pt x="63" y="377"/>
                  </a:cubicBezTo>
                  <a:lnTo>
                    <a:pt x="1769" y="5452"/>
                  </a:lnTo>
                  <a:cubicBezTo>
                    <a:pt x="1807" y="5569"/>
                    <a:pt x="1916" y="5648"/>
                    <a:pt x="2039" y="5648"/>
                  </a:cubicBezTo>
                  <a:lnTo>
                    <a:pt x="9138" y="5648"/>
                  </a:lnTo>
                  <a:lnTo>
                    <a:pt x="9138" y="5647"/>
                  </a:lnTo>
                  <a:cubicBezTo>
                    <a:pt x="9338" y="5647"/>
                    <a:pt x="9476" y="5446"/>
                    <a:pt x="9404" y="5259"/>
                  </a:cubicBezTo>
                  <a:lnTo>
                    <a:pt x="7456" y="184"/>
                  </a:lnTo>
                  <a:cubicBezTo>
                    <a:pt x="7414" y="74"/>
                    <a:pt x="7308" y="0"/>
                    <a:pt x="7190" y="0"/>
                  </a:cubicBezTo>
                  <a:lnTo>
                    <a:pt x="335" y="0"/>
                  </a:lnTo>
                  <a:cubicBezTo>
                    <a:pt x="334" y="0"/>
                    <a:pt x="333" y="0"/>
                    <a:pt x="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4675475" y="4508979"/>
              <a:ext cx="233225" cy="152600"/>
            </a:xfrm>
            <a:custGeom>
              <a:avLst/>
              <a:gdLst/>
              <a:ahLst/>
              <a:cxnLst/>
              <a:rect l="l" t="t" r="r" b="b"/>
              <a:pathLst>
                <a:path w="9329" h="6104" extrusionOk="0">
                  <a:moveTo>
                    <a:pt x="1" y="1"/>
                  </a:moveTo>
                  <a:lnTo>
                    <a:pt x="1176" y="6104"/>
                  </a:lnTo>
                  <a:lnTo>
                    <a:pt x="9328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4667600" y="4506675"/>
              <a:ext cx="249125" cy="166925"/>
            </a:xfrm>
            <a:custGeom>
              <a:avLst/>
              <a:gdLst/>
              <a:ahLst/>
              <a:cxnLst/>
              <a:rect l="l" t="t" r="r" b="b"/>
              <a:pathLst>
                <a:path w="9965" h="6677" extrusionOk="0">
                  <a:moveTo>
                    <a:pt x="7950" y="574"/>
                  </a:moveTo>
                  <a:lnTo>
                    <a:pt x="9280" y="6105"/>
                  </a:lnTo>
                  <a:lnTo>
                    <a:pt x="1727" y="6105"/>
                  </a:lnTo>
                  <a:lnTo>
                    <a:pt x="662" y="574"/>
                  </a:lnTo>
                  <a:close/>
                  <a:moveTo>
                    <a:pt x="316" y="1"/>
                  </a:moveTo>
                  <a:cubicBezTo>
                    <a:pt x="135" y="1"/>
                    <a:pt x="0" y="165"/>
                    <a:pt x="34" y="342"/>
                  </a:cubicBezTo>
                  <a:lnTo>
                    <a:pt x="1209" y="6444"/>
                  </a:lnTo>
                  <a:cubicBezTo>
                    <a:pt x="1235" y="6579"/>
                    <a:pt x="1353" y="6676"/>
                    <a:pt x="1490" y="6676"/>
                  </a:cubicBezTo>
                  <a:lnTo>
                    <a:pt x="9643" y="6676"/>
                  </a:lnTo>
                  <a:cubicBezTo>
                    <a:pt x="9828" y="6675"/>
                    <a:pt x="9965" y="6503"/>
                    <a:pt x="9921" y="6324"/>
                  </a:cubicBezTo>
                  <a:lnTo>
                    <a:pt x="8455" y="220"/>
                  </a:lnTo>
                  <a:cubicBezTo>
                    <a:pt x="8424" y="92"/>
                    <a:pt x="8309" y="1"/>
                    <a:pt x="8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5265075" y="4508979"/>
              <a:ext cx="255125" cy="152600"/>
            </a:xfrm>
            <a:custGeom>
              <a:avLst/>
              <a:gdLst/>
              <a:ahLst/>
              <a:cxnLst/>
              <a:rect l="l" t="t" r="r" b="b"/>
              <a:pathLst>
                <a:path w="10205" h="6104" extrusionOk="0">
                  <a:moveTo>
                    <a:pt x="0" y="1"/>
                  </a:moveTo>
                  <a:lnTo>
                    <a:pt x="2051" y="6104"/>
                  </a:lnTo>
                  <a:lnTo>
                    <a:pt x="10204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5256750" y="4506675"/>
              <a:ext cx="271925" cy="166925"/>
            </a:xfrm>
            <a:custGeom>
              <a:avLst/>
              <a:gdLst/>
              <a:ahLst/>
              <a:cxnLst/>
              <a:rect l="l" t="t" r="r" b="b"/>
              <a:pathLst>
                <a:path w="10877" h="6677" extrusionOk="0">
                  <a:moveTo>
                    <a:pt x="7998" y="574"/>
                  </a:moveTo>
                  <a:lnTo>
                    <a:pt x="10122" y="6105"/>
                  </a:lnTo>
                  <a:lnTo>
                    <a:pt x="2590" y="6105"/>
                  </a:lnTo>
                  <a:lnTo>
                    <a:pt x="731" y="574"/>
                  </a:lnTo>
                  <a:close/>
                  <a:moveTo>
                    <a:pt x="333" y="1"/>
                  </a:moveTo>
                  <a:cubicBezTo>
                    <a:pt x="137" y="1"/>
                    <a:pt x="0" y="193"/>
                    <a:pt x="63" y="377"/>
                  </a:cubicBezTo>
                  <a:lnTo>
                    <a:pt x="2113" y="6482"/>
                  </a:lnTo>
                  <a:cubicBezTo>
                    <a:pt x="2152" y="6598"/>
                    <a:pt x="2261" y="6676"/>
                    <a:pt x="2384" y="6676"/>
                  </a:cubicBezTo>
                  <a:lnTo>
                    <a:pt x="10538" y="6676"/>
                  </a:lnTo>
                  <a:cubicBezTo>
                    <a:pt x="10738" y="6676"/>
                    <a:pt x="10877" y="6475"/>
                    <a:pt x="10805" y="6288"/>
                  </a:cubicBezTo>
                  <a:lnTo>
                    <a:pt x="8462" y="184"/>
                  </a:lnTo>
                  <a:cubicBezTo>
                    <a:pt x="8419" y="74"/>
                    <a:pt x="8312" y="1"/>
                    <a:pt x="81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4917150" y="3983579"/>
              <a:ext cx="214025" cy="126900"/>
            </a:xfrm>
            <a:custGeom>
              <a:avLst/>
              <a:gdLst/>
              <a:ahLst/>
              <a:cxnLst/>
              <a:rect l="l" t="t" r="r" b="b"/>
              <a:pathLst>
                <a:path w="8561" h="5076" extrusionOk="0">
                  <a:moveTo>
                    <a:pt x="1" y="0"/>
                  </a:moveTo>
                  <a:lnTo>
                    <a:pt x="1463" y="5075"/>
                  </a:lnTo>
                  <a:lnTo>
                    <a:pt x="8560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908950" y="3981300"/>
              <a:ext cx="230575" cy="141225"/>
            </a:xfrm>
            <a:custGeom>
              <a:avLst/>
              <a:gdLst/>
              <a:ahLst/>
              <a:cxnLst/>
              <a:rect l="l" t="t" r="r" b="b"/>
              <a:pathLst>
                <a:path w="9223" h="5649" extrusionOk="0">
                  <a:moveTo>
                    <a:pt x="6977" y="572"/>
                  </a:moveTo>
                  <a:lnTo>
                    <a:pt x="8491" y="5075"/>
                  </a:lnTo>
                  <a:lnTo>
                    <a:pt x="2006" y="5075"/>
                  </a:lnTo>
                  <a:lnTo>
                    <a:pt x="708" y="572"/>
                  </a:lnTo>
                  <a:close/>
                  <a:moveTo>
                    <a:pt x="329" y="0"/>
                  </a:moveTo>
                  <a:cubicBezTo>
                    <a:pt x="138" y="0"/>
                    <a:pt x="1" y="182"/>
                    <a:pt x="53" y="366"/>
                  </a:cubicBezTo>
                  <a:lnTo>
                    <a:pt x="1515" y="5441"/>
                  </a:lnTo>
                  <a:cubicBezTo>
                    <a:pt x="1551" y="5564"/>
                    <a:pt x="1663" y="5647"/>
                    <a:pt x="1791" y="5648"/>
                  </a:cubicBezTo>
                  <a:lnTo>
                    <a:pt x="8888" y="5648"/>
                  </a:lnTo>
                  <a:cubicBezTo>
                    <a:pt x="9084" y="5648"/>
                    <a:pt x="9223" y="5456"/>
                    <a:pt x="9160" y="5270"/>
                  </a:cubicBezTo>
                  <a:lnTo>
                    <a:pt x="7454" y="195"/>
                  </a:lnTo>
                  <a:cubicBezTo>
                    <a:pt x="7416" y="79"/>
                    <a:pt x="7307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5068550" y="4508979"/>
              <a:ext cx="247800" cy="152600"/>
            </a:xfrm>
            <a:custGeom>
              <a:avLst/>
              <a:gdLst/>
              <a:ahLst/>
              <a:cxnLst/>
              <a:rect l="l" t="t" r="r" b="b"/>
              <a:pathLst>
                <a:path w="9912" h="6104" extrusionOk="0">
                  <a:moveTo>
                    <a:pt x="0" y="1"/>
                  </a:moveTo>
                  <a:lnTo>
                    <a:pt x="1758" y="6104"/>
                  </a:lnTo>
                  <a:lnTo>
                    <a:pt x="9912" y="6104"/>
                  </a:lnTo>
                  <a:lnTo>
                    <a:pt x="78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5060350" y="4506675"/>
              <a:ext cx="264325" cy="166925"/>
            </a:xfrm>
            <a:custGeom>
              <a:avLst/>
              <a:gdLst/>
              <a:ahLst/>
              <a:cxnLst/>
              <a:rect l="l" t="t" r="r" b="b"/>
              <a:pathLst>
                <a:path w="10573" h="6677" extrusionOk="0">
                  <a:moveTo>
                    <a:pt x="7985" y="574"/>
                  </a:moveTo>
                  <a:lnTo>
                    <a:pt x="9844" y="6105"/>
                  </a:lnTo>
                  <a:lnTo>
                    <a:pt x="2303" y="6105"/>
                  </a:lnTo>
                  <a:lnTo>
                    <a:pt x="710" y="574"/>
                  </a:lnTo>
                  <a:close/>
                  <a:moveTo>
                    <a:pt x="328" y="1"/>
                  </a:moveTo>
                  <a:cubicBezTo>
                    <a:pt x="137" y="1"/>
                    <a:pt x="0" y="184"/>
                    <a:pt x="54" y="366"/>
                  </a:cubicBezTo>
                  <a:lnTo>
                    <a:pt x="1812" y="6470"/>
                  </a:lnTo>
                  <a:cubicBezTo>
                    <a:pt x="1847" y="6592"/>
                    <a:pt x="1960" y="6676"/>
                    <a:pt x="2088" y="6676"/>
                  </a:cubicBezTo>
                  <a:lnTo>
                    <a:pt x="10240" y="6676"/>
                  </a:lnTo>
                  <a:cubicBezTo>
                    <a:pt x="10435" y="6676"/>
                    <a:pt x="10573" y="6484"/>
                    <a:pt x="10510" y="6300"/>
                  </a:cubicBezTo>
                  <a:lnTo>
                    <a:pt x="8460" y="195"/>
                  </a:lnTo>
                  <a:cubicBezTo>
                    <a:pt x="8421" y="79"/>
                    <a:pt x="8312" y="1"/>
                    <a:pt x="81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4872000" y="4508979"/>
              <a:ext cx="240525" cy="152600"/>
            </a:xfrm>
            <a:custGeom>
              <a:avLst/>
              <a:gdLst/>
              <a:ahLst/>
              <a:cxnLst/>
              <a:rect l="l" t="t" r="r" b="b"/>
              <a:pathLst>
                <a:path w="9621" h="6104" extrusionOk="0">
                  <a:moveTo>
                    <a:pt x="1" y="1"/>
                  </a:moveTo>
                  <a:lnTo>
                    <a:pt x="1467" y="6104"/>
                  </a:lnTo>
                  <a:lnTo>
                    <a:pt x="9620" y="6104"/>
                  </a:lnTo>
                  <a:lnTo>
                    <a:pt x="78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30"/>
            <p:cNvSpPr/>
            <p:nvPr/>
          </p:nvSpPr>
          <p:spPr>
            <a:xfrm>
              <a:off x="4863975" y="4506700"/>
              <a:ext cx="256750" cy="166925"/>
            </a:xfrm>
            <a:custGeom>
              <a:avLst/>
              <a:gdLst/>
              <a:ahLst/>
              <a:cxnLst/>
              <a:rect l="l" t="t" r="r" b="b"/>
              <a:pathLst>
                <a:path w="10270" h="6677" extrusionOk="0">
                  <a:moveTo>
                    <a:pt x="7968" y="573"/>
                  </a:moveTo>
                  <a:lnTo>
                    <a:pt x="9562" y="6104"/>
                  </a:lnTo>
                  <a:lnTo>
                    <a:pt x="2015" y="6104"/>
                  </a:lnTo>
                  <a:lnTo>
                    <a:pt x="685" y="573"/>
                  </a:lnTo>
                  <a:close/>
                  <a:moveTo>
                    <a:pt x="322" y="1"/>
                  </a:moveTo>
                  <a:cubicBezTo>
                    <a:pt x="137" y="1"/>
                    <a:pt x="0" y="173"/>
                    <a:pt x="44" y="353"/>
                  </a:cubicBezTo>
                  <a:lnTo>
                    <a:pt x="1510" y="6456"/>
                  </a:lnTo>
                  <a:cubicBezTo>
                    <a:pt x="1541" y="6586"/>
                    <a:pt x="1656" y="6675"/>
                    <a:pt x="1788" y="6675"/>
                  </a:cubicBezTo>
                  <a:lnTo>
                    <a:pt x="9943" y="6675"/>
                  </a:lnTo>
                  <a:lnTo>
                    <a:pt x="9941" y="6677"/>
                  </a:lnTo>
                  <a:cubicBezTo>
                    <a:pt x="10132" y="6677"/>
                    <a:pt x="10269" y="6493"/>
                    <a:pt x="10217" y="6311"/>
                  </a:cubicBezTo>
                  <a:lnTo>
                    <a:pt x="8457" y="207"/>
                  </a:lnTo>
                  <a:cubicBezTo>
                    <a:pt x="8423" y="84"/>
                    <a:pt x="8310" y="1"/>
                    <a:pt x="81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30"/>
            <p:cNvSpPr/>
            <p:nvPr/>
          </p:nvSpPr>
          <p:spPr>
            <a:xfrm>
              <a:off x="5172800" y="4234404"/>
              <a:ext cx="234300" cy="132550"/>
            </a:xfrm>
            <a:custGeom>
              <a:avLst/>
              <a:gdLst/>
              <a:ahLst/>
              <a:cxnLst/>
              <a:rect l="l" t="t" r="r" b="b"/>
              <a:pathLst>
                <a:path w="9372" h="5302" extrusionOk="0">
                  <a:moveTo>
                    <a:pt x="0" y="1"/>
                  </a:moveTo>
                  <a:lnTo>
                    <a:pt x="1782" y="5301"/>
                  </a:lnTo>
                  <a:lnTo>
                    <a:pt x="9371" y="5301"/>
                  </a:lnTo>
                  <a:lnTo>
                    <a:pt x="73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30"/>
            <p:cNvSpPr/>
            <p:nvPr/>
          </p:nvSpPr>
          <p:spPr>
            <a:xfrm>
              <a:off x="5164475" y="4232100"/>
              <a:ext cx="251100" cy="146900"/>
            </a:xfrm>
            <a:custGeom>
              <a:avLst/>
              <a:gdLst/>
              <a:ahLst/>
              <a:cxnLst/>
              <a:rect l="l" t="t" r="r" b="b"/>
              <a:pathLst>
                <a:path w="10044" h="5876" extrusionOk="0">
                  <a:moveTo>
                    <a:pt x="7473" y="573"/>
                  </a:moveTo>
                  <a:lnTo>
                    <a:pt x="9289" y="5302"/>
                  </a:lnTo>
                  <a:lnTo>
                    <a:pt x="2321" y="5302"/>
                  </a:lnTo>
                  <a:lnTo>
                    <a:pt x="732" y="573"/>
                  </a:lnTo>
                  <a:close/>
                  <a:moveTo>
                    <a:pt x="333" y="1"/>
                  </a:moveTo>
                  <a:cubicBezTo>
                    <a:pt x="139" y="1"/>
                    <a:pt x="0" y="193"/>
                    <a:pt x="63" y="379"/>
                  </a:cubicBezTo>
                  <a:lnTo>
                    <a:pt x="1844" y="5679"/>
                  </a:lnTo>
                  <a:cubicBezTo>
                    <a:pt x="1883" y="5796"/>
                    <a:pt x="1992" y="5875"/>
                    <a:pt x="2115" y="5875"/>
                  </a:cubicBezTo>
                  <a:lnTo>
                    <a:pt x="9704" y="5875"/>
                  </a:lnTo>
                  <a:cubicBezTo>
                    <a:pt x="9905" y="5875"/>
                    <a:pt x="10044" y="5673"/>
                    <a:pt x="9972" y="5486"/>
                  </a:cubicBezTo>
                  <a:lnTo>
                    <a:pt x="7937" y="184"/>
                  </a:lnTo>
                  <a:cubicBezTo>
                    <a:pt x="7893" y="74"/>
                    <a:pt x="7787" y="1"/>
                    <a:pt x="7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30"/>
            <p:cNvSpPr/>
            <p:nvPr/>
          </p:nvSpPr>
          <p:spPr>
            <a:xfrm>
              <a:off x="3356650" y="3988450"/>
              <a:ext cx="189500" cy="126900"/>
            </a:xfrm>
            <a:custGeom>
              <a:avLst/>
              <a:gdLst/>
              <a:ahLst/>
              <a:cxnLst/>
              <a:rect l="l" t="t" r="r" b="b"/>
              <a:pathLst>
                <a:path w="7580" h="5076" extrusionOk="0">
                  <a:moveTo>
                    <a:pt x="724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5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3348925" y="3981300"/>
              <a:ext cx="204725" cy="141225"/>
            </a:xfrm>
            <a:custGeom>
              <a:avLst/>
              <a:gdLst/>
              <a:ahLst/>
              <a:cxnLst/>
              <a:rect l="l" t="t" r="r" b="b"/>
              <a:pathLst>
                <a:path w="8189" h="5649" extrusionOk="0">
                  <a:moveTo>
                    <a:pt x="7573" y="572"/>
                  </a:moveTo>
                  <a:lnTo>
                    <a:pt x="7147" y="5075"/>
                  </a:lnTo>
                  <a:lnTo>
                    <a:pt x="640" y="5075"/>
                  </a:lnTo>
                  <a:lnTo>
                    <a:pt x="1282" y="572"/>
                  </a:lnTo>
                  <a:close/>
                  <a:moveTo>
                    <a:pt x="1031" y="0"/>
                  </a:moveTo>
                  <a:cubicBezTo>
                    <a:pt x="890" y="0"/>
                    <a:pt x="769" y="105"/>
                    <a:pt x="750" y="245"/>
                  </a:cubicBezTo>
                  <a:lnTo>
                    <a:pt x="26" y="5322"/>
                  </a:lnTo>
                  <a:cubicBezTo>
                    <a:pt x="1" y="5493"/>
                    <a:pt x="135" y="5648"/>
                    <a:pt x="309" y="5648"/>
                  </a:cubicBezTo>
                  <a:lnTo>
                    <a:pt x="7408" y="5648"/>
                  </a:lnTo>
                  <a:cubicBezTo>
                    <a:pt x="7555" y="5647"/>
                    <a:pt x="7678" y="5536"/>
                    <a:pt x="7693" y="5388"/>
                  </a:cubicBezTo>
                  <a:lnTo>
                    <a:pt x="8173" y="313"/>
                  </a:lnTo>
                  <a:cubicBezTo>
                    <a:pt x="8188" y="146"/>
                    <a:pt x="8058" y="0"/>
                    <a:pt x="7891" y="0"/>
                  </a:cubicBezTo>
                  <a:cubicBezTo>
                    <a:pt x="7890" y="0"/>
                    <a:pt x="7889" y="0"/>
                    <a:pt x="7889" y="0"/>
                  </a:cubicBezTo>
                  <a:lnTo>
                    <a:pt x="1033" y="0"/>
                  </a:lnTo>
                  <a:cubicBezTo>
                    <a:pt x="1033" y="0"/>
                    <a:pt x="1032" y="0"/>
                    <a:pt x="1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4745775" y="3983579"/>
              <a:ext cx="207950" cy="126900"/>
            </a:xfrm>
            <a:custGeom>
              <a:avLst/>
              <a:gdLst/>
              <a:ahLst/>
              <a:cxnLst/>
              <a:rect l="l" t="t" r="r" b="b"/>
              <a:pathLst>
                <a:path w="8318" h="5076" extrusionOk="0">
                  <a:moveTo>
                    <a:pt x="1" y="0"/>
                  </a:moveTo>
                  <a:lnTo>
                    <a:pt x="1219" y="5075"/>
                  </a:lnTo>
                  <a:lnTo>
                    <a:pt x="8318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4737775" y="3981300"/>
              <a:ext cx="224150" cy="141225"/>
            </a:xfrm>
            <a:custGeom>
              <a:avLst/>
              <a:gdLst/>
              <a:ahLst/>
              <a:cxnLst/>
              <a:rect l="l" t="t" r="r" b="b"/>
              <a:pathLst>
                <a:path w="8966" h="5649" extrusionOk="0">
                  <a:moveTo>
                    <a:pt x="6960" y="572"/>
                  </a:moveTo>
                  <a:lnTo>
                    <a:pt x="8259" y="5075"/>
                  </a:lnTo>
                  <a:lnTo>
                    <a:pt x="1765" y="5075"/>
                  </a:lnTo>
                  <a:lnTo>
                    <a:pt x="684" y="572"/>
                  </a:lnTo>
                  <a:close/>
                  <a:moveTo>
                    <a:pt x="321" y="0"/>
                  </a:moveTo>
                  <a:cubicBezTo>
                    <a:pt x="136" y="2"/>
                    <a:pt x="0" y="173"/>
                    <a:pt x="42" y="353"/>
                  </a:cubicBezTo>
                  <a:lnTo>
                    <a:pt x="1261" y="5429"/>
                  </a:lnTo>
                  <a:cubicBezTo>
                    <a:pt x="1292" y="5557"/>
                    <a:pt x="1407" y="5648"/>
                    <a:pt x="1539" y="5648"/>
                  </a:cubicBezTo>
                  <a:lnTo>
                    <a:pt x="8638" y="5648"/>
                  </a:lnTo>
                  <a:cubicBezTo>
                    <a:pt x="8828" y="5648"/>
                    <a:pt x="8966" y="5466"/>
                    <a:pt x="8912" y="5283"/>
                  </a:cubicBezTo>
                  <a:lnTo>
                    <a:pt x="7450" y="208"/>
                  </a:lnTo>
                  <a:cubicBezTo>
                    <a:pt x="7415" y="85"/>
                    <a:pt x="7303" y="0"/>
                    <a:pt x="71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3179225" y="3988450"/>
              <a:ext cx="195550" cy="126900"/>
            </a:xfrm>
            <a:custGeom>
              <a:avLst/>
              <a:gdLst/>
              <a:ahLst/>
              <a:cxnLst/>
              <a:rect l="l" t="t" r="r" b="b"/>
              <a:pathLst>
                <a:path w="7822" h="5076" extrusionOk="0">
                  <a:moveTo>
                    <a:pt x="966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8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3171325" y="3981300"/>
              <a:ext cx="211150" cy="141225"/>
            </a:xfrm>
            <a:custGeom>
              <a:avLst/>
              <a:gdLst/>
              <a:ahLst/>
              <a:cxnLst/>
              <a:rect l="l" t="t" r="r" b="b"/>
              <a:pathLst>
                <a:path w="8446" h="5649" extrusionOk="0">
                  <a:moveTo>
                    <a:pt x="7808" y="572"/>
                  </a:moveTo>
                  <a:lnTo>
                    <a:pt x="7166" y="5075"/>
                  </a:lnTo>
                  <a:lnTo>
                    <a:pt x="662" y="5075"/>
                  </a:lnTo>
                  <a:lnTo>
                    <a:pt x="1519" y="572"/>
                  </a:lnTo>
                  <a:close/>
                  <a:moveTo>
                    <a:pt x="1282" y="0"/>
                  </a:moveTo>
                  <a:cubicBezTo>
                    <a:pt x="1145" y="0"/>
                    <a:pt x="1027" y="98"/>
                    <a:pt x="1002" y="234"/>
                  </a:cubicBezTo>
                  <a:lnTo>
                    <a:pt x="34" y="5307"/>
                  </a:lnTo>
                  <a:cubicBezTo>
                    <a:pt x="1" y="5484"/>
                    <a:pt x="135" y="5647"/>
                    <a:pt x="316" y="5648"/>
                  </a:cubicBezTo>
                  <a:lnTo>
                    <a:pt x="7413" y="5648"/>
                  </a:lnTo>
                  <a:cubicBezTo>
                    <a:pt x="7556" y="5648"/>
                    <a:pt x="7676" y="5543"/>
                    <a:pt x="7697" y="5402"/>
                  </a:cubicBezTo>
                  <a:lnTo>
                    <a:pt x="8421" y="327"/>
                  </a:lnTo>
                  <a:cubicBezTo>
                    <a:pt x="8445" y="154"/>
                    <a:pt x="8312" y="0"/>
                    <a:pt x="81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3711550" y="3988450"/>
              <a:ext cx="177475" cy="126900"/>
            </a:xfrm>
            <a:custGeom>
              <a:avLst/>
              <a:gdLst/>
              <a:ahLst/>
              <a:cxnLst/>
              <a:rect l="l" t="t" r="r" b="b"/>
              <a:pathLst>
                <a:path w="7099" h="5076" extrusionOk="0">
                  <a:moveTo>
                    <a:pt x="239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70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3704200" y="3981300"/>
              <a:ext cx="191975" cy="141225"/>
            </a:xfrm>
            <a:custGeom>
              <a:avLst/>
              <a:gdLst/>
              <a:ahLst/>
              <a:cxnLst/>
              <a:rect l="l" t="t" r="r" b="b"/>
              <a:pathLst>
                <a:path w="7679" h="5649" extrusionOk="0">
                  <a:moveTo>
                    <a:pt x="7102" y="572"/>
                  </a:moveTo>
                  <a:lnTo>
                    <a:pt x="7106" y="5075"/>
                  </a:lnTo>
                  <a:lnTo>
                    <a:pt x="596" y="5075"/>
                  </a:lnTo>
                  <a:lnTo>
                    <a:pt x="806" y="572"/>
                  </a:lnTo>
                  <a:close/>
                  <a:moveTo>
                    <a:pt x="533" y="0"/>
                  </a:moveTo>
                  <a:cubicBezTo>
                    <a:pt x="380" y="0"/>
                    <a:pt x="255" y="120"/>
                    <a:pt x="247" y="273"/>
                  </a:cubicBezTo>
                  <a:lnTo>
                    <a:pt x="9" y="5348"/>
                  </a:lnTo>
                  <a:cubicBezTo>
                    <a:pt x="1" y="5511"/>
                    <a:pt x="132" y="5647"/>
                    <a:pt x="294" y="5648"/>
                  </a:cubicBezTo>
                  <a:lnTo>
                    <a:pt x="7393" y="5648"/>
                  </a:lnTo>
                  <a:cubicBezTo>
                    <a:pt x="7551" y="5647"/>
                    <a:pt x="7679" y="5519"/>
                    <a:pt x="7679" y="5361"/>
                  </a:cubicBezTo>
                  <a:lnTo>
                    <a:pt x="7674" y="286"/>
                  </a:lnTo>
                  <a:cubicBezTo>
                    <a:pt x="7674" y="129"/>
                    <a:pt x="7546" y="0"/>
                    <a:pt x="7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3001750" y="3988450"/>
              <a:ext cx="201650" cy="126900"/>
            </a:xfrm>
            <a:custGeom>
              <a:avLst/>
              <a:gdLst/>
              <a:ahLst/>
              <a:cxnLst/>
              <a:rect l="l" t="t" r="r" b="b"/>
              <a:pathLst>
                <a:path w="8066" h="5076" extrusionOk="0">
                  <a:moveTo>
                    <a:pt x="1210" y="0"/>
                  </a:moveTo>
                  <a:lnTo>
                    <a:pt x="0" y="5075"/>
                  </a:lnTo>
                  <a:lnTo>
                    <a:pt x="7099" y="5075"/>
                  </a:lnTo>
                  <a:lnTo>
                    <a:pt x="806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993750" y="3981300"/>
              <a:ext cx="217525" cy="141225"/>
            </a:xfrm>
            <a:custGeom>
              <a:avLst/>
              <a:gdLst/>
              <a:ahLst/>
              <a:cxnLst/>
              <a:rect l="l" t="t" r="r" b="b"/>
              <a:pathLst>
                <a:path w="8701" h="5649" extrusionOk="0">
                  <a:moveTo>
                    <a:pt x="8039" y="572"/>
                  </a:moveTo>
                  <a:lnTo>
                    <a:pt x="7182" y="5075"/>
                  </a:lnTo>
                  <a:lnTo>
                    <a:pt x="683" y="5075"/>
                  </a:lnTo>
                  <a:lnTo>
                    <a:pt x="1757" y="572"/>
                  </a:lnTo>
                  <a:close/>
                  <a:moveTo>
                    <a:pt x="1530" y="0"/>
                  </a:moveTo>
                  <a:cubicBezTo>
                    <a:pt x="1398" y="0"/>
                    <a:pt x="1283" y="91"/>
                    <a:pt x="1252" y="220"/>
                  </a:cubicBezTo>
                  <a:lnTo>
                    <a:pt x="42" y="5296"/>
                  </a:lnTo>
                  <a:cubicBezTo>
                    <a:pt x="0" y="5475"/>
                    <a:pt x="136" y="5647"/>
                    <a:pt x="320" y="5648"/>
                  </a:cubicBezTo>
                  <a:lnTo>
                    <a:pt x="7419" y="5648"/>
                  </a:lnTo>
                  <a:cubicBezTo>
                    <a:pt x="7556" y="5647"/>
                    <a:pt x="7674" y="5550"/>
                    <a:pt x="7700" y="5415"/>
                  </a:cubicBezTo>
                  <a:lnTo>
                    <a:pt x="8666" y="340"/>
                  </a:lnTo>
                  <a:cubicBezTo>
                    <a:pt x="8701" y="165"/>
                    <a:pt x="8565" y="0"/>
                    <a:pt x="83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824325" y="3988450"/>
              <a:ext cx="207700" cy="126900"/>
            </a:xfrm>
            <a:custGeom>
              <a:avLst/>
              <a:gdLst/>
              <a:ahLst/>
              <a:cxnLst/>
              <a:rect l="l" t="t" r="r" b="b"/>
              <a:pathLst>
                <a:path w="8308" h="5076" extrusionOk="0">
                  <a:moveTo>
                    <a:pt x="1452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83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2816100" y="3981275"/>
              <a:ext cx="223950" cy="141250"/>
            </a:xfrm>
            <a:custGeom>
              <a:avLst/>
              <a:gdLst/>
              <a:ahLst/>
              <a:cxnLst/>
              <a:rect l="l" t="t" r="r" b="b"/>
              <a:pathLst>
                <a:path w="8958" h="5650" extrusionOk="0">
                  <a:moveTo>
                    <a:pt x="8274" y="573"/>
                  </a:moveTo>
                  <a:lnTo>
                    <a:pt x="7201" y="5076"/>
                  </a:lnTo>
                  <a:lnTo>
                    <a:pt x="708" y="5076"/>
                  </a:lnTo>
                  <a:lnTo>
                    <a:pt x="1998" y="573"/>
                  </a:lnTo>
                  <a:close/>
                  <a:moveTo>
                    <a:pt x="1781" y="0"/>
                  </a:moveTo>
                  <a:cubicBezTo>
                    <a:pt x="1653" y="0"/>
                    <a:pt x="1541" y="85"/>
                    <a:pt x="1507" y="208"/>
                  </a:cubicBezTo>
                  <a:lnTo>
                    <a:pt x="54" y="5284"/>
                  </a:lnTo>
                  <a:cubicBezTo>
                    <a:pt x="1" y="5466"/>
                    <a:pt x="138" y="5649"/>
                    <a:pt x="329" y="5649"/>
                  </a:cubicBezTo>
                  <a:lnTo>
                    <a:pt x="7426" y="5649"/>
                  </a:lnTo>
                  <a:cubicBezTo>
                    <a:pt x="7558" y="5648"/>
                    <a:pt x="7674" y="5557"/>
                    <a:pt x="7705" y="5429"/>
                  </a:cubicBezTo>
                  <a:lnTo>
                    <a:pt x="8914" y="353"/>
                  </a:lnTo>
                  <a:cubicBezTo>
                    <a:pt x="8958" y="173"/>
                    <a:pt x="8821" y="1"/>
                    <a:pt x="86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3534125" y="3988450"/>
              <a:ext cx="183400" cy="126900"/>
            </a:xfrm>
            <a:custGeom>
              <a:avLst/>
              <a:gdLst/>
              <a:ahLst/>
              <a:cxnLst/>
              <a:rect l="l" t="t" r="r" b="b"/>
              <a:pathLst>
                <a:path w="7336" h="5076" extrusionOk="0">
                  <a:moveTo>
                    <a:pt x="481" y="0"/>
                  </a:moveTo>
                  <a:lnTo>
                    <a:pt x="0" y="5075"/>
                  </a:lnTo>
                  <a:lnTo>
                    <a:pt x="7097" y="5075"/>
                  </a:lnTo>
                  <a:lnTo>
                    <a:pt x="7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3526575" y="3981300"/>
              <a:ext cx="198250" cy="141225"/>
            </a:xfrm>
            <a:custGeom>
              <a:avLst/>
              <a:gdLst/>
              <a:ahLst/>
              <a:cxnLst/>
              <a:rect l="l" t="t" r="r" b="b"/>
              <a:pathLst>
                <a:path w="7930" h="5649" extrusionOk="0">
                  <a:moveTo>
                    <a:pt x="7338" y="572"/>
                  </a:moveTo>
                  <a:lnTo>
                    <a:pt x="7126" y="5075"/>
                  </a:lnTo>
                  <a:lnTo>
                    <a:pt x="616" y="5075"/>
                  </a:lnTo>
                  <a:lnTo>
                    <a:pt x="1043" y="572"/>
                  </a:lnTo>
                  <a:close/>
                  <a:moveTo>
                    <a:pt x="783" y="0"/>
                  </a:moveTo>
                  <a:cubicBezTo>
                    <a:pt x="634" y="0"/>
                    <a:pt x="511" y="112"/>
                    <a:pt x="497" y="259"/>
                  </a:cubicBezTo>
                  <a:lnTo>
                    <a:pt x="16" y="5334"/>
                  </a:lnTo>
                  <a:cubicBezTo>
                    <a:pt x="1" y="5502"/>
                    <a:pt x="133" y="5648"/>
                    <a:pt x="302" y="5648"/>
                  </a:cubicBezTo>
                  <a:lnTo>
                    <a:pt x="7399" y="5648"/>
                  </a:lnTo>
                  <a:cubicBezTo>
                    <a:pt x="7552" y="5648"/>
                    <a:pt x="7677" y="5528"/>
                    <a:pt x="7685" y="5375"/>
                  </a:cubicBezTo>
                  <a:lnTo>
                    <a:pt x="7924" y="300"/>
                  </a:lnTo>
                  <a:cubicBezTo>
                    <a:pt x="7930" y="136"/>
                    <a:pt x="7801" y="0"/>
                    <a:pt x="76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4574400" y="3983579"/>
              <a:ext cx="201875" cy="126900"/>
            </a:xfrm>
            <a:custGeom>
              <a:avLst/>
              <a:gdLst/>
              <a:ahLst/>
              <a:cxnLst/>
              <a:rect l="l" t="t" r="r" b="b"/>
              <a:pathLst>
                <a:path w="8075" h="5076" extrusionOk="0">
                  <a:moveTo>
                    <a:pt x="0" y="0"/>
                  </a:moveTo>
                  <a:lnTo>
                    <a:pt x="977" y="5075"/>
                  </a:lnTo>
                  <a:lnTo>
                    <a:pt x="8074" y="5075"/>
                  </a:lnTo>
                  <a:lnTo>
                    <a:pt x="6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4566525" y="3981300"/>
              <a:ext cx="217750" cy="141225"/>
            </a:xfrm>
            <a:custGeom>
              <a:avLst/>
              <a:gdLst/>
              <a:ahLst/>
              <a:cxnLst/>
              <a:rect l="l" t="t" r="r" b="b"/>
              <a:pathLst>
                <a:path w="8710" h="5649" extrusionOk="0">
                  <a:moveTo>
                    <a:pt x="6945" y="572"/>
                  </a:moveTo>
                  <a:lnTo>
                    <a:pt x="8027" y="5075"/>
                  </a:lnTo>
                  <a:lnTo>
                    <a:pt x="1528" y="5075"/>
                  </a:lnTo>
                  <a:lnTo>
                    <a:pt x="663" y="572"/>
                  </a:lnTo>
                  <a:close/>
                  <a:moveTo>
                    <a:pt x="315" y="0"/>
                  </a:moveTo>
                  <a:cubicBezTo>
                    <a:pt x="135" y="0"/>
                    <a:pt x="0" y="165"/>
                    <a:pt x="35" y="340"/>
                  </a:cubicBezTo>
                  <a:lnTo>
                    <a:pt x="1010" y="5416"/>
                  </a:lnTo>
                  <a:cubicBezTo>
                    <a:pt x="1037" y="5551"/>
                    <a:pt x="1155" y="5647"/>
                    <a:pt x="1292" y="5648"/>
                  </a:cubicBezTo>
                  <a:lnTo>
                    <a:pt x="8389" y="5648"/>
                  </a:lnTo>
                  <a:lnTo>
                    <a:pt x="8389" y="5647"/>
                  </a:lnTo>
                  <a:cubicBezTo>
                    <a:pt x="8574" y="5647"/>
                    <a:pt x="8710" y="5474"/>
                    <a:pt x="8667" y="5295"/>
                  </a:cubicBezTo>
                  <a:lnTo>
                    <a:pt x="7449" y="220"/>
                  </a:lnTo>
                  <a:cubicBezTo>
                    <a:pt x="7418" y="90"/>
                    <a:pt x="7303" y="0"/>
                    <a:pt x="71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1" name="Google Shape;581;p30"/>
            <p:cNvSpPr/>
            <p:nvPr/>
          </p:nvSpPr>
          <p:spPr>
            <a:xfrm>
              <a:off x="4403025" y="3988450"/>
              <a:ext cx="195800" cy="126900"/>
            </a:xfrm>
            <a:custGeom>
              <a:avLst/>
              <a:gdLst/>
              <a:ahLst/>
              <a:cxnLst/>
              <a:rect l="l" t="t" r="r" b="b"/>
              <a:pathLst>
                <a:path w="7832" h="5076" extrusionOk="0">
                  <a:moveTo>
                    <a:pt x="0" y="0"/>
                  </a:moveTo>
                  <a:lnTo>
                    <a:pt x="733" y="5075"/>
                  </a:lnTo>
                  <a:lnTo>
                    <a:pt x="7832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2" name="Google Shape;582;p30"/>
            <p:cNvSpPr/>
            <p:nvPr/>
          </p:nvSpPr>
          <p:spPr>
            <a:xfrm>
              <a:off x="4395300" y="3981300"/>
              <a:ext cx="211425" cy="141225"/>
            </a:xfrm>
            <a:custGeom>
              <a:avLst/>
              <a:gdLst/>
              <a:ahLst/>
              <a:cxnLst/>
              <a:rect l="l" t="t" r="r" b="b"/>
              <a:pathLst>
                <a:path w="8457" h="5649" extrusionOk="0">
                  <a:moveTo>
                    <a:pt x="6929" y="572"/>
                  </a:moveTo>
                  <a:lnTo>
                    <a:pt x="7795" y="5075"/>
                  </a:lnTo>
                  <a:lnTo>
                    <a:pt x="1291" y="5075"/>
                  </a:lnTo>
                  <a:lnTo>
                    <a:pt x="639" y="572"/>
                  </a:lnTo>
                  <a:close/>
                  <a:moveTo>
                    <a:pt x="309" y="0"/>
                  </a:moveTo>
                  <a:cubicBezTo>
                    <a:pt x="135" y="0"/>
                    <a:pt x="0" y="154"/>
                    <a:pt x="25" y="327"/>
                  </a:cubicBezTo>
                  <a:lnTo>
                    <a:pt x="759" y="5402"/>
                  </a:lnTo>
                  <a:cubicBezTo>
                    <a:pt x="780" y="5543"/>
                    <a:pt x="900" y="5647"/>
                    <a:pt x="1042" y="5648"/>
                  </a:cubicBezTo>
                  <a:lnTo>
                    <a:pt x="8141" y="5648"/>
                  </a:lnTo>
                  <a:cubicBezTo>
                    <a:pt x="8322" y="5648"/>
                    <a:pt x="8456" y="5484"/>
                    <a:pt x="8423" y="5307"/>
                  </a:cubicBezTo>
                  <a:lnTo>
                    <a:pt x="7445" y="232"/>
                  </a:lnTo>
                  <a:cubicBezTo>
                    <a:pt x="7419" y="98"/>
                    <a:pt x="7302" y="0"/>
                    <a:pt x="71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30"/>
            <p:cNvSpPr/>
            <p:nvPr/>
          </p:nvSpPr>
          <p:spPr>
            <a:xfrm>
              <a:off x="4060275" y="3988450"/>
              <a:ext cx="183650" cy="126900"/>
            </a:xfrm>
            <a:custGeom>
              <a:avLst/>
              <a:gdLst/>
              <a:ahLst/>
              <a:cxnLst/>
              <a:rect l="l" t="t" r="r" b="b"/>
              <a:pathLst>
                <a:path w="7346" h="5076" extrusionOk="0">
                  <a:moveTo>
                    <a:pt x="0" y="0"/>
                  </a:moveTo>
                  <a:lnTo>
                    <a:pt x="247" y="5075"/>
                  </a:lnTo>
                  <a:lnTo>
                    <a:pt x="7346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4" name="Google Shape;584;p30"/>
            <p:cNvSpPr/>
            <p:nvPr/>
          </p:nvSpPr>
          <p:spPr>
            <a:xfrm>
              <a:off x="4052900" y="3981300"/>
              <a:ext cx="198525" cy="141225"/>
            </a:xfrm>
            <a:custGeom>
              <a:avLst/>
              <a:gdLst/>
              <a:ahLst/>
              <a:cxnLst/>
              <a:rect l="l" t="t" r="r" b="b"/>
              <a:pathLst>
                <a:path w="7941" h="5649" extrusionOk="0">
                  <a:moveTo>
                    <a:pt x="6890" y="572"/>
                  </a:moveTo>
                  <a:lnTo>
                    <a:pt x="7326" y="5075"/>
                  </a:lnTo>
                  <a:lnTo>
                    <a:pt x="815" y="5075"/>
                  </a:lnTo>
                  <a:lnTo>
                    <a:pt x="595" y="572"/>
                  </a:lnTo>
                  <a:close/>
                  <a:moveTo>
                    <a:pt x="291" y="0"/>
                  </a:moveTo>
                  <a:cubicBezTo>
                    <a:pt x="130" y="0"/>
                    <a:pt x="0" y="137"/>
                    <a:pt x="8" y="300"/>
                  </a:cubicBezTo>
                  <a:lnTo>
                    <a:pt x="257" y="5375"/>
                  </a:lnTo>
                  <a:cubicBezTo>
                    <a:pt x="263" y="5528"/>
                    <a:pt x="389" y="5648"/>
                    <a:pt x="542" y="5648"/>
                  </a:cubicBezTo>
                  <a:lnTo>
                    <a:pt x="7640" y="5648"/>
                  </a:lnTo>
                  <a:lnTo>
                    <a:pt x="7640" y="5647"/>
                  </a:lnTo>
                  <a:cubicBezTo>
                    <a:pt x="7809" y="5647"/>
                    <a:pt x="7941" y="5502"/>
                    <a:pt x="7924" y="5334"/>
                  </a:cubicBezTo>
                  <a:lnTo>
                    <a:pt x="7435" y="259"/>
                  </a:lnTo>
                  <a:cubicBezTo>
                    <a:pt x="7421" y="112"/>
                    <a:pt x="7298" y="0"/>
                    <a:pt x="7150" y="0"/>
                  </a:cubicBezTo>
                  <a:lnTo>
                    <a:pt x="294" y="0"/>
                  </a:lnTo>
                  <a:cubicBezTo>
                    <a:pt x="293" y="0"/>
                    <a:pt x="292" y="0"/>
                    <a:pt x="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5" name="Google Shape;585;p30"/>
            <p:cNvSpPr/>
            <p:nvPr/>
          </p:nvSpPr>
          <p:spPr>
            <a:xfrm>
              <a:off x="2666525" y="4508979"/>
              <a:ext cx="2038350" cy="152600"/>
            </a:xfrm>
            <a:custGeom>
              <a:avLst/>
              <a:gdLst/>
              <a:ahLst/>
              <a:cxnLst/>
              <a:rect l="l" t="t" r="r" b="b"/>
              <a:pathLst>
                <a:path w="81534" h="6104" extrusionOk="0">
                  <a:moveTo>
                    <a:pt x="1747" y="1"/>
                  </a:moveTo>
                  <a:lnTo>
                    <a:pt x="0" y="6104"/>
                  </a:lnTo>
                  <a:lnTo>
                    <a:pt x="81534" y="6104"/>
                  </a:lnTo>
                  <a:lnTo>
                    <a:pt x="803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6" name="Google Shape;586;p30"/>
            <p:cNvSpPr/>
            <p:nvPr/>
          </p:nvSpPr>
          <p:spPr>
            <a:xfrm>
              <a:off x="2658325" y="4506675"/>
              <a:ext cx="2054400" cy="166950"/>
            </a:xfrm>
            <a:custGeom>
              <a:avLst/>
              <a:gdLst/>
              <a:ahLst/>
              <a:cxnLst/>
              <a:rect l="l" t="t" r="r" b="b"/>
              <a:pathLst>
                <a:path w="82176" h="6678" extrusionOk="0">
                  <a:moveTo>
                    <a:pt x="80451" y="574"/>
                  </a:moveTo>
                  <a:lnTo>
                    <a:pt x="81515" y="6105"/>
                  </a:lnTo>
                  <a:lnTo>
                    <a:pt x="708" y="6105"/>
                  </a:lnTo>
                  <a:lnTo>
                    <a:pt x="2290" y="574"/>
                  </a:lnTo>
                  <a:close/>
                  <a:moveTo>
                    <a:pt x="2075" y="1"/>
                  </a:moveTo>
                  <a:cubicBezTo>
                    <a:pt x="1947" y="1"/>
                    <a:pt x="1835" y="85"/>
                    <a:pt x="1800" y="208"/>
                  </a:cubicBezTo>
                  <a:lnTo>
                    <a:pt x="53" y="6312"/>
                  </a:lnTo>
                  <a:cubicBezTo>
                    <a:pt x="0" y="6494"/>
                    <a:pt x="137" y="6678"/>
                    <a:pt x="328" y="6678"/>
                  </a:cubicBezTo>
                  <a:lnTo>
                    <a:pt x="81862" y="6678"/>
                  </a:lnTo>
                  <a:cubicBezTo>
                    <a:pt x="82041" y="6678"/>
                    <a:pt x="82176" y="6514"/>
                    <a:pt x="82143" y="6337"/>
                  </a:cubicBezTo>
                  <a:lnTo>
                    <a:pt x="80967" y="233"/>
                  </a:lnTo>
                  <a:cubicBezTo>
                    <a:pt x="80942" y="98"/>
                    <a:pt x="80824" y="2"/>
                    <a:pt x="806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4231650" y="3988450"/>
              <a:ext cx="189725" cy="126900"/>
            </a:xfrm>
            <a:custGeom>
              <a:avLst/>
              <a:gdLst/>
              <a:ahLst/>
              <a:cxnLst/>
              <a:rect l="l" t="t" r="r" b="b"/>
              <a:pathLst>
                <a:path w="7589" h="5076" extrusionOk="0">
                  <a:moveTo>
                    <a:pt x="0" y="0"/>
                  </a:moveTo>
                  <a:lnTo>
                    <a:pt x="491" y="5075"/>
                  </a:lnTo>
                  <a:lnTo>
                    <a:pt x="7588" y="5075"/>
                  </a:lnTo>
                  <a:lnTo>
                    <a:pt x="6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224100" y="3981275"/>
              <a:ext cx="204950" cy="141250"/>
            </a:xfrm>
            <a:custGeom>
              <a:avLst/>
              <a:gdLst/>
              <a:ahLst/>
              <a:cxnLst/>
              <a:rect l="l" t="t" r="r" b="b"/>
              <a:pathLst>
                <a:path w="8198" h="5650" extrusionOk="0">
                  <a:moveTo>
                    <a:pt x="6910" y="573"/>
                  </a:moveTo>
                  <a:lnTo>
                    <a:pt x="7561" y="5076"/>
                  </a:lnTo>
                  <a:lnTo>
                    <a:pt x="1052" y="5076"/>
                  </a:lnTo>
                  <a:lnTo>
                    <a:pt x="617" y="573"/>
                  </a:lnTo>
                  <a:close/>
                  <a:moveTo>
                    <a:pt x="302" y="0"/>
                  </a:moveTo>
                  <a:cubicBezTo>
                    <a:pt x="133" y="0"/>
                    <a:pt x="1" y="146"/>
                    <a:pt x="16" y="314"/>
                  </a:cubicBezTo>
                  <a:lnTo>
                    <a:pt x="507" y="5390"/>
                  </a:lnTo>
                  <a:cubicBezTo>
                    <a:pt x="521" y="5537"/>
                    <a:pt x="644" y="5648"/>
                    <a:pt x="792" y="5649"/>
                  </a:cubicBezTo>
                  <a:lnTo>
                    <a:pt x="7890" y="5649"/>
                  </a:lnTo>
                  <a:lnTo>
                    <a:pt x="7890" y="5648"/>
                  </a:lnTo>
                  <a:cubicBezTo>
                    <a:pt x="8065" y="5648"/>
                    <a:pt x="8198" y="5494"/>
                    <a:pt x="8174" y="5321"/>
                  </a:cubicBezTo>
                  <a:lnTo>
                    <a:pt x="7440" y="246"/>
                  </a:lnTo>
                  <a:cubicBezTo>
                    <a:pt x="7420" y="105"/>
                    <a:pt x="7300" y="1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1662850" y="4934500"/>
              <a:ext cx="4367925" cy="62025"/>
            </a:xfrm>
            <a:custGeom>
              <a:avLst/>
              <a:gdLst/>
              <a:ahLst/>
              <a:cxnLst/>
              <a:rect l="l" t="t" r="r" b="b"/>
              <a:pathLst>
                <a:path w="174717" h="2481" extrusionOk="0">
                  <a:moveTo>
                    <a:pt x="1" y="1"/>
                  </a:moveTo>
                  <a:lnTo>
                    <a:pt x="1" y="2480"/>
                  </a:lnTo>
                  <a:lnTo>
                    <a:pt x="174716" y="2480"/>
                  </a:lnTo>
                  <a:lnTo>
                    <a:pt x="174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1655725" y="4927350"/>
              <a:ext cx="4382225" cy="76325"/>
            </a:xfrm>
            <a:custGeom>
              <a:avLst/>
              <a:gdLst/>
              <a:ahLst/>
              <a:cxnLst/>
              <a:rect l="l" t="t" r="r" b="b"/>
              <a:pathLst>
                <a:path w="175289" h="3053" extrusionOk="0">
                  <a:moveTo>
                    <a:pt x="174715" y="574"/>
                  </a:moveTo>
                  <a:lnTo>
                    <a:pt x="174715" y="2479"/>
                  </a:lnTo>
                  <a:lnTo>
                    <a:pt x="573" y="2479"/>
                  </a:lnTo>
                  <a:lnTo>
                    <a:pt x="573" y="574"/>
                  </a:lnTo>
                  <a:close/>
                  <a:moveTo>
                    <a:pt x="286" y="1"/>
                  </a:moveTo>
                  <a:cubicBezTo>
                    <a:pt x="128" y="1"/>
                    <a:pt x="0" y="129"/>
                    <a:pt x="0" y="288"/>
                  </a:cubicBezTo>
                  <a:lnTo>
                    <a:pt x="0" y="2766"/>
                  </a:lnTo>
                  <a:cubicBezTo>
                    <a:pt x="0" y="2924"/>
                    <a:pt x="128" y="3052"/>
                    <a:pt x="286" y="3052"/>
                  </a:cubicBezTo>
                  <a:lnTo>
                    <a:pt x="175001" y="3052"/>
                  </a:lnTo>
                  <a:cubicBezTo>
                    <a:pt x="175160" y="3052"/>
                    <a:pt x="175288" y="2924"/>
                    <a:pt x="175288" y="2766"/>
                  </a:cubicBezTo>
                  <a:lnTo>
                    <a:pt x="175288" y="288"/>
                  </a:lnTo>
                  <a:cubicBezTo>
                    <a:pt x="175288" y="129"/>
                    <a:pt x="175160" y="1"/>
                    <a:pt x="1750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3073800" y="2103700"/>
              <a:ext cx="1546050" cy="1325725"/>
            </a:xfrm>
            <a:custGeom>
              <a:avLst/>
              <a:gdLst/>
              <a:ahLst/>
              <a:cxnLst/>
              <a:rect l="l" t="t" r="r" b="b"/>
              <a:pathLst>
                <a:path w="61842" h="53029" extrusionOk="0">
                  <a:moveTo>
                    <a:pt x="30921" y="1"/>
                  </a:moveTo>
                  <a:cubicBezTo>
                    <a:pt x="29854" y="1"/>
                    <a:pt x="28786" y="529"/>
                    <a:pt x="28176" y="1586"/>
                  </a:cubicBezTo>
                  <a:lnTo>
                    <a:pt x="1221" y="48272"/>
                  </a:lnTo>
                  <a:cubicBezTo>
                    <a:pt x="1" y="50385"/>
                    <a:pt x="1526" y="53028"/>
                    <a:pt x="3966" y="53028"/>
                  </a:cubicBezTo>
                  <a:lnTo>
                    <a:pt x="57875" y="53028"/>
                  </a:lnTo>
                  <a:cubicBezTo>
                    <a:pt x="60317" y="53028"/>
                    <a:pt x="61842" y="50385"/>
                    <a:pt x="60622" y="48272"/>
                  </a:cubicBezTo>
                  <a:lnTo>
                    <a:pt x="33666" y="1586"/>
                  </a:lnTo>
                  <a:cubicBezTo>
                    <a:pt x="33056" y="529"/>
                    <a:pt x="31989" y="1"/>
                    <a:pt x="30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3082475" y="2096550"/>
              <a:ext cx="1528675" cy="1340000"/>
            </a:xfrm>
            <a:custGeom>
              <a:avLst/>
              <a:gdLst/>
              <a:ahLst/>
              <a:cxnLst/>
              <a:rect l="l" t="t" r="r" b="b"/>
              <a:pathLst>
                <a:path w="61147" h="53600" extrusionOk="0">
                  <a:moveTo>
                    <a:pt x="30574" y="574"/>
                  </a:moveTo>
                  <a:cubicBezTo>
                    <a:pt x="31617" y="574"/>
                    <a:pt x="32550" y="1112"/>
                    <a:pt x="33072" y="2015"/>
                  </a:cubicBezTo>
                  <a:lnTo>
                    <a:pt x="60026" y="48702"/>
                  </a:lnTo>
                  <a:cubicBezTo>
                    <a:pt x="60548" y="49604"/>
                    <a:pt x="60546" y="50683"/>
                    <a:pt x="60026" y="51585"/>
                  </a:cubicBezTo>
                  <a:cubicBezTo>
                    <a:pt x="59506" y="52487"/>
                    <a:pt x="58571" y="53027"/>
                    <a:pt x="57529" y="53027"/>
                  </a:cubicBezTo>
                  <a:lnTo>
                    <a:pt x="3619" y="53027"/>
                  </a:lnTo>
                  <a:cubicBezTo>
                    <a:pt x="2577" y="53027"/>
                    <a:pt x="1643" y="52487"/>
                    <a:pt x="1122" y="51585"/>
                  </a:cubicBezTo>
                  <a:cubicBezTo>
                    <a:pt x="601" y="50683"/>
                    <a:pt x="601" y="49604"/>
                    <a:pt x="1122" y="48702"/>
                  </a:cubicBezTo>
                  <a:lnTo>
                    <a:pt x="28075" y="2015"/>
                  </a:lnTo>
                  <a:cubicBezTo>
                    <a:pt x="28598" y="1112"/>
                    <a:pt x="29531" y="574"/>
                    <a:pt x="30574" y="574"/>
                  </a:cubicBezTo>
                  <a:close/>
                  <a:moveTo>
                    <a:pt x="30574" y="1"/>
                  </a:moveTo>
                  <a:cubicBezTo>
                    <a:pt x="29325" y="1"/>
                    <a:pt x="28206" y="647"/>
                    <a:pt x="27580" y="1728"/>
                  </a:cubicBezTo>
                  <a:lnTo>
                    <a:pt x="626" y="48416"/>
                  </a:lnTo>
                  <a:cubicBezTo>
                    <a:pt x="1" y="49498"/>
                    <a:pt x="2" y="50789"/>
                    <a:pt x="626" y="51872"/>
                  </a:cubicBezTo>
                  <a:cubicBezTo>
                    <a:pt x="1251" y="52954"/>
                    <a:pt x="2369" y="53600"/>
                    <a:pt x="3619" y="53600"/>
                  </a:cubicBezTo>
                  <a:lnTo>
                    <a:pt x="57529" y="53600"/>
                  </a:lnTo>
                  <a:cubicBezTo>
                    <a:pt x="58778" y="53600"/>
                    <a:pt x="59897" y="52954"/>
                    <a:pt x="60522" y="51872"/>
                  </a:cubicBezTo>
                  <a:cubicBezTo>
                    <a:pt x="61146" y="50789"/>
                    <a:pt x="61146" y="49498"/>
                    <a:pt x="60522" y="48416"/>
                  </a:cubicBezTo>
                  <a:lnTo>
                    <a:pt x="33567" y="1728"/>
                  </a:lnTo>
                  <a:cubicBezTo>
                    <a:pt x="32943" y="647"/>
                    <a:pt x="31824" y="1"/>
                    <a:pt x="305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3205650" y="2204625"/>
              <a:ext cx="1282350" cy="1152700"/>
            </a:xfrm>
            <a:custGeom>
              <a:avLst/>
              <a:gdLst/>
              <a:ahLst/>
              <a:cxnLst/>
              <a:rect l="l" t="t" r="r" b="b"/>
              <a:pathLst>
                <a:path w="51294" h="46108" extrusionOk="0">
                  <a:moveTo>
                    <a:pt x="25647" y="573"/>
                  </a:moveTo>
                  <a:cubicBezTo>
                    <a:pt x="26502" y="573"/>
                    <a:pt x="27267" y="1027"/>
                    <a:pt x="27695" y="1788"/>
                  </a:cubicBezTo>
                  <a:lnTo>
                    <a:pt x="50256" y="41878"/>
                  </a:lnTo>
                  <a:cubicBezTo>
                    <a:pt x="50694" y="42658"/>
                    <a:pt x="50687" y="43583"/>
                    <a:pt x="50235" y="44356"/>
                  </a:cubicBezTo>
                  <a:cubicBezTo>
                    <a:pt x="49802" y="45094"/>
                    <a:pt x="49045" y="45535"/>
                    <a:pt x="48207" y="45535"/>
                  </a:cubicBezTo>
                  <a:lnTo>
                    <a:pt x="3088" y="45535"/>
                  </a:lnTo>
                  <a:cubicBezTo>
                    <a:pt x="2250" y="45535"/>
                    <a:pt x="1491" y="45094"/>
                    <a:pt x="1060" y="44356"/>
                  </a:cubicBezTo>
                  <a:cubicBezTo>
                    <a:pt x="608" y="43583"/>
                    <a:pt x="600" y="42656"/>
                    <a:pt x="1038" y="41878"/>
                  </a:cubicBezTo>
                  <a:lnTo>
                    <a:pt x="23598" y="1788"/>
                  </a:lnTo>
                  <a:cubicBezTo>
                    <a:pt x="24027" y="1027"/>
                    <a:pt x="24792" y="573"/>
                    <a:pt x="25647" y="573"/>
                  </a:cubicBezTo>
                  <a:close/>
                  <a:moveTo>
                    <a:pt x="25647" y="0"/>
                  </a:moveTo>
                  <a:cubicBezTo>
                    <a:pt x="24583" y="0"/>
                    <a:pt x="23631" y="564"/>
                    <a:pt x="23099" y="1508"/>
                  </a:cubicBezTo>
                  <a:lnTo>
                    <a:pt x="540" y="41598"/>
                  </a:lnTo>
                  <a:cubicBezTo>
                    <a:pt x="0" y="42555"/>
                    <a:pt x="11" y="43694"/>
                    <a:pt x="566" y="44644"/>
                  </a:cubicBezTo>
                  <a:cubicBezTo>
                    <a:pt x="1101" y="45560"/>
                    <a:pt x="2043" y="46108"/>
                    <a:pt x="3088" y="46108"/>
                  </a:cubicBezTo>
                  <a:lnTo>
                    <a:pt x="48207" y="46108"/>
                  </a:lnTo>
                  <a:cubicBezTo>
                    <a:pt x="49250" y="46108"/>
                    <a:pt x="50193" y="45560"/>
                    <a:pt x="50729" y="44644"/>
                  </a:cubicBezTo>
                  <a:cubicBezTo>
                    <a:pt x="51284" y="43694"/>
                    <a:pt x="51294" y="42556"/>
                    <a:pt x="50754" y="41598"/>
                  </a:cubicBezTo>
                  <a:lnTo>
                    <a:pt x="28194" y="1508"/>
                  </a:lnTo>
                  <a:cubicBezTo>
                    <a:pt x="27663" y="564"/>
                    <a:pt x="26711" y="0"/>
                    <a:pt x="25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3735600" y="2434425"/>
              <a:ext cx="222450" cy="852900"/>
            </a:xfrm>
            <a:custGeom>
              <a:avLst/>
              <a:gdLst/>
              <a:ahLst/>
              <a:cxnLst/>
              <a:rect l="l" t="t" r="r" b="b"/>
              <a:pathLst>
                <a:path w="8898" h="34116" extrusionOk="0">
                  <a:moveTo>
                    <a:pt x="4450" y="1"/>
                  </a:moveTo>
                  <a:cubicBezTo>
                    <a:pt x="3691" y="1"/>
                    <a:pt x="2932" y="181"/>
                    <a:pt x="2173" y="542"/>
                  </a:cubicBezTo>
                  <a:cubicBezTo>
                    <a:pt x="656" y="1263"/>
                    <a:pt x="1" y="2480"/>
                    <a:pt x="210" y="4191"/>
                  </a:cubicBezTo>
                  <a:lnTo>
                    <a:pt x="2308" y="20725"/>
                  </a:lnTo>
                  <a:cubicBezTo>
                    <a:pt x="2382" y="21410"/>
                    <a:pt x="2636" y="21945"/>
                    <a:pt x="3066" y="22333"/>
                  </a:cubicBezTo>
                  <a:cubicBezTo>
                    <a:pt x="3497" y="22720"/>
                    <a:pt x="3962" y="22913"/>
                    <a:pt x="4461" y="22913"/>
                  </a:cubicBezTo>
                  <a:cubicBezTo>
                    <a:pt x="4959" y="22912"/>
                    <a:pt x="5424" y="22718"/>
                    <a:pt x="5855" y="22333"/>
                  </a:cubicBezTo>
                  <a:cubicBezTo>
                    <a:pt x="6286" y="21945"/>
                    <a:pt x="6539" y="21410"/>
                    <a:pt x="6614" y="20725"/>
                  </a:cubicBezTo>
                  <a:lnTo>
                    <a:pt x="8690" y="4191"/>
                  </a:lnTo>
                  <a:cubicBezTo>
                    <a:pt x="8898" y="2480"/>
                    <a:pt x="8243" y="1263"/>
                    <a:pt x="6727" y="542"/>
                  </a:cubicBezTo>
                  <a:cubicBezTo>
                    <a:pt x="5968" y="181"/>
                    <a:pt x="5209" y="1"/>
                    <a:pt x="4450" y="1"/>
                  </a:cubicBezTo>
                  <a:close/>
                  <a:moveTo>
                    <a:pt x="4510" y="26484"/>
                  </a:moveTo>
                  <a:cubicBezTo>
                    <a:pt x="3427" y="26484"/>
                    <a:pt x="2528" y="26860"/>
                    <a:pt x="1816" y="27610"/>
                  </a:cubicBezTo>
                  <a:cubicBezTo>
                    <a:pt x="1102" y="28362"/>
                    <a:pt x="744" y="29258"/>
                    <a:pt x="744" y="30299"/>
                  </a:cubicBezTo>
                  <a:cubicBezTo>
                    <a:pt x="745" y="31370"/>
                    <a:pt x="1113" y="32274"/>
                    <a:pt x="1850" y="33011"/>
                  </a:cubicBezTo>
                  <a:lnTo>
                    <a:pt x="1849" y="33011"/>
                  </a:lnTo>
                  <a:cubicBezTo>
                    <a:pt x="2586" y="33747"/>
                    <a:pt x="3474" y="34115"/>
                    <a:pt x="4516" y="34115"/>
                  </a:cubicBezTo>
                  <a:cubicBezTo>
                    <a:pt x="5572" y="34115"/>
                    <a:pt x="6461" y="33740"/>
                    <a:pt x="7183" y="32988"/>
                  </a:cubicBezTo>
                  <a:cubicBezTo>
                    <a:pt x="7904" y="32237"/>
                    <a:pt x="8264" y="31341"/>
                    <a:pt x="8264" y="30299"/>
                  </a:cubicBezTo>
                  <a:cubicBezTo>
                    <a:pt x="8264" y="29183"/>
                    <a:pt x="7893" y="28267"/>
                    <a:pt x="7149" y="27554"/>
                  </a:cubicBezTo>
                  <a:cubicBezTo>
                    <a:pt x="6405" y="26840"/>
                    <a:pt x="5527" y="26484"/>
                    <a:pt x="4516" y="26484"/>
                  </a:cubicBezTo>
                  <a:cubicBezTo>
                    <a:pt x="4514" y="26484"/>
                    <a:pt x="4512" y="26484"/>
                    <a:pt x="4510" y="26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1858875" y="2491475"/>
              <a:ext cx="19225" cy="27725"/>
            </a:xfrm>
            <a:custGeom>
              <a:avLst/>
              <a:gdLst/>
              <a:ahLst/>
              <a:cxnLst/>
              <a:rect l="l" t="t" r="r" b="b"/>
              <a:pathLst>
                <a:path w="769" h="1109" extrusionOk="0">
                  <a:moveTo>
                    <a:pt x="384" y="0"/>
                  </a:moveTo>
                  <a:cubicBezTo>
                    <a:pt x="171" y="0"/>
                    <a:pt x="0" y="249"/>
                    <a:pt x="0" y="554"/>
                  </a:cubicBezTo>
                  <a:cubicBezTo>
                    <a:pt x="0" y="860"/>
                    <a:pt x="172" y="1109"/>
                    <a:pt x="384" y="1109"/>
                  </a:cubicBezTo>
                  <a:cubicBezTo>
                    <a:pt x="596" y="1109"/>
                    <a:pt x="768" y="860"/>
                    <a:pt x="768" y="554"/>
                  </a:cubicBezTo>
                  <a:cubicBezTo>
                    <a:pt x="768" y="248"/>
                    <a:pt x="596" y="0"/>
                    <a:pt x="3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1839450" y="4868850"/>
              <a:ext cx="12200" cy="89675"/>
            </a:xfrm>
            <a:custGeom>
              <a:avLst/>
              <a:gdLst/>
              <a:ahLst/>
              <a:cxnLst/>
              <a:rect l="l" t="t" r="r" b="b"/>
              <a:pathLst>
                <a:path w="488" h="3587" extrusionOk="0">
                  <a:moveTo>
                    <a:pt x="349" y="1"/>
                  </a:moveTo>
                  <a:cubicBezTo>
                    <a:pt x="267" y="4"/>
                    <a:pt x="203" y="57"/>
                    <a:pt x="198" y="135"/>
                  </a:cubicBezTo>
                  <a:cubicBezTo>
                    <a:pt x="83" y="2140"/>
                    <a:pt x="6" y="3435"/>
                    <a:pt x="6" y="3435"/>
                  </a:cubicBezTo>
                  <a:cubicBezTo>
                    <a:pt x="1" y="3515"/>
                    <a:pt x="61" y="3583"/>
                    <a:pt x="141" y="3586"/>
                  </a:cubicBezTo>
                  <a:lnTo>
                    <a:pt x="148" y="3586"/>
                  </a:lnTo>
                  <a:cubicBezTo>
                    <a:pt x="149" y="3586"/>
                    <a:pt x="150" y="3586"/>
                    <a:pt x="151" y="3586"/>
                  </a:cubicBezTo>
                  <a:cubicBezTo>
                    <a:pt x="226" y="3586"/>
                    <a:pt x="288" y="3528"/>
                    <a:pt x="293" y="3452"/>
                  </a:cubicBezTo>
                  <a:cubicBezTo>
                    <a:pt x="293" y="3452"/>
                    <a:pt x="370" y="2156"/>
                    <a:pt x="484" y="152"/>
                  </a:cubicBezTo>
                  <a:cubicBezTo>
                    <a:pt x="488" y="74"/>
                    <a:pt x="428" y="6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1388525" y="3764925"/>
              <a:ext cx="536475" cy="1024075"/>
            </a:xfrm>
            <a:custGeom>
              <a:avLst/>
              <a:gdLst/>
              <a:ahLst/>
              <a:cxnLst/>
              <a:rect l="l" t="t" r="r" b="b"/>
              <a:pathLst>
                <a:path w="21459" h="40963" extrusionOk="0">
                  <a:moveTo>
                    <a:pt x="162" y="0"/>
                  </a:moveTo>
                  <a:cubicBezTo>
                    <a:pt x="132" y="0"/>
                    <a:pt x="101" y="10"/>
                    <a:pt x="75" y="30"/>
                  </a:cubicBezTo>
                  <a:cubicBezTo>
                    <a:pt x="13" y="79"/>
                    <a:pt x="1" y="169"/>
                    <a:pt x="50" y="232"/>
                  </a:cubicBezTo>
                  <a:cubicBezTo>
                    <a:pt x="2080" y="2849"/>
                    <a:pt x="4002" y="4997"/>
                    <a:pt x="5762" y="6616"/>
                  </a:cubicBezTo>
                  <a:cubicBezTo>
                    <a:pt x="7496" y="8211"/>
                    <a:pt x="9961" y="10347"/>
                    <a:pt x="12346" y="12413"/>
                  </a:cubicBezTo>
                  <a:cubicBezTo>
                    <a:pt x="16041" y="15613"/>
                    <a:pt x="20606" y="19568"/>
                    <a:pt x="20988" y="20340"/>
                  </a:cubicBezTo>
                  <a:cubicBezTo>
                    <a:pt x="20281" y="20363"/>
                    <a:pt x="19601" y="20713"/>
                    <a:pt x="19241" y="21244"/>
                  </a:cubicBezTo>
                  <a:cubicBezTo>
                    <a:pt x="18958" y="21663"/>
                    <a:pt x="18900" y="22140"/>
                    <a:pt x="19080" y="22589"/>
                  </a:cubicBezTo>
                  <a:cubicBezTo>
                    <a:pt x="19272" y="23071"/>
                    <a:pt x="19035" y="29712"/>
                    <a:pt x="18429" y="40811"/>
                  </a:cubicBezTo>
                  <a:cubicBezTo>
                    <a:pt x="18425" y="40891"/>
                    <a:pt x="18485" y="40958"/>
                    <a:pt x="18563" y="40963"/>
                  </a:cubicBezTo>
                  <a:lnTo>
                    <a:pt x="18571" y="40963"/>
                  </a:lnTo>
                  <a:cubicBezTo>
                    <a:pt x="18648" y="40963"/>
                    <a:pt x="18711" y="40902"/>
                    <a:pt x="18715" y="40827"/>
                  </a:cubicBezTo>
                  <a:cubicBezTo>
                    <a:pt x="19350" y="29195"/>
                    <a:pt x="19563" y="23023"/>
                    <a:pt x="19346" y="22482"/>
                  </a:cubicBezTo>
                  <a:cubicBezTo>
                    <a:pt x="19203" y="22125"/>
                    <a:pt x="19250" y="21742"/>
                    <a:pt x="19478" y="21405"/>
                  </a:cubicBezTo>
                  <a:cubicBezTo>
                    <a:pt x="19800" y="20930"/>
                    <a:pt x="20422" y="20624"/>
                    <a:pt x="21062" y="20624"/>
                  </a:cubicBezTo>
                  <a:cubicBezTo>
                    <a:pt x="21217" y="20624"/>
                    <a:pt x="21269" y="20529"/>
                    <a:pt x="21285" y="20488"/>
                  </a:cubicBezTo>
                  <a:cubicBezTo>
                    <a:pt x="21458" y="20024"/>
                    <a:pt x="19360" y="18110"/>
                    <a:pt x="12533" y="12196"/>
                  </a:cubicBezTo>
                  <a:cubicBezTo>
                    <a:pt x="10151" y="10132"/>
                    <a:pt x="7687" y="7997"/>
                    <a:pt x="5956" y="6405"/>
                  </a:cubicBezTo>
                  <a:cubicBezTo>
                    <a:pt x="4207" y="4795"/>
                    <a:pt x="2296" y="2659"/>
                    <a:pt x="277" y="56"/>
                  </a:cubicBezTo>
                  <a:cubicBezTo>
                    <a:pt x="248" y="20"/>
                    <a:pt x="205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1066425" y="3656550"/>
              <a:ext cx="5525" cy="74425"/>
            </a:xfrm>
            <a:custGeom>
              <a:avLst/>
              <a:gdLst/>
              <a:ahLst/>
              <a:cxnLst/>
              <a:rect l="l" t="t" r="r" b="b"/>
              <a:pathLst>
                <a:path w="221" h="2977" extrusionOk="0">
                  <a:moveTo>
                    <a:pt x="220" y="2976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1058975" y="3649400"/>
              <a:ext cx="20400" cy="88750"/>
            </a:xfrm>
            <a:custGeom>
              <a:avLst/>
              <a:gdLst/>
              <a:ahLst/>
              <a:cxnLst/>
              <a:rect l="l" t="t" r="r" b="b"/>
              <a:pathLst>
                <a:path w="816" h="3550" extrusionOk="0">
                  <a:moveTo>
                    <a:pt x="303" y="1"/>
                  </a:moveTo>
                  <a:cubicBezTo>
                    <a:pt x="294" y="1"/>
                    <a:pt x="286" y="1"/>
                    <a:pt x="278" y="2"/>
                  </a:cubicBezTo>
                  <a:cubicBezTo>
                    <a:pt x="120" y="13"/>
                    <a:pt x="1" y="152"/>
                    <a:pt x="12" y="310"/>
                  </a:cubicBezTo>
                  <a:lnTo>
                    <a:pt x="234" y="3284"/>
                  </a:lnTo>
                  <a:cubicBezTo>
                    <a:pt x="246" y="3433"/>
                    <a:pt x="370" y="3548"/>
                    <a:pt x="518" y="3549"/>
                  </a:cubicBezTo>
                  <a:lnTo>
                    <a:pt x="540" y="3549"/>
                  </a:lnTo>
                  <a:cubicBezTo>
                    <a:pt x="698" y="3537"/>
                    <a:pt x="816" y="3399"/>
                    <a:pt x="804" y="3242"/>
                  </a:cubicBezTo>
                  <a:lnTo>
                    <a:pt x="584" y="266"/>
                  </a:lnTo>
                  <a:cubicBezTo>
                    <a:pt x="574" y="117"/>
                    <a:pt x="450" y="1"/>
                    <a:pt x="3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1035550" y="3653575"/>
              <a:ext cx="11825" cy="67525"/>
            </a:xfrm>
            <a:custGeom>
              <a:avLst/>
              <a:gdLst/>
              <a:ahLst/>
              <a:cxnLst/>
              <a:rect l="l" t="t" r="r" b="b"/>
              <a:pathLst>
                <a:path w="473" h="2701" extrusionOk="0">
                  <a:moveTo>
                    <a:pt x="473" y="2701"/>
                  </a:move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1027800" y="3646375"/>
              <a:ext cx="27300" cy="81875"/>
            </a:xfrm>
            <a:custGeom>
              <a:avLst/>
              <a:gdLst/>
              <a:ahLst/>
              <a:cxnLst/>
              <a:rect l="l" t="t" r="r" b="b"/>
              <a:pathLst>
                <a:path w="1092" h="3275" extrusionOk="0">
                  <a:moveTo>
                    <a:pt x="315" y="1"/>
                  </a:moveTo>
                  <a:cubicBezTo>
                    <a:pt x="297" y="1"/>
                    <a:pt x="279" y="3"/>
                    <a:pt x="261" y="6"/>
                  </a:cubicBezTo>
                  <a:cubicBezTo>
                    <a:pt x="106" y="33"/>
                    <a:pt x="1" y="181"/>
                    <a:pt x="28" y="337"/>
                  </a:cubicBezTo>
                  <a:lnTo>
                    <a:pt x="501" y="3037"/>
                  </a:lnTo>
                  <a:cubicBezTo>
                    <a:pt x="525" y="3174"/>
                    <a:pt x="643" y="3274"/>
                    <a:pt x="783" y="3274"/>
                  </a:cubicBezTo>
                  <a:cubicBezTo>
                    <a:pt x="799" y="3274"/>
                    <a:pt x="816" y="3273"/>
                    <a:pt x="831" y="3270"/>
                  </a:cubicBezTo>
                  <a:cubicBezTo>
                    <a:pt x="988" y="3244"/>
                    <a:pt x="1091" y="3095"/>
                    <a:pt x="1064" y="2940"/>
                  </a:cubicBezTo>
                  <a:lnTo>
                    <a:pt x="592" y="238"/>
                  </a:lnTo>
                  <a:cubicBezTo>
                    <a:pt x="569" y="102"/>
                    <a:pt x="449" y="1"/>
                    <a:pt x="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1019125" y="3630150"/>
              <a:ext cx="6075" cy="37050"/>
            </a:xfrm>
            <a:custGeom>
              <a:avLst/>
              <a:gdLst/>
              <a:ahLst/>
              <a:cxnLst/>
              <a:rect l="l" t="t" r="r" b="b"/>
              <a:pathLst>
                <a:path w="243" h="1482" extrusionOk="0">
                  <a:moveTo>
                    <a:pt x="243" y="1482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1011525" y="3623150"/>
              <a:ext cx="21375" cy="51200"/>
            </a:xfrm>
            <a:custGeom>
              <a:avLst/>
              <a:gdLst/>
              <a:ahLst/>
              <a:cxnLst/>
              <a:rect l="l" t="t" r="r" b="b"/>
              <a:pathLst>
                <a:path w="855" h="2048" extrusionOk="0">
                  <a:moveTo>
                    <a:pt x="305" y="0"/>
                  </a:moveTo>
                  <a:cubicBezTo>
                    <a:pt x="290" y="0"/>
                    <a:pt x="275" y="1"/>
                    <a:pt x="260" y="4"/>
                  </a:cubicBezTo>
                  <a:cubicBezTo>
                    <a:pt x="107" y="29"/>
                    <a:pt x="1" y="171"/>
                    <a:pt x="23" y="327"/>
                  </a:cubicBezTo>
                  <a:lnTo>
                    <a:pt x="265" y="1808"/>
                  </a:lnTo>
                  <a:cubicBezTo>
                    <a:pt x="287" y="1946"/>
                    <a:pt x="406" y="2048"/>
                    <a:pt x="547" y="2048"/>
                  </a:cubicBezTo>
                  <a:cubicBezTo>
                    <a:pt x="562" y="2048"/>
                    <a:pt x="577" y="2046"/>
                    <a:pt x="593" y="2044"/>
                  </a:cubicBezTo>
                  <a:cubicBezTo>
                    <a:pt x="749" y="2018"/>
                    <a:pt x="854" y="1872"/>
                    <a:pt x="829" y="1716"/>
                  </a:cubicBezTo>
                  <a:lnTo>
                    <a:pt x="588" y="234"/>
                  </a:lnTo>
                  <a:cubicBezTo>
                    <a:pt x="562" y="97"/>
                    <a:pt x="441" y="0"/>
                    <a:pt x="3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2384550" y="3570950"/>
              <a:ext cx="149000" cy="130800"/>
            </a:xfrm>
            <a:custGeom>
              <a:avLst/>
              <a:gdLst/>
              <a:ahLst/>
              <a:cxnLst/>
              <a:rect l="l" t="t" r="r" b="b"/>
              <a:pathLst>
                <a:path w="5960" h="5232" extrusionOk="0">
                  <a:moveTo>
                    <a:pt x="4049" y="0"/>
                  </a:moveTo>
                  <a:lnTo>
                    <a:pt x="1101" y="236"/>
                  </a:lnTo>
                  <a:lnTo>
                    <a:pt x="0" y="2930"/>
                  </a:lnTo>
                  <a:lnTo>
                    <a:pt x="1525" y="4116"/>
                  </a:lnTo>
                  <a:lnTo>
                    <a:pt x="4897" y="5231"/>
                  </a:lnTo>
                  <a:lnTo>
                    <a:pt x="5960" y="1496"/>
                  </a:lnTo>
                  <a:lnTo>
                    <a:pt x="40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2376725" y="3563800"/>
              <a:ext cx="164525" cy="145100"/>
            </a:xfrm>
            <a:custGeom>
              <a:avLst/>
              <a:gdLst/>
              <a:ahLst/>
              <a:cxnLst/>
              <a:rect l="l" t="t" r="r" b="b"/>
              <a:pathLst>
                <a:path w="6581" h="5804" extrusionOk="0">
                  <a:moveTo>
                    <a:pt x="4273" y="581"/>
                  </a:moveTo>
                  <a:lnTo>
                    <a:pt x="5946" y="1888"/>
                  </a:lnTo>
                  <a:lnTo>
                    <a:pt x="5018" y="5151"/>
                  </a:lnTo>
                  <a:lnTo>
                    <a:pt x="1974" y="4146"/>
                  </a:lnTo>
                  <a:lnTo>
                    <a:pt x="661" y="3122"/>
                  </a:lnTo>
                  <a:lnTo>
                    <a:pt x="1613" y="792"/>
                  </a:lnTo>
                  <a:lnTo>
                    <a:pt x="4273" y="581"/>
                  </a:lnTo>
                  <a:close/>
                  <a:moveTo>
                    <a:pt x="4361" y="1"/>
                  </a:moveTo>
                  <a:cubicBezTo>
                    <a:pt x="4354" y="1"/>
                    <a:pt x="4347" y="1"/>
                    <a:pt x="4340" y="2"/>
                  </a:cubicBezTo>
                  <a:lnTo>
                    <a:pt x="1392" y="236"/>
                  </a:lnTo>
                  <a:cubicBezTo>
                    <a:pt x="1285" y="245"/>
                    <a:pt x="1190" y="313"/>
                    <a:pt x="1149" y="413"/>
                  </a:cubicBezTo>
                  <a:lnTo>
                    <a:pt x="49" y="3107"/>
                  </a:lnTo>
                  <a:cubicBezTo>
                    <a:pt x="1" y="3226"/>
                    <a:pt x="36" y="3362"/>
                    <a:pt x="138" y="3441"/>
                  </a:cubicBezTo>
                  <a:lnTo>
                    <a:pt x="1661" y="4628"/>
                  </a:lnTo>
                  <a:cubicBezTo>
                    <a:pt x="1687" y="4649"/>
                    <a:pt x="1717" y="4664"/>
                    <a:pt x="1749" y="4673"/>
                  </a:cubicBezTo>
                  <a:lnTo>
                    <a:pt x="5120" y="5789"/>
                  </a:lnTo>
                  <a:cubicBezTo>
                    <a:pt x="5150" y="5798"/>
                    <a:pt x="5181" y="5803"/>
                    <a:pt x="5210" y="5803"/>
                  </a:cubicBezTo>
                  <a:lnTo>
                    <a:pt x="5211" y="5803"/>
                  </a:lnTo>
                  <a:cubicBezTo>
                    <a:pt x="5338" y="5803"/>
                    <a:pt x="5451" y="5719"/>
                    <a:pt x="5486" y="5596"/>
                  </a:cubicBezTo>
                  <a:lnTo>
                    <a:pt x="6548" y="1860"/>
                  </a:lnTo>
                  <a:cubicBezTo>
                    <a:pt x="6580" y="1748"/>
                    <a:pt x="6540" y="1628"/>
                    <a:pt x="6449" y="1556"/>
                  </a:cubicBezTo>
                  <a:lnTo>
                    <a:pt x="4539" y="62"/>
                  </a:lnTo>
                  <a:cubicBezTo>
                    <a:pt x="4488" y="21"/>
                    <a:pt x="4425" y="1"/>
                    <a:pt x="43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2502950" y="3601225"/>
              <a:ext cx="85450" cy="63625"/>
            </a:xfrm>
            <a:custGeom>
              <a:avLst/>
              <a:gdLst/>
              <a:ahLst/>
              <a:cxnLst/>
              <a:rect l="l" t="t" r="r" b="b"/>
              <a:pathLst>
                <a:path w="3418" h="2545" extrusionOk="0">
                  <a:moveTo>
                    <a:pt x="565" y="0"/>
                  </a:moveTo>
                  <a:lnTo>
                    <a:pt x="1" y="1188"/>
                  </a:lnTo>
                  <a:lnTo>
                    <a:pt x="2852" y="2544"/>
                  </a:lnTo>
                  <a:lnTo>
                    <a:pt x="3418" y="1356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2494725" y="3594075"/>
              <a:ext cx="101750" cy="77950"/>
            </a:xfrm>
            <a:custGeom>
              <a:avLst/>
              <a:gdLst/>
              <a:ahLst/>
              <a:cxnLst/>
              <a:rect l="l" t="t" r="r" b="b"/>
              <a:pathLst>
                <a:path w="4070" h="3118" extrusionOk="0">
                  <a:moveTo>
                    <a:pt x="1028" y="667"/>
                  </a:moveTo>
                  <a:lnTo>
                    <a:pt x="3363" y="1778"/>
                  </a:lnTo>
                  <a:lnTo>
                    <a:pt x="3044" y="2449"/>
                  </a:lnTo>
                  <a:lnTo>
                    <a:pt x="709" y="1340"/>
                  </a:lnTo>
                  <a:lnTo>
                    <a:pt x="1028" y="667"/>
                  </a:lnTo>
                  <a:close/>
                  <a:moveTo>
                    <a:pt x="892" y="1"/>
                  </a:moveTo>
                  <a:cubicBezTo>
                    <a:pt x="785" y="1"/>
                    <a:pt x="683" y="61"/>
                    <a:pt x="634" y="163"/>
                  </a:cubicBezTo>
                  <a:lnTo>
                    <a:pt x="68" y="1351"/>
                  </a:lnTo>
                  <a:cubicBezTo>
                    <a:pt x="1" y="1495"/>
                    <a:pt x="62" y="1665"/>
                    <a:pt x="204" y="1733"/>
                  </a:cubicBezTo>
                  <a:lnTo>
                    <a:pt x="3057" y="3089"/>
                  </a:lnTo>
                  <a:cubicBezTo>
                    <a:pt x="3094" y="3108"/>
                    <a:pt x="3137" y="3117"/>
                    <a:pt x="3180" y="3117"/>
                  </a:cubicBezTo>
                  <a:cubicBezTo>
                    <a:pt x="3212" y="3117"/>
                    <a:pt x="3244" y="3112"/>
                    <a:pt x="3275" y="3100"/>
                  </a:cubicBezTo>
                  <a:cubicBezTo>
                    <a:pt x="3347" y="3075"/>
                    <a:pt x="3406" y="3022"/>
                    <a:pt x="3438" y="2954"/>
                  </a:cubicBezTo>
                  <a:lnTo>
                    <a:pt x="4002" y="1765"/>
                  </a:lnTo>
                  <a:cubicBezTo>
                    <a:pt x="4070" y="1623"/>
                    <a:pt x="4009" y="1452"/>
                    <a:pt x="3867" y="1384"/>
                  </a:cubicBezTo>
                  <a:lnTo>
                    <a:pt x="1016" y="29"/>
                  </a:lnTo>
                  <a:cubicBezTo>
                    <a:pt x="976" y="10"/>
                    <a:pt x="933" y="1"/>
                    <a:pt x="8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2486750" y="3630475"/>
              <a:ext cx="85475" cy="63650"/>
            </a:xfrm>
            <a:custGeom>
              <a:avLst/>
              <a:gdLst/>
              <a:ahLst/>
              <a:cxnLst/>
              <a:rect l="l" t="t" r="r" b="b"/>
              <a:pathLst>
                <a:path w="3419" h="2546" extrusionOk="0">
                  <a:moveTo>
                    <a:pt x="566" y="0"/>
                  </a:moveTo>
                  <a:lnTo>
                    <a:pt x="0" y="1190"/>
                  </a:lnTo>
                  <a:lnTo>
                    <a:pt x="2853" y="2545"/>
                  </a:lnTo>
                  <a:lnTo>
                    <a:pt x="3418" y="1357"/>
                  </a:lnTo>
                  <a:lnTo>
                    <a:pt x="5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1766750" y="5135800"/>
              <a:ext cx="375625" cy="42400"/>
            </a:xfrm>
            <a:custGeom>
              <a:avLst/>
              <a:gdLst/>
              <a:ahLst/>
              <a:cxnLst/>
              <a:rect l="l" t="t" r="r" b="b"/>
              <a:pathLst>
                <a:path w="15025" h="1696" extrusionOk="0">
                  <a:moveTo>
                    <a:pt x="13914" y="1"/>
                  </a:moveTo>
                  <a:cubicBezTo>
                    <a:pt x="11577" y="213"/>
                    <a:pt x="8054" y="475"/>
                    <a:pt x="4896" y="475"/>
                  </a:cubicBezTo>
                  <a:cubicBezTo>
                    <a:pt x="3116" y="475"/>
                    <a:pt x="1453" y="392"/>
                    <a:pt x="183" y="170"/>
                  </a:cubicBezTo>
                  <a:lnTo>
                    <a:pt x="183" y="170"/>
                  </a:lnTo>
                  <a:cubicBezTo>
                    <a:pt x="38" y="991"/>
                    <a:pt x="1" y="1604"/>
                    <a:pt x="192" y="1659"/>
                  </a:cubicBezTo>
                  <a:cubicBezTo>
                    <a:pt x="280" y="1684"/>
                    <a:pt x="596" y="1695"/>
                    <a:pt x="1075" y="1695"/>
                  </a:cubicBezTo>
                  <a:cubicBezTo>
                    <a:pt x="3957" y="1695"/>
                    <a:pt x="12761" y="1301"/>
                    <a:pt x="13806" y="1254"/>
                  </a:cubicBezTo>
                  <a:cubicBezTo>
                    <a:pt x="15025" y="1199"/>
                    <a:pt x="14998" y="590"/>
                    <a:pt x="14998" y="590"/>
                  </a:cubicBezTo>
                  <a:lnTo>
                    <a:pt x="1391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0" name="Google Shape;610;p30"/>
          <p:cNvSpPr txBox="1"/>
          <p:nvPr>
            <p:ph type="body" idx="1"/>
          </p:nvPr>
        </p:nvSpPr>
        <p:spPr>
          <a:xfrm>
            <a:off x="626625" y="877875"/>
            <a:ext cx="57597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Email Phishing: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Mass-targeted emails attempting to trick recipients into revealing sensitive information or clicking on malicious links.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Spear Phishing: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Highly targeted attacks focused on specific individuals or organizations, often using personalized information.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Vishing (Voice Phishing):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Phishing attacks conducted over the phone, where attackers attempt to extract sensitive information through voice communication.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Smishing (SMS Phishing):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Phishing attacks via text messages, typically containing deceptive links or requests for sensitive information.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Social Media Phishing: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Attacks leveraging social media platforms to deceive users, often leading them to fake websites or requesting sensitive information.</a:t>
            </a:r>
            <a:endParaRPr sz="1400"/>
          </a:p>
        </p:txBody>
      </p:sp>
      <p:sp>
        <p:nvSpPr>
          <p:cNvPr id="611" name="Google Shape;611;p30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Types of Phishing Attacks</a:t>
            </a:r>
            <a:endParaRPr lang="en-GB" b="1"/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" name="Google Shape;616;p31"/>
          <p:cNvGrpSpPr/>
          <p:nvPr/>
        </p:nvGrpSpPr>
        <p:grpSpPr>
          <a:xfrm flipH="1">
            <a:off x="5378541" y="1190405"/>
            <a:ext cx="3722258" cy="3119244"/>
            <a:chOff x="-80975" y="268100"/>
            <a:chExt cx="7462425" cy="5175450"/>
          </a:xfrm>
        </p:grpSpPr>
        <p:sp>
          <p:nvSpPr>
            <p:cNvPr id="617" name="Google Shape;617;p31"/>
            <p:cNvSpPr/>
            <p:nvPr/>
          </p:nvSpPr>
          <p:spPr>
            <a:xfrm>
              <a:off x="-80975" y="268100"/>
              <a:ext cx="7314275" cy="4868075"/>
            </a:xfrm>
            <a:custGeom>
              <a:avLst/>
              <a:gdLst/>
              <a:ahLst/>
              <a:cxnLst/>
              <a:rect l="l" t="t" r="r" b="b"/>
              <a:pathLst>
                <a:path w="292571" h="194723" extrusionOk="0">
                  <a:moveTo>
                    <a:pt x="178359" y="0"/>
                  </a:moveTo>
                  <a:cubicBezTo>
                    <a:pt x="174116" y="0"/>
                    <a:pt x="169958" y="294"/>
                    <a:pt x="165939" y="901"/>
                  </a:cubicBezTo>
                  <a:cubicBezTo>
                    <a:pt x="133691" y="5774"/>
                    <a:pt x="118193" y="35197"/>
                    <a:pt x="89114" y="45412"/>
                  </a:cubicBezTo>
                  <a:cubicBezTo>
                    <a:pt x="62365" y="54805"/>
                    <a:pt x="38285" y="62059"/>
                    <a:pt x="25670" y="86840"/>
                  </a:cubicBezTo>
                  <a:cubicBezTo>
                    <a:pt x="1" y="137261"/>
                    <a:pt x="59634" y="192214"/>
                    <a:pt x="114067" y="192214"/>
                  </a:cubicBezTo>
                  <a:cubicBezTo>
                    <a:pt x="116153" y="192214"/>
                    <a:pt x="118231" y="192133"/>
                    <a:pt x="120296" y="191968"/>
                  </a:cubicBezTo>
                  <a:cubicBezTo>
                    <a:pt x="134665" y="190820"/>
                    <a:pt x="147792" y="186110"/>
                    <a:pt x="161950" y="186110"/>
                  </a:cubicBezTo>
                  <a:cubicBezTo>
                    <a:pt x="165195" y="186110"/>
                    <a:pt x="168494" y="186358"/>
                    <a:pt x="171874" y="186952"/>
                  </a:cubicBezTo>
                  <a:cubicBezTo>
                    <a:pt x="193489" y="190752"/>
                    <a:pt x="206629" y="194722"/>
                    <a:pt x="220391" y="194722"/>
                  </a:cubicBezTo>
                  <a:cubicBezTo>
                    <a:pt x="230045" y="194722"/>
                    <a:pt x="240005" y="192768"/>
                    <a:pt x="253411" y="187431"/>
                  </a:cubicBezTo>
                  <a:cubicBezTo>
                    <a:pt x="285442" y="174673"/>
                    <a:pt x="292570" y="137952"/>
                    <a:pt x="288207" y="103186"/>
                  </a:cubicBezTo>
                  <a:cubicBezTo>
                    <a:pt x="285712" y="83335"/>
                    <a:pt x="279472" y="64114"/>
                    <a:pt x="271978" y="50359"/>
                  </a:cubicBezTo>
                  <a:cubicBezTo>
                    <a:pt x="255881" y="20810"/>
                    <a:pt x="214081" y="0"/>
                    <a:pt x="178359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119875" y="3591575"/>
              <a:ext cx="4247525" cy="1757475"/>
            </a:xfrm>
            <a:custGeom>
              <a:avLst/>
              <a:gdLst/>
              <a:ahLst/>
              <a:cxnLst/>
              <a:rect l="l" t="t" r="r" b="b"/>
              <a:pathLst>
                <a:path w="169901" h="70299" extrusionOk="0">
                  <a:moveTo>
                    <a:pt x="0" y="1"/>
                  </a:moveTo>
                  <a:lnTo>
                    <a:pt x="31404" y="70298"/>
                  </a:lnTo>
                  <a:lnTo>
                    <a:pt x="169901" y="61886"/>
                  </a:lnTo>
                  <a:lnTo>
                    <a:pt x="7608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3104850" y="3579075"/>
              <a:ext cx="4276600" cy="1782500"/>
            </a:xfrm>
            <a:custGeom>
              <a:avLst/>
              <a:gdLst/>
              <a:ahLst/>
              <a:cxnLst/>
              <a:rect l="l" t="t" r="r" b="b"/>
              <a:pathLst>
                <a:path w="171064" h="71300" extrusionOk="0">
                  <a:moveTo>
                    <a:pt x="601" y="0"/>
                  </a:moveTo>
                  <a:cubicBezTo>
                    <a:pt x="240" y="0"/>
                    <a:pt x="0" y="375"/>
                    <a:pt x="148" y="706"/>
                  </a:cubicBezTo>
                  <a:lnTo>
                    <a:pt x="31548" y="71003"/>
                  </a:lnTo>
                  <a:cubicBezTo>
                    <a:pt x="31626" y="71186"/>
                    <a:pt x="31805" y="71299"/>
                    <a:pt x="32005" y="71299"/>
                  </a:cubicBezTo>
                  <a:cubicBezTo>
                    <a:pt x="32075" y="71299"/>
                    <a:pt x="32145" y="71286"/>
                    <a:pt x="32210" y="71256"/>
                  </a:cubicBezTo>
                  <a:cubicBezTo>
                    <a:pt x="32462" y="71142"/>
                    <a:pt x="32576" y="70851"/>
                    <a:pt x="32462" y="70598"/>
                  </a:cubicBezTo>
                  <a:lnTo>
                    <a:pt x="1376" y="1002"/>
                  </a:lnTo>
                  <a:lnTo>
                    <a:pt x="76538" y="1002"/>
                  </a:lnTo>
                  <a:lnTo>
                    <a:pt x="170228" y="62804"/>
                  </a:lnTo>
                  <a:cubicBezTo>
                    <a:pt x="170310" y="62855"/>
                    <a:pt x="170403" y="62880"/>
                    <a:pt x="170494" y="62880"/>
                  </a:cubicBezTo>
                  <a:cubicBezTo>
                    <a:pt x="170657" y="62880"/>
                    <a:pt x="170818" y="62801"/>
                    <a:pt x="170916" y="62656"/>
                  </a:cubicBezTo>
                  <a:cubicBezTo>
                    <a:pt x="171064" y="62429"/>
                    <a:pt x="171003" y="62120"/>
                    <a:pt x="170781" y="61968"/>
                  </a:cubicBezTo>
                  <a:lnTo>
                    <a:pt x="76960" y="83"/>
                  </a:lnTo>
                  <a:cubicBezTo>
                    <a:pt x="76882" y="31"/>
                    <a:pt x="76786" y="0"/>
                    <a:pt x="766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3119875" y="3591575"/>
              <a:ext cx="834975" cy="1839450"/>
            </a:xfrm>
            <a:custGeom>
              <a:avLst/>
              <a:gdLst/>
              <a:ahLst/>
              <a:cxnLst/>
              <a:rect l="l" t="t" r="r" b="b"/>
              <a:pathLst>
                <a:path w="33399" h="73578" extrusionOk="0">
                  <a:moveTo>
                    <a:pt x="0" y="1"/>
                  </a:moveTo>
                  <a:lnTo>
                    <a:pt x="0" y="4686"/>
                  </a:lnTo>
                  <a:lnTo>
                    <a:pt x="23614" y="67529"/>
                  </a:lnTo>
                  <a:lnTo>
                    <a:pt x="33399" y="73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3107450" y="3579100"/>
              <a:ext cx="862650" cy="1864450"/>
            </a:xfrm>
            <a:custGeom>
              <a:avLst/>
              <a:gdLst/>
              <a:ahLst/>
              <a:cxnLst/>
              <a:rect l="l" t="t" r="r" b="b"/>
              <a:pathLst>
                <a:path w="34506" h="74578" extrusionOk="0">
                  <a:moveTo>
                    <a:pt x="1002" y="2812"/>
                  </a:moveTo>
                  <a:lnTo>
                    <a:pt x="32763" y="72787"/>
                  </a:lnTo>
                  <a:lnTo>
                    <a:pt x="32763" y="72787"/>
                  </a:lnTo>
                  <a:lnTo>
                    <a:pt x="24520" y="67693"/>
                  </a:lnTo>
                  <a:lnTo>
                    <a:pt x="1002" y="5098"/>
                  </a:lnTo>
                  <a:lnTo>
                    <a:pt x="1002" y="2812"/>
                  </a:lnTo>
                  <a:close/>
                  <a:moveTo>
                    <a:pt x="506" y="0"/>
                  </a:moveTo>
                  <a:cubicBezTo>
                    <a:pt x="253" y="0"/>
                    <a:pt x="1" y="186"/>
                    <a:pt x="1" y="500"/>
                  </a:cubicBezTo>
                  <a:lnTo>
                    <a:pt x="1" y="5185"/>
                  </a:lnTo>
                  <a:cubicBezTo>
                    <a:pt x="1" y="5246"/>
                    <a:pt x="9" y="5307"/>
                    <a:pt x="31" y="5364"/>
                  </a:cubicBezTo>
                  <a:lnTo>
                    <a:pt x="23645" y="68202"/>
                  </a:lnTo>
                  <a:cubicBezTo>
                    <a:pt x="23680" y="68307"/>
                    <a:pt x="23754" y="68394"/>
                    <a:pt x="23850" y="68450"/>
                  </a:cubicBezTo>
                  <a:lnTo>
                    <a:pt x="33634" y="74503"/>
                  </a:lnTo>
                  <a:cubicBezTo>
                    <a:pt x="33713" y="74551"/>
                    <a:pt x="33804" y="74577"/>
                    <a:pt x="33896" y="74577"/>
                  </a:cubicBezTo>
                  <a:cubicBezTo>
                    <a:pt x="34261" y="74577"/>
                    <a:pt x="34505" y="74203"/>
                    <a:pt x="34353" y="73872"/>
                  </a:cubicBezTo>
                  <a:lnTo>
                    <a:pt x="954" y="295"/>
                  </a:lnTo>
                  <a:cubicBezTo>
                    <a:pt x="863" y="92"/>
                    <a:pt x="684" y="0"/>
                    <a:pt x="5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3476500" y="3664075"/>
              <a:ext cx="1539950" cy="1177350"/>
            </a:xfrm>
            <a:custGeom>
              <a:avLst/>
              <a:gdLst/>
              <a:ahLst/>
              <a:cxnLst/>
              <a:rect l="l" t="t" r="r" b="b"/>
              <a:pathLst>
                <a:path w="61598" h="47094" extrusionOk="0">
                  <a:moveTo>
                    <a:pt x="29236" y="1"/>
                  </a:moveTo>
                  <a:lnTo>
                    <a:pt x="0" y="4691"/>
                  </a:lnTo>
                  <a:lnTo>
                    <a:pt x="22321" y="47094"/>
                  </a:lnTo>
                  <a:lnTo>
                    <a:pt x="61598" y="37941"/>
                  </a:lnTo>
                  <a:lnTo>
                    <a:pt x="29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3461475" y="3651625"/>
              <a:ext cx="1570550" cy="1202225"/>
            </a:xfrm>
            <a:custGeom>
              <a:avLst/>
              <a:gdLst/>
              <a:ahLst/>
              <a:cxnLst/>
              <a:rect l="l" t="t" r="r" b="b"/>
              <a:pathLst>
                <a:path w="62822" h="48089" extrusionOk="0">
                  <a:moveTo>
                    <a:pt x="29641" y="1039"/>
                  </a:moveTo>
                  <a:lnTo>
                    <a:pt x="61284" y="38138"/>
                  </a:lnTo>
                  <a:lnTo>
                    <a:pt x="23183" y="47017"/>
                  </a:lnTo>
                  <a:lnTo>
                    <a:pt x="1372" y="5572"/>
                  </a:lnTo>
                  <a:lnTo>
                    <a:pt x="29641" y="1039"/>
                  </a:lnTo>
                  <a:close/>
                  <a:moveTo>
                    <a:pt x="29838" y="1"/>
                  </a:moveTo>
                  <a:cubicBezTo>
                    <a:pt x="29811" y="1"/>
                    <a:pt x="29785" y="3"/>
                    <a:pt x="29758" y="7"/>
                  </a:cubicBezTo>
                  <a:lnTo>
                    <a:pt x="523" y="4692"/>
                  </a:lnTo>
                  <a:cubicBezTo>
                    <a:pt x="188" y="4749"/>
                    <a:pt x="0" y="5119"/>
                    <a:pt x="161" y="5419"/>
                  </a:cubicBezTo>
                  <a:lnTo>
                    <a:pt x="22478" y="47823"/>
                  </a:lnTo>
                  <a:cubicBezTo>
                    <a:pt x="22565" y="47984"/>
                    <a:pt x="22735" y="48088"/>
                    <a:pt x="22918" y="48088"/>
                  </a:cubicBezTo>
                  <a:cubicBezTo>
                    <a:pt x="22957" y="48088"/>
                    <a:pt x="22996" y="48084"/>
                    <a:pt x="23035" y="48075"/>
                  </a:cubicBezTo>
                  <a:lnTo>
                    <a:pt x="62312" y="38927"/>
                  </a:lnTo>
                  <a:cubicBezTo>
                    <a:pt x="62678" y="38839"/>
                    <a:pt x="62822" y="38400"/>
                    <a:pt x="62582" y="38112"/>
                  </a:cubicBezTo>
                  <a:lnTo>
                    <a:pt x="30220" y="177"/>
                  </a:lnTo>
                  <a:cubicBezTo>
                    <a:pt x="30124" y="62"/>
                    <a:pt x="29984" y="1"/>
                    <a:pt x="29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034500" y="4612575"/>
              <a:ext cx="981950" cy="256725"/>
            </a:xfrm>
            <a:custGeom>
              <a:avLst/>
              <a:gdLst/>
              <a:ahLst/>
              <a:cxnLst/>
              <a:rect l="l" t="t" r="r" b="b"/>
              <a:pathLst>
                <a:path w="39278" h="10269" extrusionOk="0">
                  <a:moveTo>
                    <a:pt x="39278" y="1"/>
                  </a:moveTo>
                  <a:lnTo>
                    <a:pt x="1" y="9154"/>
                  </a:lnTo>
                  <a:lnTo>
                    <a:pt x="1" y="10269"/>
                  </a:lnTo>
                  <a:lnTo>
                    <a:pt x="38607" y="2457"/>
                  </a:lnTo>
                  <a:lnTo>
                    <a:pt x="392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021875" y="4600050"/>
              <a:ext cx="1008800" cy="281775"/>
            </a:xfrm>
            <a:custGeom>
              <a:avLst/>
              <a:gdLst/>
              <a:ahLst/>
              <a:cxnLst/>
              <a:rect l="l" t="t" r="r" b="b"/>
              <a:pathLst>
                <a:path w="40352" h="11271" extrusionOk="0">
                  <a:moveTo>
                    <a:pt x="39077" y="1181"/>
                  </a:moveTo>
                  <a:lnTo>
                    <a:pt x="38712" y="2531"/>
                  </a:lnTo>
                  <a:lnTo>
                    <a:pt x="1002" y="10160"/>
                  </a:lnTo>
                  <a:lnTo>
                    <a:pt x="1002" y="10051"/>
                  </a:lnTo>
                  <a:lnTo>
                    <a:pt x="39077" y="1181"/>
                  </a:lnTo>
                  <a:close/>
                  <a:moveTo>
                    <a:pt x="39786" y="0"/>
                  </a:moveTo>
                  <a:cubicBezTo>
                    <a:pt x="39748" y="0"/>
                    <a:pt x="39709" y="5"/>
                    <a:pt x="39670" y="14"/>
                  </a:cubicBezTo>
                  <a:lnTo>
                    <a:pt x="388" y="9163"/>
                  </a:lnTo>
                  <a:cubicBezTo>
                    <a:pt x="162" y="9215"/>
                    <a:pt x="1" y="9420"/>
                    <a:pt x="5" y="9655"/>
                  </a:cubicBezTo>
                  <a:lnTo>
                    <a:pt x="5" y="10770"/>
                  </a:lnTo>
                  <a:cubicBezTo>
                    <a:pt x="5" y="11044"/>
                    <a:pt x="227" y="11270"/>
                    <a:pt x="506" y="11270"/>
                  </a:cubicBezTo>
                  <a:cubicBezTo>
                    <a:pt x="536" y="11266"/>
                    <a:pt x="571" y="11262"/>
                    <a:pt x="606" y="11257"/>
                  </a:cubicBezTo>
                  <a:lnTo>
                    <a:pt x="39212" y="3445"/>
                  </a:lnTo>
                  <a:cubicBezTo>
                    <a:pt x="39400" y="3406"/>
                    <a:pt x="39548" y="3267"/>
                    <a:pt x="39596" y="3088"/>
                  </a:cubicBezTo>
                  <a:lnTo>
                    <a:pt x="40266" y="632"/>
                  </a:lnTo>
                  <a:cubicBezTo>
                    <a:pt x="40352" y="306"/>
                    <a:pt x="40101" y="0"/>
                    <a:pt x="39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76900" y="3978375"/>
              <a:ext cx="146775" cy="88075"/>
            </a:xfrm>
            <a:custGeom>
              <a:avLst/>
              <a:gdLst/>
              <a:ahLst/>
              <a:cxnLst/>
              <a:rect l="l" t="t" r="r" b="b"/>
              <a:pathLst>
                <a:path w="5871" h="3523" extrusionOk="0">
                  <a:moveTo>
                    <a:pt x="4111" y="0"/>
                  </a:moveTo>
                  <a:lnTo>
                    <a:pt x="1" y="1084"/>
                  </a:lnTo>
                  <a:lnTo>
                    <a:pt x="1651" y="3523"/>
                  </a:lnTo>
                  <a:lnTo>
                    <a:pt x="5870" y="2382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405725" y="4311375"/>
              <a:ext cx="169625" cy="101575"/>
            </a:xfrm>
            <a:custGeom>
              <a:avLst/>
              <a:gdLst/>
              <a:ahLst/>
              <a:cxnLst/>
              <a:rect l="l" t="t" r="r" b="b"/>
              <a:pathLst>
                <a:path w="6785" h="4063" extrusionOk="0">
                  <a:moveTo>
                    <a:pt x="4782" y="0"/>
                  </a:moveTo>
                  <a:lnTo>
                    <a:pt x="1" y="1293"/>
                  </a:lnTo>
                  <a:lnTo>
                    <a:pt x="1869" y="4063"/>
                  </a:lnTo>
                  <a:lnTo>
                    <a:pt x="6785" y="2717"/>
                  </a:lnTo>
                  <a:lnTo>
                    <a:pt x="47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090900" y="3856225"/>
              <a:ext cx="129900" cy="67400"/>
            </a:xfrm>
            <a:custGeom>
              <a:avLst/>
              <a:gdLst/>
              <a:ahLst/>
              <a:cxnLst/>
              <a:rect l="l" t="t" r="r" b="b"/>
              <a:pathLst>
                <a:path w="5196" h="2696" extrusionOk="0">
                  <a:moveTo>
                    <a:pt x="3950" y="0"/>
                  </a:moveTo>
                  <a:lnTo>
                    <a:pt x="1" y="876"/>
                  </a:lnTo>
                  <a:lnTo>
                    <a:pt x="1229" y="2696"/>
                  </a:lnTo>
                  <a:lnTo>
                    <a:pt x="5195" y="1686"/>
                  </a:lnTo>
                  <a:lnTo>
                    <a:pt x="39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281625" y="4130000"/>
              <a:ext cx="172450" cy="114225"/>
            </a:xfrm>
            <a:custGeom>
              <a:avLst/>
              <a:gdLst/>
              <a:ahLst/>
              <a:cxnLst/>
              <a:rect l="l" t="t" r="r" b="b"/>
              <a:pathLst>
                <a:path w="6898" h="4569" extrusionOk="0">
                  <a:moveTo>
                    <a:pt x="4394" y="1"/>
                  </a:moveTo>
                  <a:lnTo>
                    <a:pt x="1" y="1211"/>
                  </a:lnTo>
                  <a:lnTo>
                    <a:pt x="2269" y="4569"/>
                  </a:lnTo>
                  <a:lnTo>
                    <a:pt x="6898" y="3389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82250" y="4199575"/>
              <a:ext cx="150700" cy="92650"/>
            </a:xfrm>
            <a:custGeom>
              <a:avLst/>
              <a:gdLst/>
              <a:ahLst/>
              <a:cxnLst/>
              <a:rect l="l" t="t" r="r" b="b"/>
              <a:pathLst>
                <a:path w="6028" h="3706" extrusionOk="0">
                  <a:moveTo>
                    <a:pt x="3968" y="0"/>
                  </a:moveTo>
                  <a:lnTo>
                    <a:pt x="1" y="1010"/>
                  </a:lnTo>
                  <a:lnTo>
                    <a:pt x="1986" y="3706"/>
                  </a:lnTo>
                  <a:lnTo>
                    <a:pt x="6027" y="2613"/>
                  </a:lnTo>
                  <a:lnTo>
                    <a:pt x="39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48350" y="4229300"/>
              <a:ext cx="166250" cy="99825"/>
            </a:xfrm>
            <a:custGeom>
              <a:avLst/>
              <a:gdLst/>
              <a:ahLst/>
              <a:cxnLst/>
              <a:rect l="l" t="t" r="r" b="b"/>
              <a:pathLst>
                <a:path w="6650" h="3993" extrusionOk="0">
                  <a:moveTo>
                    <a:pt x="4656" y="0"/>
                  </a:moveTo>
                  <a:lnTo>
                    <a:pt x="1" y="1184"/>
                  </a:lnTo>
                  <a:lnTo>
                    <a:pt x="1895" y="3993"/>
                  </a:lnTo>
                  <a:lnTo>
                    <a:pt x="6650" y="2704"/>
                  </a:lnTo>
                  <a:lnTo>
                    <a:pt x="46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3978775" y="3882025"/>
              <a:ext cx="125650" cy="70250"/>
            </a:xfrm>
            <a:custGeom>
              <a:avLst/>
              <a:gdLst/>
              <a:ahLst/>
              <a:cxnLst/>
              <a:rect l="l" t="t" r="r" b="b"/>
              <a:pathLst>
                <a:path w="5026" h="2810" extrusionOk="0">
                  <a:moveTo>
                    <a:pt x="3780" y="0"/>
                  </a:moveTo>
                  <a:lnTo>
                    <a:pt x="1" y="832"/>
                  </a:lnTo>
                  <a:lnTo>
                    <a:pt x="1224" y="2809"/>
                  </a:lnTo>
                  <a:lnTo>
                    <a:pt x="5026" y="1838"/>
                  </a:lnTo>
                  <a:lnTo>
                    <a:pt x="3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28075" y="4052400"/>
              <a:ext cx="152850" cy="93300"/>
            </a:xfrm>
            <a:custGeom>
              <a:avLst/>
              <a:gdLst/>
              <a:ahLst/>
              <a:cxnLst/>
              <a:rect l="l" t="t" r="r" b="b"/>
              <a:pathLst>
                <a:path w="6114" h="3732" extrusionOk="0">
                  <a:moveTo>
                    <a:pt x="4250" y="0"/>
                  </a:moveTo>
                  <a:lnTo>
                    <a:pt x="0" y="1150"/>
                  </a:lnTo>
                  <a:lnTo>
                    <a:pt x="1746" y="3732"/>
                  </a:lnTo>
                  <a:lnTo>
                    <a:pt x="6114" y="2526"/>
                  </a:lnTo>
                  <a:lnTo>
                    <a:pt x="4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131625" y="3912950"/>
              <a:ext cx="137400" cy="77850"/>
            </a:xfrm>
            <a:custGeom>
              <a:avLst/>
              <a:gdLst/>
              <a:ahLst/>
              <a:cxnLst/>
              <a:rect l="l" t="t" r="r" b="b"/>
              <a:pathLst>
                <a:path w="5496" h="3114" extrusionOk="0">
                  <a:moveTo>
                    <a:pt x="3993" y="0"/>
                  </a:moveTo>
                  <a:lnTo>
                    <a:pt x="0" y="1015"/>
                  </a:lnTo>
                  <a:lnTo>
                    <a:pt x="1415" y="3114"/>
                  </a:lnTo>
                  <a:lnTo>
                    <a:pt x="5495" y="2034"/>
                  </a:lnTo>
                  <a:lnTo>
                    <a:pt x="39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3773675" y="4000675"/>
              <a:ext cx="143725" cy="85600"/>
            </a:xfrm>
            <a:custGeom>
              <a:avLst/>
              <a:gdLst/>
              <a:ahLst/>
              <a:cxnLst/>
              <a:rect l="l" t="t" r="r" b="b"/>
              <a:pathLst>
                <a:path w="5749" h="3424" extrusionOk="0">
                  <a:moveTo>
                    <a:pt x="4512" y="1"/>
                  </a:moveTo>
                  <a:lnTo>
                    <a:pt x="1" y="1150"/>
                  </a:lnTo>
                  <a:lnTo>
                    <a:pt x="1259" y="3423"/>
                  </a:lnTo>
                  <a:lnTo>
                    <a:pt x="5749" y="2239"/>
                  </a:lnTo>
                  <a:lnTo>
                    <a:pt x="45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3720550" y="4105850"/>
              <a:ext cx="112275" cy="85700"/>
            </a:xfrm>
            <a:custGeom>
              <a:avLst/>
              <a:gdLst/>
              <a:ahLst/>
              <a:cxnLst/>
              <a:rect l="l" t="t" r="r" b="b"/>
              <a:pathLst>
                <a:path w="4491" h="3428" extrusionOk="0">
                  <a:moveTo>
                    <a:pt x="3053" y="0"/>
                  </a:moveTo>
                  <a:lnTo>
                    <a:pt x="1" y="806"/>
                  </a:lnTo>
                  <a:lnTo>
                    <a:pt x="1390" y="3427"/>
                  </a:lnTo>
                  <a:lnTo>
                    <a:pt x="4490" y="2591"/>
                  </a:lnTo>
                  <a:lnTo>
                    <a:pt x="30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3945250" y="3829775"/>
              <a:ext cx="118025" cy="58050"/>
            </a:xfrm>
            <a:custGeom>
              <a:avLst/>
              <a:gdLst/>
              <a:ahLst/>
              <a:cxnLst/>
              <a:rect l="l" t="t" r="r" b="b"/>
              <a:pathLst>
                <a:path w="4721" h="2322" extrusionOk="0">
                  <a:moveTo>
                    <a:pt x="3710" y="0"/>
                  </a:moveTo>
                  <a:lnTo>
                    <a:pt x="0" y="762"/>
                  </a:lnTo>
                  <a:lnTo>
                    <a:pt x="967" y="2321"/>
                  </a:lnTo>
                  <a:lnTo>
                    <a:pt x="4721" y="1494"/>
                  </a:lnTo>
                  <a:lnTo>
                    <a:pt x="371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3733525" y="3931775"/>
              <a:ext cx="144575" cy="82550"/>
            </a:xfrm>
            <a:custGeom>
              <a:avLst/>
              <a:gdLst/>
              <a:ahLst/>
              <a:cxnLst/>
              <a:rect l="l" t="t" r="r" b="b"/>
              <a:pathLst>
                <a:path w="5783" h="3302" extrusionOk="0">
                  <a:moveTo>
                    <a:pt x="4590" y="0"/>
                  </a:moveTo>
                  <a:lnTo>
                    <a:pt x="0" y="1011"/>
                  </a:lnTo>
                  <a:lnTo>
                    <a:pt x="1272" y="3301"/>
                  </a:lnTo>
                  <a:lnTo>
                    <a:pt x="5783" y="2152"/>
                  </a:lnTo>
                  <a:lnTo>
                    <a:pt x="45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3834000" y="3852300"/>
              <a:ext cx="118125" cy="60450"/>
            </a:xfrm>
            <a:custGeom>
              <a:avLst/>
              <a:gdLst/>
              <a:ahLst/>
              <a:cxnLst/>
              <a:rect l="l" t="t" r="r" b="b"/>
              <a:pathLst>
                <a:path w="4725" h="2418" extrusionOk="0">
                  <a:moveTo>
                    <a:pt x="3754" y="1"/>
                  </a:moveTo>
                  <a:lnTo>
                    <a:pt x="0" y="767"/>
                  </a:lnTo>
                  <a:lnTo>
                    <a:pt x="915" y="2417"/>
                  </a:lnTo>
                  <a:lnTo>
                    <a:pt x="4725" y="1573"/>
                  </a:lnTo>
                  <a:lnTo>
                    <a:pt x="37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3641950" y="3960850"/>
              <a:ext cx="106500" cy="76750"/>
            </a:xfrm>
            <a:custGeom>
              <a:avLst/>
              <a:gdLst/>
              <a:ahLst/>
              <a:cxnLst/>
              <a:rect l="l" t="t" r="r" b="b"/>
              <a:pathLst>
                <a:path w="4260" h="3070" extrusionOk="0">
                  <a:moveTo>
                    <a:pt x="2984" y="0"/>
                  </a:moveTo>
                  <a:lnTo>
                    <a:pt x="1" y="662"/>
                  </a:lnTo>
                  <a:lnTo>
                    <a:pt x="1272" y="3070"/>
                  </a:lnTo>
                  <a:lnTo>
                    <a:pt x="4260" y="2308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3701175" y="3875050"/>
              <a:ext cx="138600" cy="66775"/>
            </a:xfrm>
            <a:custGeom>
              <a:avLst/>
              <a:gdLst/>
              <a:ahLst/>
              <a:cxnLst/>
              <a:rect l="l" t="t" r="r" b="b"/>
              <a:pathLst>
                <a:path w="5544" h="2671" extrusionOk="0">
                  <a:moveTo>
                    <a:pt x="4625" y="1"/>
                  </a:moveTo>
                  <a:lnTo>
                    <a:pt x="1" y="946"/>
                  </a:lnTo>
                  <a:lnTo>
                    <a:pt x="959" y="2670"/>
                  </a:lnTo>
                  <a:lnTo>
                    <a:pt x="5544" y="1655"/>
                  </a:lnTo>
                  <a:lnTo>
                    <a:pt x="46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4061300" y="4009925"/>
              <a:ext cx="139800" cy="88550"/>
            </a:xfrm>
            <a:custGeom>
              <a:avLst/>
              <a:gdLst/>
              <a:ahLst/>
              <a:cxnLst/>
              <a:rect l="l" t="t" r="r" b="b"/>
              <a:pathLst>
                <a:path w="5592" h="3542" extrusionOk="0">
                  <a:moveTo>
                    <a:pt x="3941" y="1"/>
                  </a:moveTo>
                  <a:lnTo>
                    <a:pt x="0" y="1042"/>
                  </a:lnTo>
                  <a:lnTo>
                    <a:pt x="1546" y="3541"/>
                  </a:lnTo>
                  <a:lnTo>
                    <a:pt x="5591" y="2444"/>
                  </a:lnTo>
                  <a:lnTo>
                    <a:pt x="3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4159150" y="4164950"/>
              <a:ext cx="162025" cy="111825"/>
            </a:xfrm>
            <a:custGeom>
              <a:avLst/>
              <a:gdLst/>
              <a:ahLst/>
              <a:cxnLst/>
              <a:rect l="l" t="t" r="r" b="b"/>
              <a:pathLst>
                <a:path w="6481" h="4473" extrusionOk="0">
                  <a:moveTo>
                    <a:pt x="4220" y="1"/>
                  </a:moveTo>
                  <a:lnTo>
                    <a:pt x="1" y="1163"/>
                  </a:lnTo>
                  <a:lnTo>
                    <a:pt x="2052" y="4473"/>
                  </a:lnTo>
                  <a:lnTo>
                    <a:pt x="6480" y="3345"/>
                  </a:lnTo>
                  <a:lnTo>
                    <a:pt x="42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3865225" y="3906725"/>
              <a:ext cx="127075" cy="74600"/>
            </a:xfrm>
            <a:custGeom>
              <a:avLst/>
              <a:gdLst/>
              <a:ahLst/>
              <a:cxnLst/>
              <a:rect l="l" t="t" r="r" b="b"/>
              <a:pathLst>
                <a:path w="5083" h="2984" extrusionOk="0">
                  <a:moveTo>
                    <a:pt x="3850" y="1"/>
                  </a:moveTo>
                  <a:lnTo>
                    <a:pt x="1" y="850"/>
                  </a:lnTo>
                  <a:lnTo>
                    <a:pt x="1185" y="2984"/>
                  </a:lnTo>
                  <a:lnTo>
                    <a:pt x="5082" y="1991"/>
                  </a:lnTo>
                  <a:lnTo>
                    <a:pt x="38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3807875" y="4269025"/>
              <a:ext cx="123125" cy="99625"/>
            </a:xfrm>
            <a:custGeom>
              <a:avLst/>
              <a:gdLst/>
              <a:ahLst/>
              <a:cxnLst/>
              <a:rect l="l" t="t" r="r" b="b"/>
              <a:pathLst>
                <a:path w="4925" h="3985" extrusionOk="0">
                  <a:moveTo>
                    <a:pt x="3179" y="0"/>
                  </a:moveTo>
                  <a:lnTo>
                    <a:pt x="0" y="876"/>
                  </a:lnTo>
                  <a:lnTo>
                    <a:pt x="1650" y="3985"/>
                  </a:lnTo>
                  <a:lnTo>
                    <a:pt x="4925" y="3153"/>
                  </a:lnTo>
                  <a:lnTo>
                    <a:pt x="31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4109075" y="4085700"/>
              <a:ext cx="145675" cy="93525"/>
            </a:xfrm>
            <a:custGeom>
              <a:avLst/>
              <a:gdLst/>
              <a:ahLst/>
              <a:cxnLst/>
              <a:rect l="l" t="t" r="r" b="b"/>
              <a:pathLst>
                <a:path w="5827" h="3741" extrusionOk="0">
                  <a:moveTo>
                    <a:pt x="4077" y="1"/>
                  </a:moveTo>
                  <a:lnTo>
                    <a:pt x="1" y="1102"/>
                  </a:lnTo>
                  <a:lnTo>
                    <a:pt x="1638" y="3741"/>
                  </a:lnTo>
                  <a:lnTo>
                    <a:pt x="5827" y="2587"/>
                  </a:lnTo>
                  <a:lnTo>
                    <a:pt x="4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3903225" y="3971400"/>
              <a:ext cx="131975" cy="80900"/>
            </a:xfrm>
            <a:custGeom>
              <a:avLst/>
              <a:gdLst/>
              <a:ahLst/>
              <a:cxnLst/>
              <a:rect l="l" t="t" r="r" b="b"/>
              <a:pathLst>
                <a:path w="5279" h="3236" extrusionOk="0">
                  <a:moveTo>
                    <a:pt x="3933" y="0"/>
                  </a:moveTo>
                  <a:lnTo>
                    <a:pt x="1" y="1002"/>
                  </a:lnTo>
                  <a:lnTo>
                    <a:pt x="1237" y="3236"/>
                  </a:lnTo>
                  <a:lnTo>
                    <a:pt x="5278" y="2169"/>
                  </a:lnTo>
                  <a:lnTo>
                    <a:pt x="39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31"/>
            <p:cNvSpPr/>
            <p:nvPr/>
          </p:nvSpPr>
          <p:spPr>
            <a:xfrm>
              <a:off x="4107350" y="4602575"/>
              <a:ext cx="152975" cy="101150"/>
            </a:xfrm>
            <a:custGeom>
              <a:avLst/>
              <a:gdLst/>
              <a:ahLst/>
              <a:cxnLst/>
              <a:rect l="l" t="t" r="r" b="b"/>
              <a:pathLst>
                <a:path w="6119" h="4046" extrusionOk="0">
                  <a:moveTo>
                    <a:pt x="4498" y="0"/>
                  </a:moveTo>
                  <a:lnTo>
                    <a:pt x="0" y="1145"/>
                  </a:lnTo>
                  <a:lnTo>
                    <a:pt x="1607" y="4046"/>
                  </a:lnTo>
                  <a:lnTo>
                    <a:pt x="6118" y="2926"/>
                  </a:lnTo>
                  <a:lnTo>
                    <a:pt x="4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31"/>
            <p:cNvSpPr/>
            <p:nvPr/>
          </p:nvSpPr>
          <p:spPr>
            <a:xfrm>
              <a:off x="3995425" y="3721250"/>
              <a:ext cx="146550" cy="89925"/>
            </a:xfrm>
            <a:custGeom>
              <a:avLst/>
              <a:gdLst/>
              <a:ahLst/>
              <a:cxnLst/>
              <a:rect l="l" t="t" r="r" b="b"/>
              <a:pathLst>
                <a:path w="5862" h="3597" extrusionOk="0">
                  <a:moveTo>
                    <a:pt x="3789" y="0"/>
                  </a:moveTo>
                  <a:lnTo>
                    <a:pt x="1" y="627"/>
                  </a:lnTo>
                  <a:lnTo>
                    <a:pt x="2008" y="3597"/>
                  </a:lnTo>
                  <a:lnTo>
                    <a:pt x="5862" y="2809"/>
                  </a:lnTo>
                  <a:lnTo>
                    <a:pt x="37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31"/>
            <p:cNvSpPr/>
            <p:nvPr/>
          </p:nvSpPr>
          <p:spPr>
            <a:xfrm>
              <a:off x="3643700" y="3775450"/>
              <a:ext cx="164625" cy="107900"/>
            </a:xfrm>
            <a:custGeom>
              <a:avLst/>
              <a:gdLst/>
              <a:ahLst/>
              <a:cxnLst/>
              <a:rect l="l" t="t" r="r" b="b"/>
              <a:pathLst>
                <a:path w="6585" h="4316" extrusionOk="0">
                  <a:moveTo>
                    <a:pt x="4721" y="1"/>
                  </a:moveTo>
                  <a:lnTo>
                    <a:pt x="1" y="780"/>
                  </a:lnTo>
                  <a:lnTo>
                    <a:pt x="1960" y="4316"/>
                  </a:lnTo>
                  <a:lnTo>
                    <a:pt x="6585" y="3371"/>
                  </a:lnTo>
                  <a:lnTo>
                    <a:pt x="47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31"/>
            <p:cNvSpPr/>
            <p:nvPr/>
          </p:nvSpPr>
          <p:spPr>
            <a:xfrm>
              <a:off x="3813525" y="4071775"/>
              <a:ext cx="147750" cy="94400"/>
            </a:xfrm>
            <a:custGeom>
              <a:avLst/>
              <a:gdLst/>
              <a:ahLst/>
              <a:cxnLst/>
              <a:rect l="l" t="t" r="r" b="b"/>
              <a:pathLst>
                <a:path w="5910" h="3776" extrusionOk="0">
                  <a:moveTo>
                    <a:pt x="4490" y="0"/>
                  </a:moveTo>
                  <a:lnTo>
                    <a:pt x="1" y="1185"/>
                  </a:lnTo>
                  <a:lnTo>
                    <a:pt x="1437" y="3775"/>
                  </a:lnTo>
                  <a:lnTo>
                    <a:pt x="5909" y="2565"/>
                  </a:lnTo>
                  <a:lnTo>
                    <a:pt x="44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31"/>
            <p:cNvSpPr/>
            <p:nvPr/>
          </p:nvSpPr>
          <p:spPr>
            <a:xfrm>
              <a:off x="4085575" y="4296025"/>
              <a:ext cx="162325" cy="105625"/>
            </a:xfrm>
            <a:custGeom>
              <a:avLst/>
              <a:gdLst/>
              <a:ahLst/>
              <a:cxnLst/>
              <a:rect l="l" t="t" r="r" b="b"/>
              <a:pathLst>
                <a:path w="6493" h="4225" extrusionOk="0">
                  <a:moveTo>
                    <a:pt x="4681" y="0"/>
                  </a:moveTo>
                  <a:lnTo>
                    <a:pt x="0" y="1189"/>
                  </a:lnTo>
                  <a:lnTo>
                    <a:pt x="1681" y="4224"/>
                  </a:lnTo>
                  <a:lnTo>
                    <a:pt x="6493" y="2922"/>
                  </a:lnTo>
                  <a:lnTo>
                    <a:pt x="4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31"/>
            <p:cNvSpPr/>
            <p:nvPr/>
          </p:nvSpPr>
          <p:spPr>
            <a:xfrm>
              <a:off x="4032000" y="4198700"/>
              <a:ext cx="161475" cy="111925"/>
            </a:xfrm>
            <a:custGeom>
              <a:avLst/>
              <a:gdLst/>
              <a:ahLst/>
              <a:cxnLst/>
              <a:rect l="l" t="t" r="r" b="b"/>
              <a:pathLst>
                <a:path w="6459" h="4477" extrusionOk="0">
                  <a:moveTo>
                    <a:pt x="4416" y="0"/>
                  </a:moveTo>
                  <a:lnTo>
                    <a:pt x="1" y="1215"/>
                  </a:lnTo>
                  <a:lnTo>
                    <a:pt x="1808" y="4477"/>
                  </a:lnTo>
                  <a:lnTo>
                    <a:pt x="6458" y="3297"/>
                  </a:lnTo>
                  <a:lnTo>
                    <a:pt x="44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31"/>
            <p:cNvSpPr/>
            <p:nvPr/>
          </p:nvSpPr>
          <p:spPr>
            <a:xfrm>
              <a:off x="4219675" y="4263250"/>
              <a:ext cx="159075" cy="101275"/>
            </a:xfrm>
            <a:custGeom>
              <a:avLst/>
              <a:gdLst/>
              <a:ahLst/>
              <a:cxnLst/>
              <a:rect l="l" t="t" r="r" b="b"/>
              <a:pathLst>
                <a:path w="6363" h="4051" extrusionOk="0">
                  <a:moveTo>
                    <a:pt x="4455" y="1"/>
                  </a:moveTo>
                  <a:lnTo>
                    <a:pt x="1" y="1137"/>
                  </a:lnTo>
                  <a:lnTo>
                    <a:pt x="1804" y="4050"/>
                  </a:lnTo>
                  <a:lnTo>
                    <a:pt x="6363" y="2818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31"/>
            <p:cNvSpPr/>
            <p:nvPr/>
          </p:nvSpPr>
          <p:spPr>
            <a:xfrm>
              <a:off x="3942425" y="4040425"/>
              <a:ext cx="140675" cy="91025"/>
            </a:xfrm>
            <a:custGeom>
              <a:avLst/>
              <a:gdLst/>
              <a:ahLst/>
              <a:cxnLst/>
              <a:rect l="l" t="t" r="r" b="b"/>
              <a:pathLst>
                <a:path w="5627" h="3641" extrusionOk="0">
                  <a:moveTo>
                    <a:pt x="4076" y="0"/>
                  </a:moveTo>
                  <a:lnTo>
                    <a:pt x="0" y="1076"/>
                  </a:lnTo>
                  <a:lnTo>
                    <a:pt x="1420" y="3640"/>
                  </a:lnTo>
                  <a:lnTo>
                    <a:pt x="5626" y="2504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31"/>
            <p:cNvSpPr/>
            <p:nvPr/>
          </p:nvSpPr>
          <p:spPr>
            <a:xfrm>
              <a:off x="4018625" y="3942775"/>
              <a:ext cx="131300" cy="78400"/>
            </a:xfrm>
            <a:custGeom>
              <a:avLst/>
              <a:gdLst/>
              <a:ahLst/>
              <a:cxnLst/>
              <a:rect l="l" t="t" r="r" b="b"/>
              <a:pathLst>
                <a:path w="5252" h="3136" extrusionOk="0">
                  <a:moveTo>
                    <a:pt x="3828" y="0"/>
                  </a:moveTo>
                  <a:lnTo>
                    <a:pt x="0" y="971"/>
                  </a:lnTo>
                  <a:lnTo>
                    <a:pt x="1337" y="3135"/>
                  </a:lnTo>
                  <a:lnTo>
                    <a:pt x="5252" y="2099"/>
                  </a:lnTo>
                  <a:lnTo>
                    <a:pt x="38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31"/>
            <p:cNvSpPr/>
            <p:nvPr/>
          </p:nvSpPr>
          <p:spPr>
            <a:xfrm>
              <a:off x="3986275" y="4117825"/>
              <a:ext cx="146900" cy="96250"/>
            </a:xfrm>
            <a:custGeom>
              <a:avLst/>
              <a:gdLst/>
              <a:ahLst/>
              <a:cxnLst/>
              <a:rect l="l" t="t" r="r" b="b"/>
              <a:pathLst>
                <a:path w="5876" h="3850" extrusionOk="0">
                  <a:moveTo>
                    <a:pt x="4242" y="0"/>
                  </a:moveTo>
                  <a:lnTo>
                    <a:pt x="1" y="1145"/>
                  </a:lnTo>
                  <a:lnTo>
                    <a:pt x="1499" y="3849"/>
                  </a:lnTo>
                  <a:lnTo>
                    <a:pt x="5875" y="2643"/>
                  </a:lnTo>
                  <a:lnTo>
                    <a:pt x="4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31"/>
            <p:cNvSpPr/>
            <p:nvPr/>
          </p:nvSpPr>
          <p:spPr>
            <a:xfrm>
              <a:off x="4274000" y="4348375"/>
              <a:ext cx="161350" cy="101500"/>
            </a:xfrm>
            <a:custGeom>
              <a:avLst/>
              <a:gdLst/>
              <a:ahLst/>
              <a:cxnLst/>
              <a:rect l="l" t="t" r="r" b="b"/>
              <a:pathLst>
                <a:path w="6454" h="4060" extrusionOk="0">
                  <a:moveTo>
                    <a:pt x="4586" y="1"/>
                  </a:moveTo>
                  <a:lnTo>
                    <a:pt x="1" y="1242"/>
                  </a:lnTo>
                  <a:lnTo>
                    <a:pt x="1747" y="4059"/>
                  </a:lnTo>
                  <a:lnTo>
                    <a:pt x="6454" y="2770"/>
                  </a:lnTo>
                  <a:lnTo>
                    <a:pt x="45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31"/>
            <p:cNvSpPr/>
            <p:nvPr/>
          </p:nvSpPr>
          <p:spPr>
            <a:xfrm>
              <a:off x="4184200" y="4469225"/>
              <a:ext cx="175600" cy="114000"/>
            </a:xfrm>
            <a:custGeom>
              <a:avLst/>
              <a:gdLst/>
              <a:ahLst/>
              <a:cxnLst/>
              <a:rect l="l" t="t" r="r" b="b"/>
              <a:pathLst>
                <a:path w="7024" h="4560" extrusionOk="0">
                  <a:moveTo>
                    <a:pt x="5034" y="0"/>
                  </a:moveTo>
                  <a:lnTo>
                    <a:pt x="0" y="1380"/>
                  </a:lnTo>
                  <a:lnTo>
                    <a:pt x="1760" y="4559"/>
                  </a:lnTo>
                  <a:lnTo>
                    <a:pt x="7024" y="3214"/>
                  </a:lnTo>
                  <a:lnTo>
                    <a:pt x="50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31"/>
            <p:cNvSpPr/>
            <p:nvPr/>
          </p:nvSpPr>
          <p:spPr>
            <a:xfrm>
              <a:off x="3857175" y="4362975"/>
              <a:ext cx="125425" cy="100500"/>
            </a:xfrm>
            <a:custGeom>
              <a:avLst/>
              <a:gdLst/>
              <a:ahLst/>
              <a:cxnLst/>
              <a:rect l="l" t="t" r="r" b="b"/>
              <a:pathLst>
                <a:path w="5017" h="4020" extrusionOk="0">
                  <a:moveTo>
                    <a:pt x="3288" y="0"/>
                  </a:moveTo>
                  <a:lnTo>
                    <a:pt x="1" y="836"/>
                  </a:lnTo>
                  <a:lnTo>
                    <a:pt x="1686" y="4019"/>
                  </a:lnTo>
                  <a:lnTo>
                    <a:pt x="5017" y="311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31"/>
            <p:cNvSpPr/>
            <p:nvPr/>
          </p:nvSpPr>
          <p:spPr>
            <a:xfrm>
              <a:off x="3763350" y="4185625"/>
              <a:ext cx="115625" cy="90175"/>
            </a:xfrm>
            <a:custGeom>
              <a:avLst/>
              <a:gdLst/>
              <a:ahLst/>
              <a:cxnLst/>
              <a:rect l="l" t="t" r="r" b="b"/>
              <a:pathLst>
                <a:path w="4625" h="3607" extrusionOk="0">
                  <a:moveTo>
                    <a:pt x="3114" y="1"/>
                  </a:moveTo>
                  <a:lnTo>
                    <a:pt x="0" y="846"/>
                  </a:lnTo>
                  <a:lnTo>
                    <a:pt x="1463" y="3606"/>
                  </a:lnTo>
                  <a:lnTo>
                    <a:pt x="4625" y="2731"/>
                  </a:lnTo>
                  <a:lnTo>
                    <a:pt x="3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31"/>
            <p:cNvSpPr/>
            <p:nvPr/>
          </p:nvSpPr>
          <p:spPr>
            <a:xfrm>
              <a:off x="4056075" y="4508175"/>
              <a:ext cx="155350" cy="107925"/>
            </a:xfrm>
            <a:custGeom>
              <a:avLst/>
              <a:gdLst/>
              <a:ahLst/>
              <a:cxnLst/>
              <a:rect l="l" t="t" r="r" b="b"/>
              <a:pathLst>
                <a:path w="6214" h="4317" extrusionOk="0">
                  <a:moveTo>
                    <a:pt x="4459" y="1"/>
                  </a:moveTo>
                  <a:lnTo>
                    <a:pt x="0" y="1225"/>
                  </a:lnTo>
                  <a:lnTo>
                    <a:pt x="1716" y="4316"/>
                  </a:lnTo>
                  <a:lnTo>
                    <a:pt x="6214" y="3171"/>
                  </a:lnTo>
                  <a:lnTo>
                    <a:pt x="44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31"/>
            <p:cNvSpPr/>
            <p:nvPr/>
          </p:nvSpPr>
          <p:spPr>
            <a:xfrm>
              <a:off x="3857825" y="4150900"/>
              <a:ext cx="149275" cy="98450"/>
            </a:xfrm>
            <a:custGeom>
              <a:avLst/>
              <a:gdLst/>
              <a:ahLst/>
              <a:cxnLst/>
              <a:rect l="l" t="t" r="r" b="b"/>
              <a:pathLst>
                <a:path w="5971" h="3938" extrusionOk="0">
                  <a:moveTo>
                    <a:pt x="4473" y="1"/>
                  </a:moveTo>
                  <a:lnTo>
                    <a:pt x="1" y="1211"/>
                  </a:lnTo>
                  <a:lnTo>
                    <a:pt x="1512" y="3937"/>
                  </a:lnTo>
                  <a:lnTo>
                    <a:pt x="5971" y="2709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31"/>
            <p:cNvSpPr/>
            <p:nvPr/>
          </p:nvSpPr>
          <p:spPr>
            <a:xfrm>
              <a:off x="4055750" y="3806375"/>
              <a:ext cx="123025" cy="56850"/>
            </a:xfrm>
            <a:custGeom>
              <a:avLst/>
              <a:gdLst/>
              <a:ahLst/>
              <a:cxnLst/>
              <a:rect l="l" t="t" r="r" b="b"/>
              <a:pathLst>
                <a:path w="4921" h="2274" extrusionOk="0">
                  <a:moveTo>
                    <a:pt x="3884" y="0"/>
                  </a:moveTo>
                  <a:lnTo>
                    <a:pt x="0" y="793"/>
                  </a:lnTo>
                  <a:lnTo>
                    <a:pt x="1002" y="2273"/>
                  </a:lnTo>
                  <a:lnTo>
                    <a:pt x="4921" y="1407"/>
                  </a:lnTo>
                  <a:lnTo>
                    <a:pt x="38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31"/>
            <p:cNvSpPr/>
            <p:nvPr/>
          </p:nvSpPr>
          <p:spPr>
            <a:xfrm>
              <a:off x="3610075" y="3902175"/>
              <a:ext cx="98000" cy="59875"/>
            </a:xfrm>
            <a:custGeom>
              <a:avLst/>
              <a:gdLst/>
              <a:ahLst/>
              <a:cxnLst/>
              <a:rect l="l" t="t" r="r" b="b"/>
              <a:pathLst>
                <a:path w="3920" h="2395" extrusionOk="0">
                  <a:moveTo>
                    <a:pt x="2957" y="0"/>
                  </a:moveTo>
                  <a:lnTo>
                    <a:pt x="0" y="605"/>
                  </a:lnTo>
                  <a:lnTo>
                    <a:pt x="949" y="2395"/>
                  </a:lnTo>
                  <a:lnTo>
                    <a:pt x="3919" y="1737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31"/>
            <p:cNvSpPr/>
            <p:nvPr/>
          </p:nvSpPr>
          <p:spPr>
            <a:xfrm>
              <a:off x="3887000" y="3739850"/>
              <a:ext cx="140900" cy="93750"/>
            </a:xfrm>
            <a:custGeom>
              <a:avLst/>
              <a:gdLst/>
              <a:ahLst/>
              <a:cxnLst/>
              <a:rect l="l" t="t" r="r" b="b"/>
              <a:pathLst>
                <a:path w="5636" h="3750" extrusionOk="0">
                  <a:moveTo>
                    <a:pt x="3611" y="1"/>
                  </a:moveTo>
                  <a:lnTo>
                    <a:pt x="1" y="597"/>
                  </a:lnTo>
                  <a:lnTo>
                    <a:pt x="1956" y="3750"/>
                  </a:lnTo>
                  <a:lnTo>
                    <a:pt x="5635" y="3001"/>
                  </a:lnTo>
                  <a:lnTo>
                    <a:pt x="361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31"/>
            <p:cNvSpPr/>
            <p:nvPr/>
          </p:nvSpPr>
          <p:spPr>
            <a:xfrm>
              <a:off x="3779225" y="3757700"/>
              <a:ext cx="139150" cy="98550"/>
            </a:xfrm>
            <a:custGeom>
              <a:avLst/>
              <a:gdLst/>
              <a:ahLst/>
              <a:cxnLst/>
              <a:rect l="l" t="t" r="r" b="b"/>
              <a:pathLst>
                <a:path w="5566" h="3942" extrusionOk="0">
                  <a:moveTo>
                    <a:pt x="3598" y="1"/>
                  </a:moveTo>
                  <a:lnTo>
                    <a:pt x="1" y="597"/>
                  </a:lnTo>
                  <a:lnTo>
                    <a:pt x="1852" y="3941"/>
                  </a:lnTo>
                  <a:lnTo>
                    <a:pt x="5566" y="3179"/>
                  </a:lnTo>
                  <a:lnTo>
                    <a:pt x="35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31"/>
            <p:cNvSpPr/>
            <p:nvPr/>
          </p:nvSpPr>
          <p:spPr>
            <a:xfrm>
              <a:off x="3681800" y="4033675"/>
              <a:ext cx="106700" cy="77100"/>
            </a:xfrm>
            <a:custGeom>
              <a:avLst/>
              <a:gdLst/>
              <a:ahLst/>
              <a:cxnLst/>
              <a:rect l="l" t="t" r="r" b="b"/>
              <a:pathLst>
                <a:path w="4268" h="3084" extrusionOk="0">
                  <a:moveTo>
                    <a:pt x="3005" y="0"/>
                  </a:moveTo>
                  <a:lnTo>
                    <a:pt x="1" y="767"/>
                  </a:lnTo>
                  <a:lnTo>
                    <a:pt x="1229" y="3083"/>
                  </a:lnTo>
                  <a:lnTo>
                    <a:pt x="4268" y="2282"/>
                  </a:lnTo>
                  <a:lnTo>
                    <a:pt x="30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31"/>
            <p:cNvSpPr/>
            <p:nvPr/>
          </p:nvSpPr>
          <p:spPr>
            <a:xfrm>
              <a:off x="4108650" y="3704700"/>
              <a:ext cx="134475" cy="83175"/>
            </a:xfrm>
            <a:custGeom>
              <a:avLst/>
              <a:gdLst/>
              <a:ahLst/>
              <a:cxnLst/>
              <a:rect l="l" t="t" r="r" b="b"/>
              <a:pathLst>
                <a:path w="5379" h="3327" extrusionOk="0">
                  <a:moveTo>
                    <a:pt x="3288" y="0"/>
                  </a:moveTo>
                  <a:lnTo>
                    <a:pt x="0" y="540"/>
                  </a:lnTo>
                  <a:lnTo>
                    <a:pt x="2056" y="3327"/>
                  </a:lnTo>
                  <a:lnTo>
                    <a:pt x="5378" y="2648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31"/>
            <p:cNvSpPr/>
            <p:nvPr/>
          </p:nvSpPr>
          <p:spPr>
            <a:xfrm>
              <a:off x="3553250" y="3797875"/>
              <a:ext cx="122275" cy="103975"/>
            </a:xfrm>
            <a:custGeom>
              <a:avLst/>
              <a:gdLst/>
              <a:ahLst/>
              <a:cxnLst/>
              <a:rect l="l" t="t" r="r" b="b"/>
              <a:pathLst>
                <a:path w="4891" h="4159" extrusionOk="0">
                  <a:moveTo>
                    <a:pt x="2918" y="1"/>
                  </a:moveTo>
                  <a:lnTo>
                    <a:pt x="0" y="479"/>
                  </a:lnTo>
                  <a:lnTo>
                    <a:pt x="1947" y="4159"/>
                  </a:lnTo>
                  <a:lnTo>
                    <a:pt x="4890" y="3558"/>
                  </a:lnTo>
                  <a:lnTo>
                    <a:pt x="2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31"/>
            <p:cNvSpPr/>
            <p:nvPr/>
          </p:nvSpPr>
          <p:spPr>
            <a:xfrm>
              <a:off x="4002300" y="4635550"/>
              <a:ext cx="128350" cy="94625"/>
            </a:xfrm>
            <a:custGeom>
              <a:avLst/>
              <a:gdLst/>
              <a:ahLst/>
              <a:cxnLst/>
              <a:rect l="l" t="t" r="r" b="b"/>
              <a:pathLst>
                <a:path w="5134" h="3785" extrusionOk="0">
                  <a:moveTo>
                    <a:pt x="3532" y="1"/>
                  </a:moveTo>
                  <a:lnTo>
                    <a:pt x="0" y="898"/>
                  </a:lnTo>
                  <a:lnTo>
                    <a:pt x="1524" y="3785"/>
                  </a:lnTo>
                  <a:lnTo>
                    <a:pt x="5134" y="2892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31"/>
            <p:cNvSpPr/>
            <p:nvPr/>
          </p:nvSpPr>
          <p:spPr>
            <a:xfrm>
              <a:off x="4386025" y="4528425"/>
              <a:ext cx="173875" cy="105075"/>
            </a:xfrm>
            <a:custGeom>
              <a:avLst/>
              <a:gdLst/>
              <a:ahLst/>
              <a:cxnLst/>
              <a:rect l="l" t="t" r="r" b="b"/>
              <a:pathLst>
                <a:path w="6955" h="4203" extrusionOk="0">
                  <a:moveTo>
                    <a:pt x="4973" y="1"/>
                  </a:moveTo>
                  <a:lnTo>
                    <a:pt x="0" y="1268"/>
                  </a:lnTo>
                  <a:lnTo>
                    <a:pt x="1816" y="4203"/>
                  </a:lnTo>
                  <a:lnTo>
                    <a:pt x="6954" y="2931"/>
                  </a:lnTo>
                  <a:lnTo>
                    <a:pt x="49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31"/>
            <p:cNvSpPr/>
            <p:nvPr/>
          </p:nvSpPr>
          <p:spPr>
            <a:xfrm>
              <a:off x="4236550" y="4564475"/>
              <a:ext cx="177800" cy="107125"/>
            </a:xfrm>
            <a:custGeom>
              <a:avLst/>
              <a:gdLst/>
              <a:ahLst/>
              <a:cxnLst/>
              <a:rect l="l" t="t" r="r" b="b"/>
              <a:pathLst>
                <a:path w="7112" h="4285" extrusionOk="0">
                  <a:moveTo>
                    <a:pt x="5300" y="0"/>
                  </a:moveTo>
                  <a:lnTo>
                    <a:pt x="1" y="1354"/>
                  </a:lnTo>
                  <a:lnTo>
                    <a:pt x="1625" y="4285"/>
                  </a:lnTo>
                  <a:lnTo>
                    <a:pt x="7112" y="2931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31"/>
            <p:cNvSpPr/>
            <p:nvPr/>
          </p:nvSpPr>
          <p:spPr>
            <a:xfrm>
              <a:off x="4527650" y="4490875"/>
              <a:ext cx="184100" cy="106600"/>
            </a:xfrm>
            <a:custGeom>
              <a:avLst/>
              <a:gdLst/>
              <a:ahLst/>
              <a:cxnLst/>
              <a:rect l="l" t="t" r="r" b="b"/>
              <a:pathLst>
                <a:path w="7364" h="4264" extrusionOk="0">
                  <a:moveTo>
                    <a:pt x="5200" y="1"/>
                  </a:moveTo>
                  <a:lnTo>
                    <a:pt x="1" y="1329"/>
                  </a:lnTo>
                  <a:lnTo>
                    <a:pt x="1982" y="4264"/>
                  </a:lnTo>
                  <a:lnTo>
                    <a:pt x="7364" y="29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31"/>
            <p:cNvSpPr/>
            <p:nvPr/>
          </p:nvSpPr>
          <p:spPr>
            <a:xfrm>
              <a:off x="4675150" y="4458325"/>
              <a:ext cx="168225" cy="101600"/>
            </a:xfrm>
            <a:custGeom>
              <a:avLst/>
              <a:gdLst/>
              <a:ahLst/>
              <a:cxnLst/>
              <a:rect l="l" t="t" r="r" b="b"/>
              <a:pathLst>
                <a:path w="6729" h="4064" extrusionOk="0">
                  <a:moveTo>
                    <a:pt x="4416" y="1"/>
                  </a:moveTo>
                  <a:lnTo>
                    <a:pt x="1" y="1124"/>
                  </a:lnTo>
                  <a:lnTo>
                    <a:pt x="2165" y="4063"/>
                  </a:lnTo>
                  <a:lnTo>
                    <a:pt x="6728" y="2931"/>
                  </a:lnTo>
                  <a:lnTo>
                    <a:pt x="44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31"/>
            <p:cNvSpPr/>
            <p:nvPr/>
          </p:nvSpPr>
          <p:spPr>
            <a:xfrm>
              <a:off x="3953950" y="4543350"/>
              <a:ext cx="128275" cy="99525"/>
            </a:xfrm>
            <a:custGeom>
              <a:avLst/>
              <a:gdLst/>
              <a:ahLst/>
              <a:cxnLst/>
              <a:rect l="l" t="t" r="r" b="b"/>
              <a:pathLst>
                <a:path w="5131" h="3981" extrusionOk="0">
                  <a:moveTo>
                    <a:pt x="3419" y="0"/>
                  </a:moveTo>
                  <a:lnTo>
                    <a:pt x="1" y="937"/>
                  </a:lnTo>
                  <a:lnTo>
                    <a:pt x="1612" y="3980"/>
                  </a:lnTo>
                  <a:lnTo>
                    <a:pt x="5130" y="3083"/>
                  </a:lnTo>
                  <a:lnTo>
                    <a:pt x="3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31"/>
            <p:cNvSpPr/>
            <p:nvPr/>
          </p:nvSpPr>
          <p:spPr>
            <a:xfrm>
              <a:off x="4135975" y="4383975"/>
              <a:ext cx="164825" cy="104650"/>
            </a:xfrm>
            <a:custGeom>
              <a:avLst/>
              <a:gdLst/>
              <a:ahLst/>
              <a:cxnLst/>
              <a:rect l="l" t="t" r="r" b="b"/>
              <a:pathLst>
                <a:path w="6593" h="4186" extrusionOk="0">
                  <a:moveTo>
                    <a:pt x="4847" y="1"/>
                  </a:moveTo>
                  <a:lnTo>
                    <a:pt x="0" y="1311"/>
                  </a:lnTo>
                  <a:lnTo>
                    <a:pt x="1594" y="4185"/>
                  </a:lnTo>
                  <a:lnTo>
                    <a:pt x="6593" y="2818"/>
                  </a:lnTo>
                  <a:lnTo>
                    <a:pt x="48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31"/>
            <p:cNvSpPr/>
            <p:nvPr/>
          </p:nvSpPr>
          <p:spPr>
            <a:xfrm>
              <a:off x="4326800" y="4432200"/>
              <a:ext cx="173650" cy="113025"/>
            </a:xfrm>
            <a:custGeom>
              <a:avLst/>
              <a:gdLst/>
              <a:ahLst/>
              <a:cxnLst/>
              <a:rect l="l" t="t" r="r" b="b"/>
              <a:pathLst>
                <a:path w="6946" h="4521" extrusionOk="0">
                  <a:moveTo>
                    <a:pt x="4738" y="1"/>
                  </a:moveTo>
                  <a:lnTo>
                    <a:pt x="1" y="1298"/>
                  </a:lnTo>
                  <a:lnTo>
                    <a:pt x="1999" y="4520"/>
                  </a:lnTo>
                  <a:lnTo>
                    <a:pt x="6946" y="3262"/>
                  </a:lnTo>
                  <a:lnTo>
                    <a:pt x="47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31"/>
            <p:cNvSpPr/>
            <p:nvPr/>
          </p:nvSpPr>
          <p:spPr>
            <a:xfrm>
              <a:off x="4007625" y="4421200"/>
              <a:ext cx="151550" cy="102475"/>
            </a:xfrm>
            <a:custGeom>
              <a:avLst/>
              <a:gdLst/>
              <a:ahLst/>
              <a:cxnLst/>
              <a:rect l="l" t="t" r="r" b="b"/>
              <a:pathLst>
                <a:path w="6062" h="4099" extrusionOk="0">
                  <a:moveTo>
                    <a:pt x="4468" y="1"/>
                  </a:moveTo>
                  <a:lnTo>
                    <a:pt x="0" y="1211"/>
                  </a:lnTo>
                  <a:lnTo>
                    <a:pt x="1603" y="4098"/>
                  </a:lnTo>
                  <a:lnTo>
                    <a:pt x="6062" y="2879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31"/>
            <p:cNvSpPr/>
            <p:nvPr/>
          </p:nvSpPr>
          <p:spPr>
            <a:xfrm>
              <a:off x="3907250" y="4455925"/>
              <a:ext cx="123800" cy="95625"/>
            </a:xfrm>
            <a:custGeom>
              <a:avLst/>
              <a:gdLst/>
              <a:ahLst/>
              <a:cxnLst/>
              <a:rect l="l" t="t" r="r" b="b"/>
              <a:pathLst>
                <a:path w="4952" h="3825" extrusionOk="0">
                  <a:moveTo>
                    <a:pt x="3349" y="1"/>
                  </a:moveTo>
                  <a:lnTo>
                    <a:pt x="1" y="907"/>
                  </a:lnTo>
                  <a:lnTo>
                    <a:pt x="1546" y="3824"/>
                  </a:lnTo>
                  <a:lnTo>
                    <a:pt x="4952" y="2892"/>
                  </a:lnTo>
                  <a:lnTo>
                    <a:pt x="33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31"/>
            <p:cNvSpPr/>
            <p:nvPr/>
          </p:nvSpPr>
          <p:spPr>
            <a:xfrm>
              <a:off x="3904000" y="4233650"/>
              <a:ext cx="156450" cy="109975"/>
            </a:xfrm>
            <a:custGeom>
              <a:avLst/>
              <a:gdLst/>
              <a:ahLst/>
              <a:cxnLst/>
              <a:rect l="l" t="t" r="r" b="b"/>
              <a:pathLst>
                <a:path w="6258" h="4399" extrusionOk="0">
                  <a:moveTo>
                    <a:pt x="4459" y="0"/>
                  </a:moveTo>
                  <a:lnTo>
                    <a:pt x="0" y="1232"/>
                  </a:lnTo>
                  <a:lnTo>
                    <a:pt x="1755" y="4398"/>
                  </a:lnTo>
                  <a:lnTo>
                    <a:pt x="6257" y="3249"/>
                  </a:lnTo>
                  <a:lnTo>
                    <a:pt x="44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31"/>
            <p:cNvSpPr/>
            <p:nvPr/>
          </p:nvSpPr>
          <p:spPr>
            <a:xfrm>
              <a:off x="4462325" y="4393675"/>
              <a:ext cx="184650" cy="115625"/>
            </a:xfrm>
            <a:custGeom>
              <a:avLst/>
              <a:gdLst/>
              <a:ahLst/>
              <a:cxnLst/>
              <a:rect l="l" t="t" r="r" b="b"/>
              <a:pathLst>
                <a:path w="7386" h="4625" extrusionOk="0">
                  <a:moveTo>
                    <a:pt x="4947" y="0"/>
                  </a:moveTo>
                  <a:lnTo>
                    <a:pt x="1" y="1354"/>
                  </a:lnTo>
                  <a:lnTo>
                    <a:pt x="2213" y="4625"/>
                  </a:lnTo>
                  <a:lnTo>
                    <a:pt x="7386" y="3310"/>
                  </a:lnTo>
                  <a:lnTo>
                    <a:pt x="4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31"/>
            <p:cNvSpPr/>
            <p:nvPr/>
          </p:nvSpPr>
          <p:spPr>
            <a:xfrm>
              <a:off x="3956250" y="4329975"/>
              <a:ext cx="154700" cy="106400"/>
            </a:xfrm>
            <a:custGeom>
              <a:avLst/>
              <a:gdLst/>
              <a:ahLst/>
              <a:cxnLst/>
              <a:rect l="l" t="t" r="r" b="b"/>
              <a:pathLst>
                <a:path w="6188" h="4256" extrusionOk="0">
                  <a:moveTo>
                    <a:pt x="4503" y="1"/>
                  </a:moveTo>
                  <a:lnTo>
                    <a:pt x="0" y="1150"/>
                  </a:lnTo>
                  <a:lnTo>
                    <a:pt x="1720" y="4255"/>
                  </a:lnTo>
                  <a:lnTo>
                    <a:pt x="6188" y="3049"/>
                  </a:lnTo>
                  <a:lnTo>
                    <a:pt x="45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31"/>
            <p:cNvSpPr/>
            <p:nvPr/>
          </p:nvSpPr>
          <p:spPr>
            <a:xfrm>
              <a:off x="4408775" y="4099425"/>
              <a:ext cx="161250" cy="110950"/>
            </a:xfrm>
            <a:custGeom>
              <a:avLst/>
              <a:gdLst/>
              <a:ahLst/>
              <a:cxnLst/>
              <a:rect l="l" t="t" r="r" b="b"/>
              <a:pathLst>
                <a:path w="6450" h="4438" extrusionOk="0">
                  <a:moveTo>
                    <a:pt x="3741" y="0"/>
                  </a:moveTo>
                  <a:lnTo>
                    <a:pt x="0" y="1032"/>
                  </a:lnTo>
                  <a:lnTo>
                    <a:pt x="2509" y="4437"/>
                  </a:lnTo>
                  <a:lnTo>
                    <a:pt x="6449" y="343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31"/>
            <p:cNvSpPr/>
            <p:nvPr/>
          </p:nvSpPr>
          <p:spPr>
            <a:xfrm>
              <a:off x="4248975" y="3886700"/>
              <a:ext cx="124550" cy="72525"/>
            </a:xfrm>
            <a:custGeom>
              <a:avLst/>
              <a:gdLst/>
              <a:ahLst/>
              <a:cxnLst/>
              <a:rect l="l" t="t" r="r" b="b"/>
              <a:pathLst>
                <a:path w="4982" h="2901" extrusionOk="0">
                  <a:moveTo>
                    <a:pt x="3418" y="1"/>
                  </a:moveTo>
                  <a:lnTo>
                    <a:pt x="0" y="872"/>
                  </a:lnTo>
                  <a:lnTo>
                    <a:pt x="1498" y="2901"/>
                  </a:lnTo>
                  <a:lnTo>
                    <a:pt x="4982" y="1982"/>
                  </a:lnTo>
                  <a:lnTo>
                    <a:pt x="34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31"/>
            <p:cNvSpPr/>
            <p:nvPr/>
          </p:nvSpPr>
          <p:spPr>
            <a:xfrm>
              <a:off x="4207500" y="3833475"/>
              <a:ext cx="115625" cy="60450"/>
            </a:xfrm>
            <a:custGeom>
              <a:avLst/>
              <a:gdLst/>
              <a:ahLst/>
              <a:cxnLst/>
              <a:rect l="l" t="t" r="r" b="b"/>
              <a:pathLst>
                <a:path w="4625" h="2418" extrusionOk="0">
                  <a:moveTo>
                    <a:pt x="3401" y="0"/>
                  </a:moveTo>
                  <a:lnTo>
                    <a:pt x="0" y="754"/>
                  </a:lnTo>
                  <a:lnTo>
                    <a:pt x="1232" y="2417"/>
                  </a:lnTo>
                  <a:lnTo>
                    <a:pt x="4625" y="1555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31"/>
            <p:cNvSpPr/>
            <p:nvPr/>
          </p:nvSpPr>
          <p:spPr>
            <a:xfrm>
              <a:off x="4603300" y="4360250"/>
              <a:ext cx="170825" cy="111700"/>
            </a:xfrm>
            <a:custGeom>
              <a:avLst/>
              <a:gdLst/>
              <a:ahLst/>
              <a:cxnLst/>
              <a:rect l="l" t="t" r="r" b="b"/>
              <a:pathLst>
                <a:path w="6833" h="4468" extrusionOk="0">
                  <a:moveTo>
                    <a:pt x="4194" y="0"/>
                  </a:moveTo>
                  <a:lnTo>
                    <a:pt x="1" y="1150"/>
                  </a:lnTo>
                  <a:lnTo>
                    <a:pt x="2444" y="4468"/>
                  </a:lnTo>
                  <a:lnTo>
                    <a:pt x="6833" y="3349"/>
                  </a:lnTo>
                  <a:lnTo>
                    <a:pt x="4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31"/>
            <p:cNvSpPr/>
            <p:nvPr/>
          </p:nvSpPr>
          <p:spPr>
            <a:xfrm>
              <a:off x="4297075" y="3950500"/>
              <a:ext cx="133925" cy="82750"/>
            </a:xfrm>
            <a:custGeom>
              <a:avLst/>
              <a:gdLst/>
              <a:ahLst/>
              <a:cxnLst/>
              <a:rect l="l" t="t" r="r" b="b"/>
              <a:pathLst>
                <a:path w="5357" h="3310" extrusionOk="0">
                  <a:moveTo>
                    <a:pt x="3511" y="0"/>
                  </a:moveTo>
                  <a:lnTo>
                    <a:pt x="1" y="928"/>
                  </a:lnTo>
                  <a:lnTo>
                    <a:pt x="1756" y="3310"/>
                  </a:lnTo>
                  <a:lnTo>
                    <a:pt x="5357" y="2339"/>
                  </a:lnTo>
                  <a:lnTo>
                    <a:pt x="35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31"/>
            <p:cNvSpPr/>
            <p:nvPr/>
          </p:nvSpPr>
          <p:spPr>
            <a:xfrm>
              <a:off x="4542575" y="4279150"/>
              <a:ext cx="154375" cy="95375"/>
            </a:xfrm>
            <a:custGeom>
              <a:avLst/>
              <a:gdLst/>
              <a:ahLst/>
              <a:cxnLst/>
              <a:rect l="l" t="t" r="r" b="b"/>
              <a:pathLst>
                <a:path w="6175" h="3815" extrusionOk="0">
                  <a:moveTo>
                    <a:pt x="4063" y="0"/>
                  </a:moveTo>
                  <a:lnTo>
                    <a:pt x="0" y="1102"/>
                  </a:lnTo>
                  <a:lnTo>
                    <a:pt x="2003" y="3815"/>
                  </a:lnTo>
                  <a:lnTo>
                    <a:pt x="6175" y="267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31"/>
            <p:cNvSpPr/>
            <p:nvPr/>
          </p:nvSpPr>
          <p:spPr>
            <a:xfrm>
              <a:off x="4170925" y="3785575"/>
              <a:ext cx="110075" cy="51950"/>
            </a:xfrm>
            <a:custGeom>
              <a:avLst/>
              <a:gdLst/>
              <a:ahLst/>
              <a:cxnLst/>
              <a:rect l="l" t="t" r="r" b="b"/>
              <a:pathLst>
                <a:path w="4403" h="2078" extrusionOk="0">
                  <a:moveTo>
                    <a:pt x="3349" y="0"/>
                  </a:moveTo>
                  <a:lnTo>
                    <a:pt x="0" y="684"/>
                  </a:lnTo>
                  <a:lnTo>
                    <a:pt x="1032" y="2078"/>
                  </a:lnTo>
                  <a:lnTo>
                    <a:pt x="4402" y="1333"/>
                  </a:lnTo>
                  <a:lnTo>
                    <a:pt x="3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31"/>
            <p:cNvSpPr/>
            <p:nvPr/>
          </p:nvSpPr>
          <p:spPr>
            <a:xfrm>
              <a:off x="4351625" y="4023225"/>
              <a:ext cx="139475" cy="87550"/>
            </a:xfrm>
            <a:custGeom>
              <a:avLst/>
              <a:gdLst/>
              <a:ahLst/>
              <a:cxnLst/>
              <a:rect l="l" t="t" r="r" b="b"/>
              <a:pathLst>
                <a:path w="5579" h="3502" extrusionOk="0">
                  <a:moveTo>
                    <a:pt x="3623" y="0"/>
                  </a:moveTo>
                  <a:lnTo>
                    <a:pt x="0" y="980"/>
                  </a:lnTo>
                  <a:lnTo>
                    <a:pt x="1860" y="3501"/>
                  </a:lnTo>
                  <a:lnTo>
                    <a:pt x="5578" y="2478"/>
                  </a:lnTo>
                  <a:lnTo>
                    <a:pt x="3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31"/>
            <p:cNvSpPr/>
            <p:nvPr/>
          </p:nvSpPr>
          <p:spPr>
            <a:xfrm>
              <a:off x="4837900" y="3770125"/>
              <a:ext cx="708600" cy="563575"/>
            </a:xfrm>
            <a:custGeom>
              <a:avLst/>
              <a:gdLst/>
              <a:ahLst/>
              <a:cxnLst/>
              <a:rect l="l" t="t" r="r" b="b"/>
              <a:pathLst>
                <a:path w="28344" h="22543" extrusionOk="0">
                  <a:moveTo>
                    <a:pt x="12276" y="0"/>
                  </a:moveTo>
                  <a:lnTo>
                    <a:pt x="12276" y="6027"/>
                  </a:lnTo>
                  <a:cubicBezTo>
                    <a:pt x="11662" y="6619"/>
                    <a:pt x="10991" y="7141"/>
                    <a:pt x="10264" y="7590"/>
                  </a:cubicBezTo>
                  <a:cubicBezTo>
                    <a:pt x="9149" y="8256"/>
                    <a:pt x="1" y="9819"/>
                    <a:pt x="1" y="9819"/>
                  </a:cubicBezTo>
                  <a:lnTo>
                    <a:pt x="11605" y="22543"/>
                  </a:lnTo>
                  <a:cubicBezTo>
                    <a:pt x="11605" y="22543"/>
                    <a:pt x="22239" y="21385"/>
                    <a:pt x="25217" y="20531"/>
                  </a:cubicBezTo>
                  <a:cubicBezTo>
                    <a:pt x="28344" y="19638"/>
                    <a:pt x="27673" y="8260"/>
                    <a:pt x="27673" y="8260"/>
                  </a:cubicBezTo>
                  <a:lnTo>
                    <a:pt x="122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31"/>
            <p:cNvSpPr/>
            <p:nvPr/>
          </p:nvSpPr>
          <p:spPr>
            <a:xfrm>
              <a:off x="4822000" y="3757625"/>
              <a:ext cx="724400" cy="588600"/>
            </a:xfrm>
            <a:custGeom>
              <a:avLst/>
              <a:gdLst/>
              <a:ahLst/>
              <a:cxnLst/>
              <a:rect l="l" t="t" r="r" b="b"/>
              <a:pathLst>
                <a:path w="28976" h="23544" extrusionOk="0">
                  <a:moveTo>
                    <a:pt x="13412" y="1341"/>
                  </a:moveTo>
                  <a:lnTo>
                    <a:pt x="27826" y="9065"/>
                  </a:lnTo>
                  <a:cubicBezTo>
                    <a:pt x="27856" y="9849"/>
                    <a:pt x="27934" y="12161"/>
                    <a:pt x="27756" y="14526"/>
                  </a:cubicBezTo>
                  <a:cubicBezTo>
                    <a:pt x="27490" y="18061"/>
                    <a:pt x="26746" y="20260"/>
                    <a:pt x="25718" y="20552"/>
                  </a:cubicBezTo>
                  <a:cubicBezTo>
                    <a:pt x="23062" y="21310"/>
                    <a:pt x="14066" y="22337"/>
                    <a:pt x="12437" y="22516"/>
                  </a:cubicBezTo>
                  <a:lnTo>
                    <a:pt x="1621" y="10659"/>
                  </a:lnTo>
                  <a:cubicBezTo>
                    <a:pt x="4050" y="10228"/>
                    <a:pt x="10173" y="9109"/>
                    <a:pt x="11161" y="8521"/>
                  </a:cubicBezTo>
                  <a:cubicBezTo>
                    <a:pt x="11919" y="8051"/>
                    <a:pt x="12624" y="7502"/>
                    <a:pt x="13264" y="6884"/>
                  </a:cubicBezTo>
                  <a:cubicBezTo>
                    <a:pt x="13356" y="6788"/>
                    <a:pt x="13408" y="6662"/>
                    <a:pt x="13412" y="6531"/>
                  </a:cubicBezTo>
                  <a:lnTo>
                    <a:pt x="13412" y="1341"/>
                  </a:lnTo>
                  <a:close/>
                  <a:moveTo>
                    <a:pt x="12909" y="0"/>
                  </a:moveTo>
                  <a:cubicBezTo>
                    <a:pt x="12648" y="0"/>
                    <a:pt x="12411" y="209"/>
                    <a:pt x="12411" y="500"/>
                  </a:cubicBezTo>
                  <a:lnTo>
                    <a:pt x="12411" y="6313"/>
                  </a:lnTo>
                  <a:cubicBezTo>
                    <a:pt x="11867" y="6818"/>
                    <a:pt x="11274" y="7271"/>
                    <a:pt x="10643" y="7659"/>
                  </a:cubicBezTo>
                  <a:cubicBezTo>
                    <a:pt x="9890" y="8112"/>
                    <a:pt x="4055" y="9231"/>
                    <a:pt x="554" y="9827"/>
                  </a:cubicBezTo>
                  <a:cubicBezTo>
                    <a:pt x="162" y="9893"/>
                    <a:pt x="1" y="10363"/>
                    <a:pt x="266" y="10659"/>
                  </a:cubicBezTo>
                  <a:lnTo>
                    <a:pt x="11871" y="23378"/>
                  </a:lnTo>
                  <a:cubicBezTo>
                    <a:pt x="11967" y="23483"/>
                    <a:pt x="12102" y="23544"/>
                    <a:pt x="12241" y="23544"/>
                  </a:cubicBezTo>
                  <a:cubicBezTo>
                    <a:pt x="12259" y="23539"/>
                    <a:pt x="12280" y="23539"/>
                    <a:pt x="12298" y="23535"/>
                  </a:cubicBezTo>
                  <a:cubicBezTo>
                    <a:pt x="12733" y="23487"/>
                    <a:pt x="23005" y="22364"/>
                    <a:pt x="25992" y="21510"/>
                  </a:cubicBezTo>
                  <a:cubicBezTo>
                    <a:pt x="27534" y="21075"/>
                    <a:pt x="28435" y="18810"/>
                    <a:pt x="28753" y="14600"/>
                  </a:cubicBezTo>
                  <a:cubicBezTo>
                    <a:pt x="28975" y="11643"/>
                    <a:pt x="28810" y="8760"/>
                    <a:pt x="28810" y="8730"/>
                  </a:cubicBezTo>
                  <a:cubicBezTo>
                    <a:pt x="28797" y="8556"/>
                    <a:pt x="28701" y="8399"/>
                    <a:pt x="28544" y="8321"/>
                  </a:cubicBezTo>
                  <a:lnTo>
                    <a:pt x="13147" y="60"/>
                  </a:lnTo>
                  <a:cubicBezTo>
                    <a:pt x="13069" y="19"/>
                    <a:pt x="12988" y="0"/>
                    <a:pt x="12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5134000" y="3770125"/>
              <a:ext cx="411750" cy="511325"/>
            </a:xfrm>
            <a:custGeom>
              <a:avLst/>
              <a:gdLst/>
              <a:ahLst/>
              <a:cxnLst/>
              <a:rect l="l" t="t" r="r" b="b"/>
              <a:pathLst>
                <a:path w="16470" h="20453" extrusionOk="0">
                  <a:moveTo>
                    <a:pt x="432" y="0"/>
                  </a:moveTo>
                  <a:lnTo>
                    <a:pt x="432" y="6027"/>
                  </a:lnTo>
                  <a:cubicBezTo>
                    <a:pt x="432" y="6027"/>
                    <a:pt x="266" y="6188"/>
                    <a:pt x="1" y="6423"/>
                  </a:cubicBezTo>
                  <a:lnTo>
                    <a:pt x="13569" y="20453"/>
                  </a:lnTo>
                  <a:cubicBezTo>
                    <a:pt x="16469" y="19155"/>
                    <a:pt x="15829" y="8256"/>
                    <a:pt x="15829" y="8256"/>
                  </a:cubicBezTo>
                  <a:lnTo>
                    <a:pt x="4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31"/>
            <p:cNvSpPr/>
            <p:nvPr/>
          </p:nvSpPr>
          <p:spPr>
            <a:xfrm>
              <a:off x="5120075" y="3757625"/>
              <a:ext cx="426100" cy="536350"/>
            </a:xfrm>
            <a:custGeom>
              <a:avLst/>
              <a:gdLst/>
              <a:ahLst/>
              <a:cxnLst/>
              <a:rect l="l" t="t" r="r" b="b"/>
              <a:pathLst>
                <a:path w="17044" h="21454" extrusionOk="0">
                  <a:moveTo>
                    <a:pt x="1489" y="1341"/>
                  </a:moveTo>
                  <a:lnTo>
                    <a:pt x="15903" y="9065"/>
                  </a:lnTo>
                  <a:cubicBezTo>
                    <a:pt x="16099" y="12949"/>
                    <a:pt x="15798" y="18980"/>
                    <a:pt x="14204" y="20317"/>
                  </a:cubicBezTo>
                  <a:lnTo>
                    <a:pt x="1276" y="6945"/>
                  </a:lnTo>
                  <a:cubicBezTo>
                    <a:pt x="1315" y="6905"/>
                    <a:pt x="1337" y="6884"/>
                    <a:pt x="1337" y="6884"/>
                  </a:cubicBezTo>
                  <a:cubicBezTo>
                    <a:pt x="1433" y="6792"/>
                    <a:pt x="1489" y="6662"/>
                    <a:pt x="1489" y="6531"/>
                  </a:cubicBezTo>
                  <a:lnTo>
                    <a:pt x="1489" y="1341"/>
                  </a:lnTo>
                  <a:close/>
                  <a:moveTo>
                    <a:pt x="986" y="0"/>
                  </a:moveTo>
                  <a:cubicBezTo>
                    <a:pt x="725" y="0"/>
                    <a:pt x="488" y="209"/>
                    <a:pt x="488" y="500"/>
                  </a:cubicBezTo>
                  <a:lnTo>
                    <a:pt x="488" y="6309"/>
                  </a:lnTo>
                  <a:cubicBezTo>
                    <a:pt x="418" y="6374"/>
                    <a:pt x="331" y="6453"/>
                    <a:pt x="227" y="6544"/>
                  </a:cubicBezTo>
                  <a:cubicBezTo>
                    <a:pt x="13" y="6731"/>
                    <a:pt x="0" y="7062"/>
                    <a:pt x="196" y="7267"/>
                  </a:cubicBezTo>
                  <a:lnTo>
                    <a:pt x="13765" y="21301"/>
                  </a:lnTo>
                  <a:cubicBezTo>
                    <a:pt x="13860" y="21401"/>
                    <a:pt x="13987" y="21454"/>
                    <a:pt x="14126" y="21454"/>
                  </a:cubicBezTo>
                  <a:cubicBezTo>
                    <a:pt x="14196" y="21454"/>
                    <a:pt x="14265" y="21440"/>
                    <a:pt x="14326" y="21410"/>
                  </a:cubicBezTo>
                  <a:cubicBezTo>
                    <a:pt x="15733" y="20783"/>
                    <a:pt x="16556" y="18488"/>
                    <a:pt x="16843" y="14404"/>
                  </a:cubicBezTo>
                  <a:cubicBezTo>
                    <a:pt x="17043" y="11517"/>
                    <a:pt x="16887" y="8756"/>
                    <a:pt x="16887" y="8730"/>
                  </a:cubicBezTo>
                  <a:cubicBezTo>
                    <a:pt x="16874" y="8556"/>
                    <a:pt x="16778" y="8399"/>
                    <a:pt x="16621" y="8316"/>
                  </a:cubicBezTo>
                  <a:lnTo>
                    <a:pt x="1224" y="60"/>
                  </a:lnTo>
                  <a:cubicBezTo>
                    <a:pt x="1146" y="19"/>
                    <a:pt x="1065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31"/>
            <p:cNvSpPr/>
            <p:nvPr/>
          </p:nvSpPr>
          <p:spPr>
            <a:xfrm>
              <a:off x="4631500" y="1845250"/>
              <a:ext cx="1216225" cy="2555400"/>
            </a:xfrm>
            <a:custGeom>
              <a:avLst/>
              <a:gdLst/>
              <a:ahLst/>
              <a:cxnLst/>
              <a:rect l="l" t="t" r="r" b="b"/>
              <a:pathLst>
                <a:path w="48649" h="102216" extrusionOk="0">
                  <a:moveTo>
                    <a:pt x="1" y="1"/>
                  </a:moveTo>
                  <a:lnTo>
                    <a:pt x="1" y="63827"/>
                  </a:lnTo>
                  <a:lnTo>
                    <a:pt x="48648" y="102216"/>
                  </a:lnTo>
                  <a:lnTo>
                    <a:pt x="48648" y="357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31"/>
            <p:cNvSpPr/>
            <p:nvPr/>
          </p:nvSpPr>
          <p:spPr>
            <a:xfrm>
              <a:off x="4618975" y="1832700"/>
              <a:ext cx="1241250" cy="2580375"/>
            </a:xfrm>
            <a:custGeom>
              <a:avLst/>
              <a:gdLst/>
              <a:ahLst/>
              <a:cxnLst/>
              <a:rect l="l" t="t" r="r" b="b"/>
              <a:pathLst>
                <a:path w="49650" h="103215" extrusionOk="0">
                  <a:moveTo>
                    <a:pt x="998" y="1043"/>
                  </a:moveTo>
                  <a:lnTo>
                    <a:pt x="48653" y="4539"/>
                  </a:lnTo>
                  <a:lnTo>
                    <a:pt x="48653" y="101686"/>
                  </a:lnTo>
                  <a:lnTo>
                    <a:pt x="998" y="64090"/>
                  </a:lnTo>
                  <a:lnTo>
                    <a:pt x="998" y="1043"/>
                  </a:lnTo>
                  <a:close/>
                  <a:moveTo>
                    <a:pt x="498" y="0"/>
                  </a:moveTo>
                  <a:cubicBezTo>
                    <a:pt x="224" y="0"/>
                    <a:pt x="1" y="224"/>
                    <a:pt x="1" y="503"/>
                  </a:cubicBezTo>
                  <a:lnTo>
                    <a:pt x="1" y="64329"/>
                  </a:lnTo>
                  <a:cubicBezTo>
                    <a:pt x="1" y="64482"/>
                    <a:pt x="71" y="64630"/>
                    <a:pt x="188" y="64721"/>
                  </a:cubicBezTo>
                  <a:lnTo>
                    <a:pt x="48840" y="103105"/>
                  </a:lnTo>
                  <a:cubicBezTo>
                    <a:pt x="48931" y="103175"/>
                    <a:pt x="49040" y="103214"/>
                    <a:pt x="49149" y="103214"/>
                  </a:cubicBezTo>
                  <a:cubicBezTo>
                    <a:pt x="49428" y="103214"/>
                    <a:pt x="49650" y="102992"/>
                    <a:pt x="49650" y="102718"/>
                  </a:cubicBezTo>
                  <a:lnTo>
                    <a:pt x="49650" y="4073"/>
                  </a:lnTo>
                  <a:cubicBezTo>
                    <a:pt x="49650" y="3808"/>
                    <a:pt x="49450" y="3590"/>
                    <a:pt x="49188" y="3572"/>
                  </a:cubicBezTo>
                  <a:lnTo>
                    <a:pt x="536" y="2"/>
                  </a:lnTo>
                  <a:cubicBezTo>
                    <a:pt x="524" y="1"/>
                    <a:pt x="511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31"/>
            <p:cNvSpPr/>
            <p:nvPr/>
          </p:nvSpPr>
          <p:spPr>
            <a:xfrm>
              <a:off x="4715100" y="1928975"/>
              <a:ext cx="1021025" cy="1975075"/>
            </a:xfrm>
            <a:custGeom>
              <a:avLst/>
              <a:gdLst/>
              <a:ahLst/>
              <a:cxnLst/>
              <a:rect l="l" t="t" r="r" b="b"/>
              <a:pathLst>
                <a:path w="40841" h="79003" extrusionOk="0">
                  <a:moveTo>
                    <a:pt x="1" y="0"/>
                  </a:moveTo>
                  <a:lnTo>
                    <a:pt x="1" y="53786"/>
                  </a:lnTo>
                  <a:lnTo>
                    <a:pt x="40841" y="79002"/>
                  </a:lnTo>
                  <a:lnTo>
                    <a:pt x="40841" y="357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4702600" y="1916400"/>
              <a:ext cx="1046050" cy="2000150"/>
            </a:xfrm>
            <a:custGeom>
              <a:avLst/>
              <a:gdLst/>
              <a:ahLst/>
              <a:cxnLst/>
              <a:rect l="l" t="t" r="r" b="b"/>
              <a:pathLst>
                <a:path w="41842" h="80006" extrusionOk="0">
                  <a:moveTo>
                    <a:pt x="1002" y="1047"/>
                  </a:moveTo>
                  <a:lnTo>
                    <a:pt x="40845" y="4531"/>
                  </a:lnTo>
                  <a:lnTo>
                    <a:pt x="40845" y="78612"/>
                  </a:lnTo>
                  <a:lnTo>
                    <a:pt x="1002" y="54010"/>
                  </a:lnTo>
                  <a:lnTo>
                    <a:pt x="1002" y="1047"/>
                  </a:lnTo>
                  <a:close/>
                  <a:moveTo>
                    <a:pt x="499" y="0"/>
                  </a:moveTo>
                  <a:cubicBezTo>
                    <a:pt x="227" y="0"/>
                    <a:pt x="0" y="222"/>
                    <a:pt x="0" y="503"/>
                  </a:cubicBezTo>
                  <a:lnTo>
                    <a:pt x="0" y="54289"/>
                  </a:lnTo>
                  <a:cubicBezTo>
                    <a:pt x="0" y="54459"/>
                    <a:pt x="92" y="54620"/>
                    <a:pt x="240" y="54711"/>
                  </a:cubicBezTo>
                  <a:lnTo>
                    <a:pt x="41080" y="79932"/>
                  </a:lnTo>
                  <a:cubicBezTo>
                    <a:pt x="41158" y="79980"/>
                    <a:pt x="41249" y="80006"/>
                    <a:pt x="41341" y="80006"/>
                  </a:cubicBezTo>
                  <a:cubicBezTo>
                    <a:pt x="41620" y="80006"/>
                    <a:pt x="41842" y="79779"/>
                    <a:pt x="41842" y="79505"/>
                  </a:cubicBezTo>
                  <a:lnTo>
                    <a:pt x="41842" y="4074"/>
                  </a:lnTo>
                  <a:cubicBezTo>
                    <a:pt x="41842" y="3812"/>
                    <a:pt x="41646" y="3599"/>
                    <a:pt x="41389" y="3573"/>
                  </a:cubicBezTo>
                  <a:lnTo>
                    <a:pt x="544" y="2"/>
                  </a:lnTo>
                  <a:cubicBezTo>
                    <a:pt x="529" y="1"/>
                    <a:pt x="514" y="0"/>
                    <a:pt x="4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31"/>
            <p:cNvSpPr/>
            <p:nvPr/>
          </p:nvSpPr>
          <p:spPr>
            <a:xfrm>
              <a:off x="5847700" y="1934525"/>
              <a:ext cx="122800" cy="2466675"/>
            </a:xfrm>
            <a:custGeom>
              <a:avLst/>
              <a:gdLst/>
              <a:ahLst/>
              <a:cxnLst/>
              <a:rect l="l" t="t" r="r" b="b"/>
              <a:pathLst>
                <a:path w="4912" h="98667" extrusionOk="0">
                  <a:moveTo>
                    <a:pt x="0" y="0"/>
                  </a:moveTo>
                  <a:lnTo>
                    <a:pt x="0" y="98667"/>
                  </a:lnTo>
                  <a:lnTo>
                    <a:pt x="4912" y="98667"/>
                  </a:lnTo>
                  <a:lnTo>
                    <a:pt x="49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31"/>
            <p:cNvSpPr/>
            <p:nvPr/>
          </p:nvSpPr>
          <p:spPr>
            <a:xfrm>
              <a:off x="5835275" y="1922000"/>
              <a:ext cx="147750" cy="2491725"/>
            </a:xfrm>
            <a:custGeom>
              <a:avLst/>
              <a:gdLst/>
              <a:ahLst/>
              <a:cxnLst/>
              <a:rect l="l" t="t" r="r" b="b"/>
              <a:pathLst>
                <a:path w="5910" h="99669" extrusionOk="0">
                  <a:moveTo>
                    <a:pt x="4908" y="1002"/>
                  </a:moveTo>
                  <a:lnTo>
                    <a:pt x="4908" y="98667"/>
                  </a:lnTo>
                  <a:lnTo>
                    <a:pt x="1002" y="98667"/>
                  </a:lnTo>
                  <a:lnTo>
                    <a:pt x="1002" y="1002"/>
                  </a:lnTo>
                  <a:close/>
                  <a:moveTo>
                    <a:pt x="497" y="0"/>
                  </a:moveTo>
                  <a:cubicBezTo>
                    <a:pt x="223" y="0"/>
                    <a:pt x="1" y="227"/>
                    <a:pt x="1" y="501"/>
                  </a:cubicBezTo>
                  <a:lnTo>
                    <a:pt x="1" y="99168"/>
                  </a:lnTo>
                  <a:cubicBezTo>
                    <a:pt x="1" y="99442"/>
                    <a:pt x="223" y="99668"/>
                    <a:pt x="497" y="99668"/>
                  </a:cubicBezTo>
                  <a:lnTo>
                    <a:pt x="5409" y="99668"/>
                  </a:lnTo>
                  <a:cubicBezTo>
                    <a:pt x="5683" y="99668"/>
                    <a:pt x="5910" y="99442"/>
                    <a:pt x="5910" y="99168"/>
                  </a:cubicBezTo>
                  <a:lnTo>
                    <a:pt x="5910" y="501"/>
                  </a:lnTo>
                  <a:cubicBezTo>
                    <a:pt x="5910" y="227"/>
                    <a:pt x="5683" y="0"/>
                    <a:pt x="5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31"/>
            <p:cNvSpPr/>
            <p:nvPr/>
          </p:nvSpPr>
          <p:spPr>
            <a:xfrm>
              <a:off x="4782050" y="2012675"/>
              <a:ext cx="859275" cy="1684975"/>
            </a:xfrm>
            <a:custGeom>
              <a:avLst/>
              <a:gdLst/>
              <a:ahLst/>
              <a:cxnLst/>
              <a:rect l="l" t="t" r="r" b="b"/>
              <a:pathLst>
                <a:path w="34371" h="67399" extrusionOk="0">
                  <a:moveTo>
                    <a:pt x="1" y="1"/>
                  </a:moveTo>
                  <a:lnTo>
                    <a:pt x="227" y="47982"/>
                  </a:lnTo>
                  <a:lnTo>
                    <a:pt x="34370" y="67398"/>
                  </a:lnTo>
                  <a:lnTo>
                    <a:pt x="34370" y="7982"/>
                  </a:lnTo>
                  <a:lnTo>
                    <a:pt x="10939" y="4433"/>
                  </a:lnTo>
                  <a:lnTo>
                    <a:pt x="9376" y="1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31"/>
            <p:cNvSpPr/>
            <p:nvPr/>
          </p:nvSpPr>
          <p:spPr>
            <a:xfrm>
              <a:off x="4769550" y="2000075"/>
              <a:ext cx="884275" cy="1710075"/>
            </a:xfrm>
            <a:custGeom>
              <a:avLst/>
              <a:gdLst/>
              <a:ahLst/>
              <a:cxnLst/>
              <a:rect l="l" t="t" r="r" b="b"/>
              <a:pathLst>
                <a:path w="35371" h="68403" extrusionOk="0">
                  <a:moveTo>
                    <a:pt x="1006" y="1066"/>
                  </a:moveTo>
                  <a:lnTo>
                    <a:pt x="9541" y="2081"/>
                  </a:lnTo>
                  <a:lnTo>
                    <a:pt x="10986" y="5151"/>
                  </a:lnTo>
                  <a:cubicBezTo>
                    <a:pt x="11056" y="5299"/>
                    <a:pt x="11200" y="5408"/>
                    <a:pt x="11365" y="5429"/>
                  </a:cubicBezTo>
                  <a:lnTo>
                    <a:pt x="34374" y="8913"/>
                  </a:lnTo>
                  <a:lnTo>
                    <a:pt x="34374" y="67040"/>
                  </a:lnTo>
                  <a:lnTo>
                    <a:pt x="1224" y="48194"/>
                  </a:lnTo>
                  <a:lnTo>
                    <a:pt x="1006" y="1066"/>
                  </a:lnTo>
                  <a:close/>
                  <a:moveTo>
                    <a:pt x="503" y="0"/>
                  </a:moveTo>
                  <a:cubicBezTo>
                    <a:pt x="228" y="0"/>
                    <a:pt x="0" y="224"/>
                    <a:pt x="4" y="505"/>
                  </a:cubicBezTo>
                  <a:lnTo>
                    <a:pt x="226" y="48486"/>
                  </a:lnTo>
                  <a:cubicBezTo>
                    <a:pt x="226" y="48664"/>
                    <a:pt x="322" y="48830"/>
                    <a:pt x="479" y="48921"/>
                  </a:cubicBezTo>
                  <a:lnTo>
                    <a:pt x="34622" y="68338"/>
                  </a:lnTo>
                  <a:cubicBezTo>
                    <a:pt x="34700" y="68377"/>
                    <a:pt x="34783" y="68403"/>
                    <a:pt x="34870" y="68403"/>
                  </a:cubicBezTo>
                  <a:cubicBezTo>
                    <a:pt x="35149" y="68403"/>
                    <a:pt x="35371" y="68176"/>
                    <a:pt x="35371" y="67902"/>
                  </a:cubicBezTo>
                  <a:lnTo>
                    <a:pt x="35371" y="8486"/>
                  </a:lnTo>
                  <a:cubicBezTo>
                    <a:pt x="35371" y="8238"/>
                    <a:pt x="35188" y="8029"/>
                    <a:pt x="34944" y="7990"/>
                  </a:cubicBezTo>
                  <a:lnTo>
                    <a:pt x="11779" y="4485"/>
                  </a:lnTo>
                  <a:lnTo>
                    <a:pt x="10329" y="1406"/>
                  </a:lnTo>
                  <a:cubicBezTo>
                    <a:pt x="10255" y="1249"/>
                    <a:pt x="10107" y="1140"/>
                    <a:pt x="9932" y="1123"/>
                  </a:cubicBezTo>
                  <a:lnTo>
                    <a:pt x="562" y="4"/>
                  </a:lnTo>
                  <a:cubicBezTo>
                    <a:pt x="542" y="2"/>
                    <a:pt x="522" y="0"/>
                    <a:pt x="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31"/>
            <p:cNvSpPr/>
            <p:nvPr/>
          </p:nvSpPr>
          <p:spPr>
            <a:xfrm>
              <a:off x="4837900" y="2157675"/>
              <a:ext cx="753225" cy="1422725"/>
            </a:xfrm>
            <a:custGeom>
              <a:avLst/>
              <a:gdLst/>
              <a:ahLst/>
              <a:cxnLst/>
              <a:rect l="l" t="t" r="r" b="b"/>
              <a:pathLst>
                <a:path w="30129" h="56909" extrusionOk="0">
                  <a:moveTo>
                    <a:pt x="1" y="1"/>
                  </a:moveTo>
                  <a:lnTo>
                    <a:pt x="1" y="40841"/>
                  </a:lnTo>
                  <a:lnTo>
                    <a:pt x="30129" y="56908"/>
                  </a:lnTo>
                  <a:lnTo>
                    <a:pt x="30129" y="535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31"/>
            <p:cNvSpPr/>
            <p:nvPr/>
          </p:nvSpPr>
          <p:spPr>
            <a:xfrm>
              <a:off x="4825375" y="2145275"/>
              <a:ext cx="778275" cy="1447650"/>
            </a:xfrm>
            <a:custGeom>
              <a:avLst/>
              <a:gdLst/>
              <a:ahLst/>
              <a:cxnLst/>
              <a:rect l="l" t="t" r="r" b="b"/>
              <a:pathLst>
                <a:path w="31131" h="57906" extrusionOk="0">
                  <a:moveTo>
                    <a:pt x="1002" y="1093"/>
                  </a:moveTo>
                  <a:lnTo>
                    <a:pt x="30129" y="6271"/>
                  </a:lnTo>
                  <a:lnTo>
                    <a:pt x="30129" y="56573"/>
                  </a:lnTo>
                  <a:lnTo>
                    <a:pt x="1002" y="41036"/>
                  </a:lnTo>
                  <a:lnTo>
                    <a:pt x="1002" y="1093"/>
                  </a:lnTo>
                  <a:close/>
                  <a:moveTo>
                    <a:pt x="497" y="1"/>
                  </a:moveTo>
                  <a:cubicBezTo>
                    <a:pt x="230" y="1"/>
                    <a:pt x="1" y="219"/>
                    <a:pt x="1" y="497"/>
                  </a:cubicBezTo>
                  <a:lnTo>
                    <a:pt x="1" y="41337"/>
                  </a:lnTo>
                  <a:cubicBezTo>
                    <a:pt x="1" y="41524"/>
                    <a:pt x="105" y="41694"/>
                    <a:pt x="266" y="41781"/>
                  </a:cubicBezTo>
                  <a:lnTo>
                    <a:pt x="30395" y="57849"/>
                  </a:lnTo>
                  <a:cubicBezTo>
                    <a:pt x="30464" y="57888"/>
                    <a:pt x="30547" y="57905"/>
                    <a:pt x="30630" y="57905"/>
                  </a:cubicBezTo>
                  <a:cubicBezTo>
                    <a:pt x="30721" y="57905"/>
                    <a:pt x="30808" y="57883"/>
                    <a:pt x="30887" y="57836"/>
                  </a:cubicBezTo>
                  <a:cubicBezTo>
                    <a:pt x="31039" y="57744"/>
                    <a:pt x="31131" y="57583"/>
                    <a:pt x="31131" y="57404"/>
                  </a:cubicBezTo>
                  <a:lnTo>
                    <a:pt x="31131" y="5853"/>
                  </a:lnTo>
                  <a:cubicBezTo>
                    <a:pt x="31131" y="5613"/>
                    <a:pt x="30956" y="5404"/>
                    <a:pt x="30717" y="5365"/>
                  </a:cubicBezTo>
                  <a:lnTo>
                    <a:pt x="589" y="9"/>
                  </a:lnTo>
                  <a:cubicBezTo>
                    <a:pt x="558" y="3"/>
                    <a:pt x="527" y="1"/>
                    <a:pt x="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31"/>
            <p:cNvSpPr/>
            <p:nvPr/>
          </p:nvSpPr>
          <p:spPr>
            <a:xfrm>
              <a:off x="4947850" y="2616000"/>
              <a:ext cx="483250" cy="546050"/>
            </a:xfrm>
            <a:custGeom>
              <a:avLst/>
              <a:gdLst/>
              <a:ahLst/>
              <a:cxnLst/>
              <a:rect l="l" t="t" r="r" b="b"/>
              <a:pathLst>
                <a:path w="19330" h="21842" extrusionOk="0">
                  <a:moveTo>
                    <a:pt x="8035" y="0"/>
                  </a:moveTo>
                  <a:cubicBezTo>
                    <a:pt x="7383" y="0"/>
                    <a:pt x="6736" y="102"/>
                    <a:pt x="6105" y="313"/>
                  </a:cubicBezTo>
                  <a:cubicBezTo>
                    <a:pt x="1851" y="1742"/>
                    <a:pt x="1" y="7646"/>
                    <a:pt x="1969" y="13503"/>
                  </a:cubicBezTo>
                  <a:cubicBezTo>
                    <a:pt x="3645" y="18495"/>
                    <a:pt x="7549" y="21841"/>
                    <a:pt x="11298" y="21841"/>
                  </a:cubicBezTo>
                  <a:cubicBezTo>
                    <a:pt x="11951" y="21841"/>
                    <a:pt x="12599" y="21740"/>
                    <a:pt x="13229" y="21528"/>
                  </a:cubicBezTo>
                  <a:cubicBezTo>
                    <a:pt x="17479" y="20104"/>
                    <a:pt x="19330" y="14195"/>
                    <a:pt x="17362" y="8338"/>
                  </a:cubicBezTo>
                  <a:cubicBezTo>
                    <a:pt x="15685" y="3346"/>
                    <a:pt x="11782" y="0"/>
                    <a:pt x="8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31"/>
            <p:cNvSpPr/>
            <p:nvPr/>
          </p:nvSpPr>
          <p:spPr>
            <a:xfrm>
              <a:off x="5057900" y="2720725"/>
              <a:ext cx="235400" cy="352175"/>
            </a:xfrm>
            <a:custGeom>
              <a:avLst/>
              <a:gdLst/>
              <a:ahLst/>
              <a:cxnLst/>
              <a:rect l="l" t="t" r="r" b="b"/>
              <a:pathLst>
                <a:path w="9416" h="14087" extrusionOk="0">
                  <a:moveTo>
                    <a:pt x="966" y="1"/>
                  </a:moveTo>
                  <a:cubicBezTo>
                    <a:pt x="780" y="1"/>
                    <a:pt x="602" y="66"/>
                    <a:pt x="454" y="204"/>
                  </a:cubicBezTo>
                  <a:cubicBezTo>
                    <a:pt x="23" y="601"/>
                    <a:pt x="1" y="1445"/>
                    <a:pt x="397" y="2085"/>
                  </a:cubicBezTo>
                  <a:lnTo>
                    <a:pt x="3258" y="6684"/>
                  </a:lnTo>
                  <a:lnTo>
                    <a:pt x="397" y="9858"/>
                  </a:lnTo>
                  <a:cubicBezTo>
                    <a:pt x="1" y="10298"/>
                    <a:pt x="23" y="11151"/>
                    <a:pt x="454" y="11761"/>
                  </a:cubicBezTo>
                  <a:cubicBezTo>
                    <a:pt x="658" y="12053"/>
                    <a:pt x="915" y="12236"/>
                    <a:pt x="1172" y="12301"/>
                  </a:cubicBezTo>
                  <a:cubicBezTo>
                    <a:pt x="1239" y="12319"/>
                    <a:pt x="1308" y="12329"/>
                    <a:pt x="1375" y="12329"/>
                  </a:cubicBezTo>
                  <a:cubicBezTo>
                    <a:pt x="1592" y="12329"/>
                    <a:pt x="1802" y="12235"/>
                    <a:pt x="1952" y="12066"/>
                  </a:cubicBezTo>
                  <a:lnTo>
                    <a:pt x="4708" y="9009"/>
                  </a:lnTo>
                  <a:lnTo>
                    <a:pt x="7464" y="13437"/>
                  </a:lnTo>
                  <a:cubicBezTo>
                    <a:pt x="7673" y="13773"/>
                    <a:pt x="7956" y="13986"/>
                    <a:pt x="8244" y="14060"/>
                  </a:cubicBezTo>
                  <a:cubicBezTo>
                    <a:pt x="8309" y="14078"/>
                    <a:pt x="8375" y="14087"/>
                    <a:pt x="8441" y="14087"/>
                  </a:cubicBezTo>
                  <a:cubicBezTo>
                    <a:pt x="8632" y="14087"/>
                    <a:pt x="8820" y="14014"/>
                    <a:pt x="8962" y="13882"/>
                  </a:cubicBezTo>
                  <a:cubicBezTo>
                    <a:pt x="9393" y="13481"/>
                    <a:pt x="9415" y="12641"/>
                    <a:pt x="9019" y="12000"/>
                  </a:cubicBezTo>
                  <a:lnTo>
                    <a:pt x="6158" y="7402"/>
                  </a:lnTo>
                  <a:lnTo>
                    <a:pt x="9019" y="4228"/>
                  </a:lnTo>
                  <a:cubicBezTo>
                    <a:pt x="9415" y="3788"/>
                    <a:pt x="9393" y="2935"/>
                    <a:pt x="8962" y="2325"/>
                  </a:cubicBezTo>
                  <a:cubicBezTo>
                    <a:pt x="8705" y="1957"/>
                    <a:pt x="8358" y="1762"/>
                    <a:pt x="8036" y="1762"/>
                  </a:cubicBezTo>
                  <a:cubicBezTo>
                    <a:pt x="7824" y="1762"/>
                    <a:pt x="7623" y="1846"/>
                    <a:pt x="7464" y="2020"/>
                  </a:cubicBezTo>
                  <a:lnTo>
                    <a:pt x="4708" y="5081"/>
                  </a:lnTo>
                  <a:lnTo>
                    <a:pt x="1952" y="649"/>
                  </a:lnTo>
                  <a:cubicBezTo>
                    <a:pt x="1690" y="231"/>
                    <a:pt x="1315" y="1"/>
                    <a:pt x="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31"/>
            <p:cNvSpPr/>
            <p:nvPr/>
          </p:nvSpPr>
          <p:spPr>
            <a:xfrm>
              <a:off x="4957550" y="2491050"/>
              <a:ext cx="449275" cy="149025"/>
            </a:xfrm>
            <a:custGeom>
              <a:avLst/>
              <a:gdLst/>
              <a:ahLst/>
              <a:cxnLst/>
              <a:rect l="l" t="t" r="r" b="b"/>
              <a:pathLst>
                <a:path w="17971" h="5961" extrusionOk="0">
                  <a:moveTo>
                    <a:pt x="557" y="0"/>
                  </a:moveTo>
                  <a:cubicBezTo>
                    <a:pt x="342" y="0"/>
                    <a:pt x="142" y="142"/>
                    <a:pt x="78" y="360"/>
                  </a:cubicBezTo>
                  <a:cubicBezTo>
                    <a:pt x="0" y="630"/>
                    <a:pt x="157" y="909"/>
                    <a:pt x="427" y="983"/>
                  </a:cubicBezTo>
                  <a:lnTo>
                    <a:pt x="17300" y="5938"/>
                  </a:lnTo>
                  <a:cubicBezTo>
                    <a:pt x="17348" y="5951"/>
                    <a:pt x="17396" y="5960"/>
                    <a:pt x="17444" y="5960"/>
                  </a:cubicBezTo>
                  <a:cubicBezTo>
                    <a:pt x="17692" y="5960"/>
                    <a:pt x="17901" y="5777"/>
                    <a:pt x="17936" y="5529"/>
                  </a:cubicBezTo>
                  <a:cubicBezTo>
                    <a:pt x="17971" y="5285"/>
                    <a:pt x="17823" y="5050"/>
                    <a:pt x="17583" y="4980"/>
                  </a:cubicBezTo>
                  <a:lnTo>
                    <a:pt x="710" y="25"/>
                  </a:lnTo>
                  <a:cubicBezTo>
                    <a:pt x="659" y="8"/>
                    <a:pt x="608" y="0"/>
                    <a:pt x="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9" name="Google Shape;709;p31"/>
            <p:cNvSpPr/>
            <p:nvPr/>
          </p:nvSpPr>
          <p:spPr>
            <a:xfrm>
              <a:off x="4940875" y="2373875"/>
              <a:ext cx="574050" cy="177675"/>
            </a:xfrm>
            <a:custGeom>
              <a:avLst/>
              <a:gdLst/>
              <a:ahLst/>
              <a:cxnLst/>
              <a:rect l="l" t="t" r="r" b="b"/>
              <a:pathLst>
                <a:path w="22962" h="7107" extrusionOk="0">
                  <a:moveTo>
                    <a:pt x="555" y="0"/>
                  </a:moveTo>
                  <a:cubicBezTo>
                    <a:pt x="337" y="0"/>
                    <a:pt x="139" y="145"/>
                    <a:pt x="75" y="366"/>
                  </a:cubicBezTo>
                  <a:cubicBezTo>
                    <a:pt x="1" y="636"/>
                    <a:pt x="162" y="915"/>
                    <a:pt x="432" y="985"/>
                  </a:cubicBezTo>
                  <a:lnTo>
                    <a:pt x="22300" y="7090"/>
                  </a:lnTo>
                  <a:cubicBezTo>
                    <a:pt x="22343" y="7103"/>
                    <a:pt x="22391" y="7107"/>
                    <a:pt x="22435" y="7107"/>
                  </a:cubicBezTo>
                  <a:cubicBezTo>
                    <a:pt x="22683" y="7103"/>
                    <a:pt x="22892" y="6920"/>
                    <a:pt x="22927" y="6672"/>
                  </a:cubicBezTo>
                  <a:cubicBezTo>
                    <a:pt x="22962" y="6428"/>
                    <a:pt x="22809" y="6193"/>
                    <a:pt x="22570" y="6127"/>
                  </a:cubicBezTo>
                  <a:lnTo>
                    <a:pt x="702" y="22"/>
                  </a:lnTo>
                  <a:cubicBezTo>
                    <a:pt x="653" y="7"/>
                    <a:pt x="604" y="0"/>
                    <a:pt x="5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4867850" y="5014950"/>
              <a:ext cx="787875" cy="254875"/>
            </a:xfrm>
            <a:custGeom>
              <a:avLst/>
              <a:gdLst/>
              <a:ahLst/>
              <a:cxnLst/>
              <a:rect l="l" t="t" r="r" b="b"/>
              <a:pathLst>
                <a:path w="31515" h="10195" extrusionOk="0">
                  <a:moveTo>
                    <a:pt x="19684" y="1"/>
                  </a:moveTo>
                  <a:cubicBezTo>
                    <a:pt x="19320" y="1"/>
                    <a:pt x="18945" y="7"/>
                    <a:pt x="18559" y="22"/>
                  </a:cubicBezTo>
                  <a:cubicBezTo>
                    <a:pt x="18559" y="22"/>
                    <a:pt x="7899" y="1010"/>
                    <a:pt x="3950" y="4167"/>
                  </a:cubicBezTo>
                  <a:cubicBezTo>
                    <a:pt x="0" y="7328"/>
                    <a:pt x="2961" y="8904"/>
                    <a:pt x="6715" y="9893"/>
                  </a:cubicBezTo>
                  <a:cubicBezTo>
                    <a:pt x="7499" y="10100"/>
                    <a:pt x="8854" y="10194"/>
                    <a:pt x="10526" y="10194"/>
                  </a:cubicBezTo>
                  <a:cubicBezTo>
                    <a:pt x="16846" y="10194"/>
                    <a:pt x="27700" y="8846"/>
                    <a:pt x="29419" y="7128"/>
                  </a:cubicBezTo>
                  <a:cubicBezTo>
                    <a:pt x="31514" y="5037"/>
                    <a:pt x="29568" y="1"/>
                    <a:pt x="19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4902675" y="5002450"/>
              <a:ext cx="738525" cy="279875"/>
            </a:xfrm>
            <a:custGeom>
              <a:avLst/>
              <a:gdLst/>
              <a:ahLst/>
              <a:cxnLst/>
              <a:rect l="l" t="t" r="r" b="b"/>
              <a:pathLst>
                <a:path w="29541" h="11195" extrusionOk="0">
                  <a:moveTo>
                    <a:pt x="18181" y="1004"/>
                  </a:moveTo>
                  <a:cubicBezTo>
                    <a:pt x="22336" y="1004"/>
                    <a:pt x="26849" y="1977"/>
                    <a:pt x="28052" y="4741"/>
                  </a:cubicBezTo>
                  <a:cubicBezTo>
                    <a:pt x="28461" y="5681"/>
                    <a:pt x="28317" y="6626"/>
                    <a:pt x="27673" y="7275"/>
                  </a:cubicBezTo>
                  <a:cubicBezTo>
                    <a:pt x="26802" y="8146"/>
                    <a:pt x="22696" y="9095"/>
                    <a:pt x="17209" y="9701"/>
                  </a:cubicBezTo>
                  <a:cubicBezTo>
                    <a:pt x="14230" y="10029"/>
                    <a:pt x="11374" y="10197"/>
                    <a:pt x="9154" y="10197"/>
                  </a:cubicBezTo>
                  <a:cubicBezTo>
                    <a:pt x="7487" y="10197"/>
                    <a:pt x="6178" y="10102"/>
                    <a:pt x="5444" y="9910"/>
                  </a:cubicBezTo>
                  <a:cubicBezTo>
                    <a:pt x="2813" y="9217"/>
                    <a:pt x="1385" y="8425"/>
                    <a:pt x="1202" y="7554"/>
                  </a:cubicBezTo>
                  <a:cubicBezTo>
                    <a:pt x="1028" y="6731"/>
                    <a:pt x="2012" y="5742"/>
                    <a:pt x="2866" y="5059"/>
                  </a:cubicBezTo>
                  <a:cubicBezTo>
                    <a:pt x="6589" y="2080"/>
                    <a:pt x="16765" y="1061"/>
                    <a:pt x="17196" y="1022"/>
                  </a:cubicBezTo>
                  <a:lnTo>
                    <a:pt x="17200" y="1022"/>
                  </a:lnTo>
                  <a:cubicBezTo>
                    <a:pt x="17524" y="1010"/>
                    <a:pt x="17851" y="1004"/>
                    <a:pt x="18181" y="1004"/>
                  </a:cubicBezTo>
                  <a:close/>
                  <a:moveTo>
                    <a:pt x="18280" y="0"/>
                  </a:moveTo>
                  <a:cubicBezTo>
                    <a:pt x="17911" y="0"/>
                    <a:pt x="17533" y="7"/>
                    <a:pt x="17148" y="21"/>
                  </a:cubicBezTo>
                  <a:lnTo>
                    <a:pt x="17122" y="21"/>
                  </a:lnTo>
                  <a:cubicBezTo>
                    <a:pt x="16678" y="64"/>
                    <a:pt x="6262" y="1061"/>
                    <a:pt x="2243" y="4275"/>
                  </a:cubicBezTo>
                  <a:cubicBezTo>
                    <a:pt x="658" y="5546"/>
                    <a:pt x="0" y="6683"/>
                    <a:pt x="227" y="7759"/>
                  </a:cubicBezTo>
                  <a:cubicBezTo>
                    <a:pt x="501" y="9069"/>
                    <a:pt x="2082" y="10062"/>
                    <a:pt x="5191" y="10876"/>
                  </a:cubicBezTo>
                  <a:cubicBezTo>
                    <a:pt x="5931" y="11072"/>
                    <a:pt x="7316" y="11194"/>
                    <a:pt x="9249" y="11194"/>
                  </a:cubicBezTo>
                  <a:cubicBezTo>
                    <a:pt x="11344" y="11194"/>
                    <a:pt x="14074" y="11050"/>
                    <a:pt x="17322" y="10693"/>
                  </a:cubicBezTo>
                  <a:cubicBezTo>
                    <a:pt x="20140" y="10384"/>
                    <a:pt x="26867" y="9500"/>
                    <a:pt x="28378" y="7985"/>
                  </a:cubicBezTo>
                  <a:cubicBezTo>
                    <a:pt x="29314" y="7049"/>
                    <a:pt x="29541" y="5651"/>
                    <a:pt x="28970" y="4340"/>
                  </a:cubicBezTo>
                  <a:cubicBezTo>
                    <a:pt x="28570" y="3426"/>
                    <a:pt x="27616" y="2133"/>
                    <a:pt x="25317" y="1175"/>
                  </a:cubicBezTo>
                  <a:cubicBezTo>
                    <a:pt x="23447" y="394"/>
                    <a:pt x="21085" y="0"/>
                    <a:pt x="182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5057250" y="5153600"/>
              <a:ext cx="564575" cy="116200"/>
            </a:xfrm>
            <a:custGeom>
              <a:avLst/>
              <a:gdLst/>
              <a:ahLst/>
              <a:cxnLst/>
              <a:rect l="l" t="t" r="r" b="b"/>
              <a:pathLst>
                <a:path w="22583" h="4648" extrusionOk="0">
                  <a:moveTo>
                    <a:pt x="21470" y="0"/>
                  </a:moveTo>
                  <a:cubicBezTo>
                    <a:pt x="16857" y="0"/>
                    <a:pt x="11124" y="1309"/>
                    <a:pt x="5849" y="2967"/>
                  </a:cubicBezTo>
                  <a:cubicBezTo>
                    <a:pt x="3928" y="3576"/>
                    <a:pt x="1978" y="4090"/>
                    <a:pt x="1" y="4504"/>
                  </a:cubicBezTo>
                  <a:cubicBezTo>
                    <a:pt x="773" y="4601"/>
                    <a:pt x="1786" y="4647"/>
                    <a:pt x="2953" y="4647"/>
                  </a:cubicBezTo>
                  <a:cubicBezTo>
                    <a:pt x="9276" y="4647"/>
                    <a:pt x="20126" y="3302"/>
                    <a:pt x="21843" y="1582"/>
                  </a:cubicBezTo>
                  <a:cubicBezTo>
                    <a:pt x="22261" y="1164"/>
                    <a:pt x="22522" y="615"/>
                    <a:pt x="22583" y="27"/>
                  </a:cubicBezTo>
                  <a:cubicBezTo>
                    <a:pt x="22220" y="9"/>
                    <a:pt x="21849" y="0"/>
                    <a:pt x="214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5040925" y="5141075"/>
              <a:ext cx="594075" cy="141250"/>
            </a:xfrm>
            <a:custGeom>
              <a:avLst/>
              <a:gdLst/>
              <a:ahLst/>
              <a:cxnLst/>
              <a:rect l="l" t="t" r="r" b="b"/>
              <a:pathLst>
                <a:path w="23763" h="5650" extrusionOk="0">
                  <a:moveTo>
                    <a:pt x="22125" y="999"/>
                  </a:moveTo>
                  <a:cubicBezTo>
                    <a:pt x="22291" y="999"/>
                    <a:pt x="22452" y="1003"/>
                    <a:pt x="22613" y="1003"/>
                  </a:cubicBezTo>
                  <a:cubicBezTo>
                    <a:pt x="22509" y="1277"/>
                    <a:pt x="22347" y="1526"/>
                    <a:pt x="22143" y="1730"/>
                  </a:cubicBezTo>
                  <a:cubicBezTo>
                    <a:pt x="21337" y="2536"/>
                    <a:pt x="17597" y="3441"/>
                    <a:pt x="12611" y="4047"/>
                  </a:cubicBezTo>
                  <a:cubicBezTo>
                    <a:pt x="9641" y="4404"/>
                    <a:pt x="6667" y="4613"/>
                    <a:pt x="4272" y="4643"/>
                  </a:cubicBezTo>
                  <a:cubicBezTo>
                    <a:pt x="5052" y="4430"/>
                    <a:pt x="5844" y="4199"/>
                    <a:pt x="6654" y="3942"/>
                  </a:cubicBezTo>
                  <a:cubicBezTo>
                    <a:pt x="11022" y="2571"/>
                    <a:pt x="17118" y="999"/>
                    <a:pt x="22125" y="999"/>
                  </a:cubicBezTo>
                  <a:close/>
                  <a:moveTo>
                    <a:pt x="22135" y="0"/>
                  </a:moveTo>
                  <a:cubicBezTo>
                    <a:pt x="16993" y="0"/>
                    <a:pt x="10792" y="1599"/>
                    <a:pt x="6354" y="2993"/>
                  </a:cubicBezTo>
                  <a:cubicBezTo>
                    <a:pt x="4446" y="3598"/>
                    <a:pt x="2513" y="4108"/>
                    <a:pt x="554" y="4517"/>
                  </a:cubicBezTo>
                  <a:cubicBezTo>
                    <a:pt x="1" y="4630"/>
                    <a:pt x="31" y="5431"/>
                    <a:pt x="593" y="5501"/>
                  </a:cubicBezTo>
                  <a:cubicBezTo>
                    <a:pt x="1377" y="5601"/>
                    <a:pt x="2409" y="5649"/>
                    <a:pt x="3615" y="5649"/>
                  </a:cubicBezTo>
                  <a:cubicBezTo>
                    <a:pt x="6158" y="5649"/>
                    <a:pt x="9454" y="5440"/>
                    <a:pt x="12733" y="5044"/>
                  </a:cubicBezTo>
                  <a:cubicBezTo>
                    <a:pt x="20170" y="4143"/>
                    <a:pt x="22265" y="3028"/>
                    <a:pt x="22848" y="2440"/>
                  </a:cubicBezTo>
                  <a:cubicBezTo>
                    <a:pt x="23349" y="1939"/>
                    <a:pt x="23663" y="1282"/>
                    <a:pt x="23732" y="576"/>
                  </a:cubicBezTo>
                  <a:cubicBezTo>
                    <a:pt x="23763" y="293"/>
                    <a:pt x="23545" y="41"/>
                    <a:pt x="23262" y="28"/>
                  </a:cubicBezTo>
                  <a:cubicBezTo>
                    <a:pt x="22893" y="9"/>
                    <a:pt x="22517" y="0"/>
                    <a:pt x="2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4367950" y="2070250"/>
              <a:ext cx="231475" cy="134475"/>
            </a:xfrm>
            <a:custGeom>
              <a:avLst/>
              <a:gdLst/>
              <a:ahLst/>
              <a:cxnLst/>
              <a:rect l="l" t="t" r="r" b="b"/>
              <a:pathLst>
                <a:path w="9259" h="5379" extrusionOk="0">
                  <a:moveTo>
                    <a:pt x="764" y="0"/>
                  </a:moveTo>
                  <a:cubicBezTo>
                    <a:pt x="521" y="0"/>
                    <a:pt x="288" y="132"/>
                    <a:pt x="170" y="358"/>
                  </a:cubicBezTo>
                  <a:cubicBezTo>
                    <a:pt x="1" y="680"/>
                    <a:pt x="123" y="1077"/>
                    <a:pt x="440" y="1251"/>
                  </a:cubicBezTo>
                  <a:lnTo>
                    <a:pt x="8226" y="5305"/>
                  </a:lnTo>
                  <a:cubicBezTo>
                    <a:pt x="8322" y="5353"/>
                    <a:pt x="8426" y="5379"/>
                    <a:pt x="8535" y="5379"/>
                  </a:cubicBezTo>
                  <a:cubicBezTo>
                    <a:pt x="8844" y="5379"/>
                    <a:pt x="9110" y="5170"/>
                    <a:pt x="9184" y="4869"/>
                  </a:cubicBezTo>
                  <a:cubicBezTo>
                    <a:pt x="9258" y="4569"/>
                    <a:pt x="9119" y="4260"/>
                    <a:pt x="8844" y="4120"/>
                  </a:cubicBezTo>
                  <a:lnTo>
                    <a:pt x="1054" y="66"/>
                  </a:lnTo>
                  <a:cubicBezTo>
                    <a:pt x="961" y="21"/>
                    <a:pt x="861" y="0"/>
                    <a:pt x="76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4256050" y="2012050"/>
              <a:ext cx="94625" cy="63350"/>
            </a:xfrm>
            <a:custGeom>
              <a:avLst/>
              <a:gdLst/>
              <a:ahLst/>
              <a:cxnLst/>
              <a:rect l="l" t="t" r="r" b="b"/>
              <a:pathLst>
                <a:path w="3785" h="2534" extrusionOk="0">
                  <a:moveTo>
                    <a:pt x="756" y="0"/>
                  </a:moveTo>
                  <a:cubicBezTo>
                    <a:pt x="514" y="0"/>
                    <a:pt x="283" y="132"/>
                    <a:pt x="166" y="361"/>
                  </a:cubicBezTo>
                  <a:cubicBezTo>
                    <a:pt x="0" y="679"/>
                    <a:pt x="118" y="1075"/>
                    <a:pt x="436" y="1249"/>
                  </a:cubicBezTo>
                  <a:lnTo>
                    <a:pt x="2757" y="2460"/>
                  </a:lnTo>
                  <a:cubicBezTo>
                    <a:pt x="2852" y="2508"/>
                    <a:pt x="2957" y="2534"/>
                    <a:pt x="3066" y="2534"/>
                  </a:cubicBezTo>
                  <a:cubicBezTo>
                    <a:pt x="3371" y="2534"/>
                    <a:pt x="3641" y="2325"/>
                    <a:pt x="3710" y="2024"/>
                  </a:cubicBezTo>
                  <a:cubicBezTo>
                    <a:pt x="3784" y="1728"/>
                    <a:pt x="3645" y="1415"/>
                    <a:pt x="3371" y="1275"/>
                  </a:cubicBezTo>
                  <a:lnTo>
                    <a:pt x="1050" y="69"/>
                  </a:lnTo>
                  <a:cubicBezTo>
                    <a:pt x="955" y="22"/>
                    <a:pt x="854" y="0"/>
                    <a:pt x="75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4412250" y="2580950"/>
              <a:ext cx="100400" cy="40925"/>
            </a:xfrm>
            <a:custGeom>
              <a:avLst/>
              <a:gdLst/>
              <a:ahLst/>
              <a:cxnLst/>
              <a:rect l="l" t="t" r="r" b="b"/>
              <a:pathLst>
                <a:path w="4016" h="1637" extrusionOk="0">
                  <a:moveTo>
                    <a:pt x="699" y="1"/>
                  </a:moveTo>
                  <a:cubicBezTo>
                    <a:pt x="368" y="1"/>
                    <a:pt x="81" y="252"/>
                    <a:pt x="44" y="587"/>
                  </a:cubicBezTo>
                  <a:cubicBezTo>
                    <a:pt x="1" y="949"/>
                    <a:pt x="253" y="1275"/>
                    <a:pt x="610" y="1328"/>
                  </a:cubicBezTo>
                  <a:lnTo>
                    <a:pt x="3254" y="1633"/>
                  </a:lnTo>
                  <a:cubicBezTo>
                    <a:pt x="3275" y="1633"/>
                    <a:pt x="3301" y="1637"/>
                    <a:pt x="3328" y="1637"/>
                  </a:cubicBezTo>
                  <a:cubicBezTo>
                    <a:pt x="3680" y="1637"/>
                    <a:pt x="3972" y="1358"/>
                    <a:pt x="3994" y="1006"/>
                  </a:cubicBezTo>
                  <a:cubicBezTo>
                    <a:pt x="4016" y="653"/>
                    <a:pt x="3754" y="348"/>
                    <a:pt x="3406" y="304"/>
                  </a:cubicBezTo>
                  <a:lnTo>
                    <a:pt x="763" y="4"/>
                  </a:lnTo>
                  <a:cubicBezTo>
                    <a:pt x="741" y="2"/>
                    <a:pt x="720" y="1"/>
                    <a:pt x="69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4158400" y="2551600"/>
              <a:ext cx="213375" cy="53950"/>
            </a:xfrm>
            <a:custGeom>
              <a:avLst/>
              <a:gdLst/>
              <a:ahLst/>
              <a:cxnLst/>
              <a:rect l="l" t="t" r="r" b="b"/>
              <a:pathLst>
                <a:path w="8535" h="2158" extrusionOk="0">
                  <a:moveTo>
                    <a:pt x="704" y="0"/>
                  </a:moveTo>
                  <a:cubicBezTo>
                    <a:pt x="372" y="0"/>
                    <a:pt x="84" y="251"/>
                    <a:pt x="44" y="590"/>
                  </a:cubicBezTo>
                  <a:cubicBezTo>
                    <a:pt x="0" y="965"/>
                    <a:pt x="270" y="1300"/>
                    <a:pt x="645" y="1335"/>
                  </a:cubicBezTo>
                  <a:lnTo>
                    <a:pt x="7773" y="2153"/>
                  </a:lnTo>
                  <a:cubicBezTo>
                    <a:pt x="7799" y="2158"/>
                    <a:pt x="7825" y="2158"/>
                    <a:pt x="7851" y="2158"/>
                  </a:cubicBezTo>
                  <a:cubicBezTo>
                    <a:pt x="8204" y="2158"/>
                    <a:pt x="8496" y="1883"/>
                    <a:pt x="8513" y="1531"/>
                  </a:cubicBezTo>
                  <a:cubicBezTo>
                    <a:pt x="8535" y="1178"/>
                    <a:pt x="8278" y="869"/>
                    <a:pt x="7925" y="830"/>
                  </a:cubicBezTo>
                  <a:lnTo>
                    <a:pt x="797" y="7"/>
                  </a:lnTo>
                  <a:cubicBezTo>
                    <a:pt x="766" y="2"/>
                    <a:pt x="735" y="0"/>
                    <a:pt x="7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31"/>
            <p:cNvSpPr/>
            <p:nvPr/>
          </p:nvSpPr>
          <p:spPr>
            <a:xfrm>
              <a:off x="4232650" y="3054850"/>
              <a:ext cx="256375" cy="94575"/>
            </a:xfrm>
            <a:custGeom>
              <a:avLst/>
              <a:gdLst/>
              <a:ahLst/>
              <a:cxnLst/>
              <a:rect l="l" t="t" r="r" b="b"/>
              <a:pathLst>
                <a:path w="10255" h="3783" extrusionOk="0">
                  <a:moveTo>
                    <a:pt x="9513" y="0"/>
                  </a:moveTo>
                  <a:cubicBezTo>
                    <a:pt x="9460" y="0"/>
                    <a:pt x="9407" y="7"/>
                    <a:pt x="9353" y="20"/>
                  </a:cubicBezTo>
                  <a:lnTo>
                    <a:pt x="518" y="2476"/>
                  </a:lnTo>
                  <a:cubicBezTo>
                    <a:pt x="200" y="2567"/>
                    <a:pt x="0" y="2877"/>
                    <a:pt x="48" y="3203"/>
                  </a:cubicBezTo>
                  <a:cubicBezTo>
                    <a:pt x="91" y="3530"/>
                    <a:pt x="366" y="3778"/>
                    <a:pt x="697" y="3782"/>
                  </a:cubicBezTo>
                  <a:cubicBezTo>
                    <a:pt x="758" y="3782"/>
                    <a:pt x="819" y="3774"/>
                    <a:pt x="875" y="3761"/>
                  </a:cubicBezTo>
                  <a:lnTo>
                    <a:pt x="9710" y="1305"/>
                  </a:lnTo>
                  <a:cubicBezTo>
                    <a:pt x="10054" y="1200"/>
                    <a:pt x="10255" y="839"/>
                    <a:pt x="10155" y="490"/>
                  </a:cubicBezTo>
                  <a:cubicBezTo>
                    <a:pt x="10073" y="195"/>
                    <a:pt x="9805" y="0"/>
                    <a:pt x="95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31"/>
            <p:cNvSpPr/>
            <p:nvPr/>
          </p:nvSpPr>
          <p:spPr>
            <a:xfrm>
              <a:off x="3657750" y="372700"/>
              <a:ext cx="1056400" cy="1056525"/>
            </a:xfrm>
            <a:custGeom>
              <a:avLst/>
              <a:gdLst/>
              <a:ahLst/>
              <a:cxnLst/>
              <a:rect l="l" t="t" r="r" b="b"/>
              <a:pathLst>
                <a:path w="42256" h="42261" extrusionOk="0">
                  <a:moveTo>
                    <a:pt x="21128" y="4150"/>
                  </a:moveTo>
                  <a:cubicBezTo>
                    <a:pt x="30503" y="4150"/>
                    <a:pt x="38106" y="11753"/>
                    <a:pt x="38106" y="21128"/>
                  </a:cubicBezTo>
                  <a:cubicBezTo>
                    <a:pt x="38106" y="30508"/>
                    <a:pt x="30503" y="38110"/>
                    <a:pt x="21128" y="38110"/>
                  </a:cubicBezTo>
                  <a:lnTo>
                    <a:pt x="21128" y="38106"/>
                  </a:lnTo>
                  <a:cubicBezTo>
                    <a:pt x="11753" y="38106"/>
                    <a:pt x="4150" y="30508"/>
                    <a:pt x="4150" y="21128"/>
                  </a:cubicBezTo>
                  <a:cubicBezTo>
                    <a:pt x="4150" y="11753"/>
                    <a:pt x="11753" y="4150"/>
                    <a:pt x="21128" y="4150"/>
                  </a:cubicBezTo>
                  <a:close/>
                  <a:moveTo>
                    <a:pt x="21128" y="1"/>
                  </a:moveTo>
                  <a:cubicBezTo>
                    <a:pt x="9458" y="1"/>
                    <a:pt x="0" y="9463"/>
                    <a:pt x="0" y="21128"/>
                  </a:cubicBezTo>
                  <a:cubicBezTo>
                    <a:pt x="0" y="32798"/>
                    <a:pt x="9458" y="42260"/>
                    <a:pt x="21128" y="42260"/>
                  </a:cubicBezTo>
                  <a:cubicBezTo>
                    <a:pt x="32793" y="42260"/>
                    <a:pt x="42256" y="32798"/>
                    <a:pt x="42256" y="21128"/>
                  </a:cubicBezTo>
                  <a:cubicBezTo>
                    <a:pt x="42256" y="9463"/>
                    <a:pt x="32798" y="1"/>
                    <a:pt x="211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4135425" y="863225"/>
              <a:ext cx="88300" cy="75475"/>
            </a:xfrm>
            <a:custGeom>
              <a:avLst/>
              <a:gdLst/>
              <a:ahLst/>
              <a:cxnLst/>
              <a:rect l="l" t="t" r="r" b="b"/>
              <a:pathLst>
                <a:path w="3532" h="3019" extrusionOk="0">
                  <a:moveTo>
                    <a:pt x="2021" y="1"/>
                  </a:moveTo>
                  <a:cubicBezTo>
                    <a:pt x="675" y="1"/>
                    <a:pt x="1" y="1625"/>
                    <a:pt x="954" y="2578"/>
                  </a:cubicBezTo>
                  <a:cubicBezTo>
                    <a:pt x="1242" y="2867"/>
                    <a:pt x="1628" y="3019"/>
                    <a:pt x="2021" y="3019"/>
                  </a:cubicBezTo>
                  <a:cubicBezTo>
                    <a:pt x="2216" y="3019"/>
                    <a:pt x="2413" y="2981"/>
                    <a:pt x="2600" y="2905"/>
                  </a:cubicBezTo>
                  <a:cubicBezTo>
                    <a:pt x="3162" y="2670"/>
                    <a:pt x="3532" y="2121"/>
                    <a:pt x="3532" y="1507"/>
                  </a:cubicBezTo>
                  <a:cubicBezTo>
                    <a:pt x="3528" y="675"/>
                    <a:pt x="2853" y="1"/>
                    <a:pt x="20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038100" y="884300"/>
              <a:ext cx="380175" cy="224875"/>
            </a:xfrm>
            <a:custGeom>
              <a:avLst/>
              <a:gdLst/>
              <a:ahLst/>
              <a:cxnLst/>
              <a:rect l="l" t="t" r="r" b="b"/>
              <a:pathLst>
                <a:path w="15207" h="8995" extrusionOk="0">
                  <a:moveTo>
                    <a:pt x="5910" y="1"/>
                  </a:moveTo>
                  <a:cubicBezTo>
                    <a:pt x="5696" y="1"/>
                    <a:pt x="5485" y="104"/>
                    <a:pt x="5357" y="298"/>
                  </a:cubicBezTo>
                  <a:lnTo>
                    <a:pt x="297" y="7962"/>
                  </a:lnTo>
                  <a:cubicBezTo>
                    <a:pt x="1" y="8402"/>
                    <a:pt x="319" y="8994"/>
                    <a:pt x="850" y="8994"/>
                  </a:cubicBezTo>
                  <a:cubicBezTo>
                    <a:pt x="1076" y="8994"/>
                    <a:pt x="1285" y="8881"/>
                    <a:pt x="1407" y="8694"/>
                  </a:cubicBezTo>
                  <a:lnTo>
                    <a:pt x="6058" y="1653"/>
                  </a:lnTo>
                  <a:lnTo>
                    <a:pt x="14031" y="8250"/>
                  </a:lnTo>
                  <a:cubicBezTo>
                    <a:pt x="14157" y="8353"/>
                    <a:pt x="14308" y="8403"/>
                    <a:pt x="14458" y="8403"/>
                  </a:cubicBezTo>
                  <a:cubicBezTo>
                    <a:pt x="14650" y="8403"/>
                    <a:pt x="14839" y="8321"/>
                    <a:pt x="14971" y="8162"/>
                  </a:cubicBezTo>
                  <a:cubicBezTo>
                    <a:pt x="15206" y="7879"/>
                    <a:pt x="15167" y="7457"/>
                    <a:pt x="14884" y="7222"/>
                  </a:cubicBezTo>
                  <a:lnTo>
                    <a:pt x="6336" y="155"/>
                  </a:lnTo>
                  <a:cubicBezTo>
                    <a:pt x="6211" y="51"/>
                    <a:pt x="6060" y="1"/>
                    <a:pt x="59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1319650" y="700475"/>
              <a:ext cx="381025" cy="622275"/>
            </a:xfrm>
            <a:custGeom>
              <a:avLst/>
              <a:gdLst/>
              <a:ahLst/>
              <a:cxnLst/>
              <a:rect l="l" t="t" r="r" b="b"/>
              <a:pathLst>
                <a:path w="15241" h="24891" extrusionOk="0">
                  <a:moveTo>
                    <a:pt x="6601" y="1"/>
                  </a:moveTo>
                  <a:lnTo>
                    <a:pt x="5927" y="8635"/>
                  </a:lnTo>
                  <a:lnTo>
                    <a:pt x="5417" y="6097"/>
                  </a:lnTo>
                  <a:lnTo>
                    <a:pt x="5077" y="13717"/>
                  </a:lnTo>
                  <a:lnTo>
                    <a:pt x="1694" y="5082"/>
                  </a:lnTo>
                  <a:lnTo>
                    <a:pt x="4233" y="20828"/>
                  </a:lnTo>
                  <a:lnTo>
                    <a:pt x="1354" y="16425"/>
                  </a:lnTo>
                  <a:lnTo>
                    <a:pt x="1354" y="18794"/>
                  </a:lnTo>
                  <a:lnTo>
                    <a:pt x="0" y="17270"/>
                  </a:lnTo>
                  <a:lnTo>
                    <a:pt x="2539" y="24216"/>
                  </a:lnTo>
                  <a:lnTo>
                    <a:pt x="2709" y="24890"/>
                  </a:lnTo>
                  <a:lnTo>
                    <a:pt x="12528" y="24721"/>
                  </a:lnTo>
                  <a:lnTo>
                    <a:pt x="15241" y="16935"/>
                  </a:lnTo>
                  <a:lnTo>
                    <a:pt x="12867" y="18624"/>
                  </a:lnTo>
                  <a:lnTo>
                    <a:pt x="14731" y="15576"/>
                  </a:lnTo>
                  <a:lnTo>
                    <a:pt x="11513" y="17950"/>
                  </a:lnTo>
                  <a:lnTo>
                    <a:pt x="13717" y="1015"/>
                  </a:lnTo>
                  <a:lnTo>
                    <a:pt x="9144" y="14562"/>
                  </a:lnTo>
                  <a:lnTo>
                    <a:pt x="9480" y="8635"/>
                  </a:lnTo>
                  <a:lnTo>
                    <a:pt x="7790" y="13208"/>
                  </a:lnTo>
                  <a:lnTo>
                    <a:pt x="66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1318650" y="1274725"/>
              <a:ext cx="407400" cy="458650"/>
            </a:xfrm>
            <a:custGeom>
              <a:avLst/>
              <a:gdLst/>
              <a:ahLst/>
              <a:cxnLst/>
              <a:rect l="l" t="t" r="r" b="b"/>
              <a:pathLst>
                <a:path w="16296" h="18346" extrusionOk="0">
                  <a:moveTo>
                    <a:pt x="1" y="0"/>
                  </a:moveTo>
                  <a:lnTo>
                    <a:pt x="2853" y="18345"/>
                  </a:lnTo>
                  <a:lnTo>
                    <a:pt x="13443" y="18345"/>
                  </a:lnTo>
                  <a:lnTo>
                    <a:pt x="162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1300700" y="1258050"/>
              <a:ext cx="443425" cy="491975"/>
            </a:xfrm>
            <a:custGeom>
              <a:avLst/>
              <a:gdLst/>
              <a:ahLst/>
              <a:cxnLst/>
              <a:rect l="l" t="t" r="r" b="b"/>
              <a:pathLst>
                <a:path w="17737" h="19679" extrusionOk="0">
                  <a:moveTo>
                    <a:pt x="16234" y="1333"/>
                  </a:moveTo>
                  <a:lnTo>
                    <a:pt x="13591" y="18346"/>
                  </a:lnTo>
                  <a:lnTo>
                    <a:pt x="4146" y="18346"/>
                  </a:lnTo>
                  <a:lnTo>
                    <a:pt x="1498" y="1333"/>
                  </a:lnTo>
                  <a:close/>
                  <a:moveTo>
                    <a:pt x="719" y="1"/>
                  </a:moveTo>
                  <a:cubicBezTo>
                    <a:pt x="310" y="1"/>
                    <a:pt x="0" y="362"/>
                    <a:pt x="61" y="767"/>
                  </a:cubicBezTo>
                  <a:lnTo>
                    <a:pt x="2914" y="19112"/>
                  </a:lnTo>
                  <a:cubicBezTo>
                    <a:pt x="2961" y="19439"/>
                    <a:pt x="3245" y="19674"/>
                    <a:pt x="3571" y="19678"/>
                  </a:cubicBezTo>
                  <a:lnTo>
                    <a:pt x="14161" y="19678"/>
                  </a:lnTo>
                  <a:cubicBezTo>
                    <a:pt x="14488" y="19678"/>
                    <a:pt x="14771" y="19439"/>
                    <a:pt x="14819" y="19112"/>
                  </a:cubicBezTo>
                  <a:lnTo>
                    <a:pt x="17671" y="767"/>
                  </a:lnTo>
                  <a:cubicBezTo>
                    <a:pt x="17736" y="362"/>
                    <a:pt x="17423" y="1"/>
                    <a:pt x="17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1043250" y="1730175"/>
              <a:ext cx="1335950" cy="3553775"/>
            </a:xfrm>
            <a:custGeom>
              <a:avLst/>
              <a:gdLst/>
              <a:ahLst/>
              <a:cxnLst/>
              <a:rect l="l" t="t" r="r" b="b"/>
              <a:pathLst>
                <a:path w="53438" h="142151" extrusionOk="0">
                  <a:moveTo>
                    <a:pt x="0" y="1"/>
                  </a:moveTo>
                  <a:lnTo>
                    <a:pt x="0" y="142150"/>
                  </a:lnTo>
                  <a:lnTo>
                    <a:pt x="53438" y="142150"/>
                  </a:lnTo>
                  <a:lnTo>
                    <a:pt x="534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1026600" y="1713525"/>
              <a:ext cx="1369250" cy="3587075"/>
            </a:xfrm>
            <a:custGeom>
              <a:avLst/>
              <a:gdLst/>
              <a:ahLst/>
              <a:cxnLst/>
              <a:rect l="l" t="t" r="r" b="b"/>
              <a:pathLst>
                <a:path w="54770" h="143483" extrusionOk="0">
                  <a:moveTo>
                    <a:pt x="53437" y="1333"/>
                  </a:moveTo>
                  <a:lnTo>
                    <a:pt x="53437" y="142150"/>
                  </a:lnTo>
                  <a:lnTo>
                    <a:pt x="1333" y="142150"/>
                  </a:lnTo>
                  <a:lnTo>
                    <a:pt x="1333" y="1333"/>
                  </a:lnTo>
                  <a:close/>
                  <a:moveTo>
                    <a:pt x="666" y="1"/>
                  </a:moveTo>
                  <a:cubicBezTo>
                    <a:pt x="296" y="1"/>
                    <a:pt x="0" y="297"/>
                    <a:pt x="0" y="667"/>
                  </a:cubicBezTo>
                  <a:lnTo>
                    <a:pt x="0" y="142816"/>
                  </a:lnTo>
                  <a:cubicBezTo>
                    <a:pt x="0" y="143187"/>
                    <a:pt x="296" y="143483"/>
                    <a:pt x="666" y="143483"/>
                  </a:cubicBezTo>
                  <a:lnTo>
                    <a:pt x="54104" y="143483"/>
                  </a:lnTo>
                  <a:cubicBezTo>
                    <a:pt x="54469" y="143483"/>
                    <a:pt x="54770" y="143187"/>
                    <a:pt x="54770" y="142816"/>
                  </a:cubicBezTo>
                  <a:lnTo>
                    <a:pt x="54770" y="667"/>
                  </a:lnTo>
                  <a:cubicBezTo>
                    <a:pt x="54770" y="297"/>
                    <a:pt x="54469" y="1"/>
                    <a:pt x="54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104425" y="1830225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39"/>
                  </a:lnTo>
                  <a:lnTo>
                    <a:pt x="1333" y="34239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10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301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31"/>
            <p:cNvSpPr/>
            <p:nvPr/>
          </p:nvSpPr>
          <p:spPr>
            <a:xfrm>
              <a:off x="1471275" y="2197100"/>
              <a:ext cx="466925" cy="155675"/>
            </a:xfrm>
            <a:custGeom>
              <a:avLst/>
              <a:gdLst/>
              <a:ahLst/>
              <a:cxnLst/>
              <a:rect l="l" t="t" r="r" b="b"/>
              <a:pathLst>
                <a:path w="18677" h="6227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31"/>
            <p:cNvSpPr/>
            <p:nvPr/>
          </p:nvSpPr>
          <p:spPr>
            <a:xfrm>
              <a:off x="1104425" y="2828900"/>
              <a:ext cx="1200650" cy="889425"/>
            </a:xfrm>
            <a:custGeom>
              <a:avLst/>
              <a:gdLst/>
              <a:ahLst/>
              <a:cxnLst/>
              <a:rect l="l" t="t" r="r" b="b"/>
              <a:pathLst>
                <a:path w="48026" h="35577" extrusionOk="0">
                  <a:moveTo>
                    <a:pt x="46693" y="1333"/>
                  </a:moveTo>
                  <a:lnTo>
                    <a:pt x="46693" y="34244"/>
                  </a:lnTo>
                  <a:lnTo>
                    <a:pt x="1333" y="34244"/>
                  </a:lnTo>
                  <a:lnTo>
                    <a:pt x="1333" y="1333"/>
                  </a:lnTo>
                  <a:close/>
                  <a:moveTo>
                    <a:pt x="667" y="1"/>
                  </a:moveTo>
                  <a:cubicBezTo>
                    <a:pt x="297" y="1"/>
                    <a:pt x="0" y="297"/>
                    <a:pt x="0" y="667"/>
                  </a:cubicBezTo>
                  <a:lnTo>
                    <a:pt x="0" y="34906"/>
                  </a:lnTo>
                  <a:cubicBezTo>
                    <a:pt x="0" y="35276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6"/>
                    <a:pt x="48025" y="34910"/>
                  </a:cubicBezTo>
                  <a:lnTo>
                    <a:pt x="48025" y="667"/>
                  </a:lnTo>
                  <a:cubicBezTo>
                    <a:pt x="48025" y="297"/>
                    <a:pt x="47725" y="1"/>
                    <a:pt x="473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31"/>
            <p:cNvSpPr/>
            <p:nvPr/>
          </p:nvSpPr>
          <p:spPr>
            <a:xfrm>
              <a:off x="1471275" y="3195775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0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31"/>
            <p:cNvSpPr/>
            <p:nvPr/>
          </p:nvSpPr>
          <p:spPr>
            <a:xfrm>
              <a:off x="1104425" y="3827600"/>
              <a:ext cx="1200650" cy="889400"/>
            </a:xfrm>
            <a:custGeom>
              <a:avLst/>
              <a:gdLst/>
              <a:ahLst/>
              <a:cxnLst/>
              <a:rect l="l" t="t" r="r" b="b"/>
              <a:pathLst>
                <a:path w="48026" h="35576" extrusionOk="0">
                  <a:moveTo>
                    <a:pt x="46693" y="1333"/>
                  </a:moveTo>
                  <a:lnTo>
                    <a:pt x="46693" y="34243"/>
                  </a:lnTo>
                  <a:lnTo>
                    <a:pt x="1333" y="34243"/>
                  </a:lnTo>
                  <a:lnTo>
                    <a:pt x="1333" y="1333"/>
                  </a:lnTo>
                  <a:close/>
                  <a:moveTo>
                    <a:pt x="667" y="0"/>
                  </a:moveTo>
                  <a:cubicBezTo>
                    <a:pt x="297" y="0"/>
                    <a:pt x="0" y="301"/>
                    <a:pt x="0" y="666"/>
                  </a:cubicBezTo>
                  <a:lnTo>
                    <a:pt x="0" y="34910"/>
                  </a:lnTo>
                  <a:cubicBezTo>
                    <a:pt x="0" y="35275"/>
                    <a:pt x="297" y="35576"/>
                    <a:pt x="667" y="35576"/>
                  </a:cubicBezTo>
                  <a:lnTo>
                    <a:pt x="47359" y="35576"/>
                  </a:lnTo>
                  <a:cubicBezTo>
                    <a:pt x="47725" y="35576"/>
                    <a:pt x="48025" y="35275"/>
                    <a:pt x="48025" y="34910"/>
                  </a:cubicBezTo>
                  <a:lnTo>
                    <a:pt x="48025" y="666"/>
                  </a:lnTo>
                  <a:cubicBezTo>
                    <a:pt x="48025" y="301"/>
                    <a:pt x="47725" y="0"/>
                    <a:pt x="47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31"/>
            <p:cNvSpPr/>
            <p:nvPr/>
          </p:nvSpPr>
          <p:spPr>
            <a:xfrm>
              <a:off x="1471275" y="4194450"/>
              <a:ext cx="466925" cy="155700"/>
            </a:xfrm>
            <a:custGeom>
              <a:avLst/>
              <a:gdLst/>
              <a:ahLst/>
              <a:cxnLst/>
              <a:rect l="l" t="t" r="r" b="b"/>
              <a:pathLst>
                <a:path w="18677" h="6228" extrusionOk="0">
                  <a:moveTo>
                    <a:pt x="1" y="1"/>
                  </a:moveTo>
                  <a:lnTo>
                    <a:pt x="1" y="6227"/>
                  </a:lnTo>
                  <a:lnTo>
                    <a:pt x="18677" y="6227"/>
                  </a:lnTo>
                  <a:lnTo>
                    <a:pt x="186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31"/>
            <p:cNvSpPr/>
            <p:nvPr/>
          </p:nvSpPr>
          <p:spPr>
            <a:xfrm>
              <a:off x="1831075" y="4763250"/>
              <a:ext cx="1982475" cy="580250"/>
            </a:xfrm>
            <a:custGeom>
              <a:avLst/>
              <a:gdLst/>
              <a:ahLst/>
              <a:cxnLst/>
              <a:rect l="l" t="t" r="r" b="b"/>
              <a:pathLst>
                <a:path w="79299" h="23210" extrusionOk="0">
                  <a:moveTo>
                    <a:pt x="68835" y="0"/>
                  </a:moveTo>
                  <a:cubicBezTo>
                    <a:pt x="54435" y="893"/>
                    <a:pt x="27655" y="12720"/>
                    <a:pt x="27655" y="12720"/>
                  </a:cubicBezTo>
                  <a:lnTo>
                    <a:pt x="0" y="23209"/>
                  </a:lnTo>
                  <a:lnTo>
                    <a:pt x="79299" y="23209"/>
                  </a:lnTo>
                  <a:lnTo>
                    <a:pt x="68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31"/>
            <p:cNvSpPr/>
            <p:nvPr/>
          </p:nvSpPr>
          <p:spPr>
            <a:xfrm>
              <a:off x="1813650" y="4750675"/>
              <a:ext cx="2015150" cy="605350"/>
            </a:xfrm>
            <a:custGeom>
              <a:avLst/>
              <a:gdLst/>
              <a:ahLst/>
              <a:cxnLst/>
              <a:rect l="l" t="t" r="r" b="b"/>
              <a:pathLst>
                <a:path w="80606" h="24214" extrusionOk="0">
                  <a:moveTo>
                    <a:pt x="69218" y="1026"/>
                  </a:moveTo>
                  <a:lnTo>
                    <a:pt x="79225" y="23212"/>
                  </a:lnTo>
                  <a:lnTo>
                    <a:pt x="3423" y="23212"/>
                  </a:lnTo>
                  <a:lnTo>
                    <a:pt x="28531" y="13688"/>
                  </a:lnTo>
                  <a:lnTo>
                    <a:pt x="28557" y="13680"/>
                  </a:lnTo>
                  <a:cubicBezTo>
                    <a:pt x="28818" y="13562"/>
                    <a:pt x="54992" y="2067"/>
                    <a:pt x="69218" y="1026"/>
                  </a:cubicBezTo>
                  <a:close/>
                  <a:moveTo>
                    <a:pt x="69538" y="1"/>
                  </a:moveTo>
                  <a:cubicBezTo>
                    <a:pt x="69524" y="1"/>
                    <a:pt x="69511" y="1"/>
                    <a:pt x="69497" y="3"/>
                  </a:cubicBezTo>
                  <a:cubicBezTo>
                    <a:pt x="63484" y="377"/>
                    <a:pt x="54692" y="2637"/>
                    <a:pt x="43371" y="6726"/>
                  </a:cubicBezTo>
                  <a:cubicBezTo>
                    <a:pt x="35128" y="9704"/>
                    <a:pt x="28491" y="12613"/>
                    <a:pt x="28161" y="12761"/>
                  </a:cubicBezTo>
                  <a:lnTo>
                    <a:pt x="519" y="23242"/>
                  </a:lnTo>
                  <a:cubicBezTo>
                    <a:pt x="1" y="23442"/>
                    <a:pt x="140" y="24209"/>
                    <a:pt x="697" y="24213"/>
                  </a:cubicBezTo>
                  <a:lnTo>
                    <a:pt x="79996" y="24213"/>
                  </a:lnTo>
                  <a:cubicBezTo>
                    <a:pt x="80361" y="24213"/>
                    <a:pt x="80605" y="23839"/>
                    <a:pt x="80453" y="23503"/>
                  </a:cubicBezTo>
                  <a:lnTo>
                    <a:pt x="69989" y="294"/>
                  </a:lnTo>
                  <a:cubicBezTo>
                    <a:pt x="69908" y="115"/>
                    <a:pt x="69731" y="1"/>
                    <a:pt x="69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31"/>
            <p:cNvSpPr/>
            <p:nvPr/>
          </p:nvSpPr>
          <p:spPr>
            <a:xfrm>
              <a:off x="2423050" y="1584975"/>
              <a:ext cx="1587650" cy="1761450"/>
            </a:xfrm>
            <a:custGeom>
              <a:avLst/>
              <a:gdLst/>
              <a:ahLst/>
              <a:cxnLst/>
              <a:rect l="l" t="t" r="r" b="b"/>
              <a:pathLst>
                <a:path w="63506" h="70458" extrusionOk="0">
                  <a:moveTo>
                    <a:pt x="36573" y="0"/>
                  </a:moveTo>
                  <a:lnTo>
                    <a:pt x="31753" y="1415"/>
                  </a:lnTo>
                  <a:lnTo>
                    <a:pt x="47063" y="29767"/>
                  </a:lnTo>
                  <a:lnTo>
                    <a:pt x="47202" y="31182"/>
                  </a:lnTo>
                  <a:lnTo>
                    <a:pt x="1" y="50603"/>
                  </a:lnTo>
                  <a:cubicBezTo>
                    <a:pt x="1" y="50603"/>
                    <a:pt x="2622" y="70457"/>
                    <a:pt x="2966" y="70457"/>
                  </a:cubicBezTo>
                  <a:cubicBezTo>
                    <a:pt x="2971" y="70457"/>
                    <a:pt x="2975" y="70454"/>
                    <a:pt x="2979" y="70446"/>
                  </a:cubicBezTo>
                  <a:cubicBezTo>
                    <a:pt x="3262" y="69880"/>
                    <a:pt x="31470" y="53437"/>
                    <a:pt x="41394" y="47058"/>
                  </a:cubicBezTo>
                  <a:cubicBezTo>
                    <a:pt x="51313" y="40679"/>
                    <a:pt x="60954" y="37278"/>
                    <a:pt x="62230" y="35436"/>
                  </a:cubicBezTo>
                  <a:cubicBezTo>
                    <a:pt x="63505" y="33594"/>
                    <a:pt x="63362" y="30616"/>
                    <a:pt x="59395" y="26505"/>
                  </a:cubicBezTo>
                  <a:cubicBezTo>
                    <a:pt x="55424" y="22395"/>
                    <a:pt x="36573" y="0"/>
                    <a:pt x="36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31"/>
            <p:cNvSpPr/>
            <p:nvPr/>
          </p:nvSpPr>
          <p:spPr>
            <a:xfrm>
              <a:off x="2423050" y="1612625"/>
              <a:ext cx="1368075" cy="1437725"/>
            </a:xfrm>
            <a:custGeom>
              <a:avLst/>
              <a:gdLst/>
              <a:ahLst/>
              <a:cxnLst/>
              <a:rect l="l" t="t" r="r" b="b"/>
              <a:pathLst>
                <a:path w="54723" h="57509" extrusionOk="0">
                  <a:moveTo>
                    <a:pt x="32802" y="0"/>
                  </a:moveTo>
                  <a:lnTo>
                    <a:pt x="31753" y="309"/>
                  </a:lnTo>
                  <a:lnTo>
                    <a:pt x="47059" y="28661"/>
                  </a:lnTo>
                  <a:lnTo>
                    <a:pt x="47202" y="30076"/>
                  </a:lnTo>
                  <a:lnTo>
                    <a:pt x="1" y="49497"/>
                  </a:lnTo>
                  <a:cubicBezTo>
                    <a:pt x="1" y="49497"/>
                    <a:pt x="48" y="49849"/>
                    <a:pt x="127" y="50450"/>
                  </a:cubicBezTo>
                  <a:lnTo>
                    <a:pt x="3201" y="57509"/>
                  </a:lnTo>
                  <a:lnTo>
                    <a:pt x="54723" y="31948"/>
                  </a:lnTo>
                  <a:lnTo>
                    <a:pt x="328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31"/>
            <p:cNvSpPr/>
            <p:nvPr/>
          </p:nvSpPr>
          <p:spPr>
            <a:xfrm>
              <a:off x="2410000" y="1572375"/>
              <a:ext cx="1603950" cy="1786600"/>
            </a:xfrm>
            <a:custGeom>
              <a:avLst/>
              <a:gdLst/>
              <a:ahLst/>
              <a:cxnLst/>
              <a:rect l="l" t="t" r="r" b="b"/>
              <a:pathLst>
                <a:path w="64158" h="71464" extrusionOk="0">
                  <a:moveTo>
                    <a:pt x="36921" y="1075"/>
                  </a:moveTo>
                  <a:cubicBezTo>
                    <a:pt x="39007" y="3548"/>
                    <a:pt x="55845" y="23513"/>
                    <a:pt x="59555" y="27358"/>
                  </a:cubicBezTo>
                  <a:cubicBezTo>
                    <a:pt x="62756" y="30676"/>
                    <a:pt x="63744" y="33619"/>
                    <a:pt x="62338" y="35653"/>
                  </a:cubicBezTo>
                  <a:cubicBezTo>
                    <a:pt x="61807" y="36424"/>
                    <a:pt x="59216" y="37700"/>
                    <a:pt x="55928" y="39315"/>
                  </a:cubicBezTo>
                  <a:cubicBezTo>
                    <a:pt x="52114" y="41196"/>
                    <a:pt x="46884" y="43774"/>
                    <a:pt x="41641" y="47140"/>
                  </a:cubicBezTo>
                  <a:cubicBezTo>
                    <a:pt x="36547" y="50414"/>
                    <a:pt x="26762" y="56267"/>
                    <a:pt x="18127" y="61427"/>
                  </a:cubicBezTo>
                  <a:cubicBezTo>
                    <a:pt x="14169" y="63795"/>
                    <a:pt x="10429" y="66029"/>
                    <a:pt x="7729" y="67671"/>
                  </a:cubicBezTo>
                  <a:cubicBezTo>
                    <a:pt x="5517" y="69012"/>
                    <a:pt x="4372" y="69726"/>
                    <a:pt x="3771" y="70127"/>
                  </a:cubicBezTo>
                  <a:cubicBezTo>
                    <a:pt x="3270" y="67601"/>
                    <a:pt x="1951" y="58091"/>
                    <a:pt x="1071" y="51420"/>
                  </a:cubicBezTo>
                  <a:lnTo>
                    <a:pt x="47916" y="32148"/>
                  </a:lnTo>
                  <a:cubicBezTo>
                    <a:pt x="48121" y="32061"/>
                    <a:pt x="48243" y="31852"/>
                    <a:pt x="48221" y="31634"/>
                  </a:cubicBezTo>
                  <a:lnTo>
                    <a:pt x="48081" y="30219"/>
                  </a:lnTo>
                  <a:cubicBezTo>
                    <a:pt x="48073" y="30153"/>
                    <a:pt x="48055" y="30088"/>
                    <a:pt x="48025" y="30031"/>
                  </a:cubicBezTo>
                  <a:lnTo>
                    <a:pt x="33006" y="2224"/>
                  </a:lnTo>
                  <a:lnTo>
                    <a:pt x="36921" y="1075"/>
                  </a:lnTo>
                  <a:close/>
                  <a:moveTo>
                    <a:pt x="37093" y="1"/>
                  </a:moveTo>
                  <a:cubicBezTo>
                    <a:pt x="37047" y="1"/>
                    <a:pt x="37001" y="7"/>
                    <a:pt x="36956" y="21"/>
                  </a:cubicBezTo>
                  <a:lnTo>
                    <a:pt x="32136" y="1440"/>
                  </a:lnTo>
                  <a:cubicBezTo>
                    <a:pt x="31831" y="1527"/>
                    <a:pt x="31687" y="1876"/>
                    <a:pt x="31840" y="2159"/>
                  </a:cubicBezTo>
                  <a:lnTo>
                    <a:pt x="47097" y="30419"/>
                  </a:lnTo>
                  <a:lnTo>
                    <a:pt x="47189" y="31364"/>
                  </a:lnTo>
                  <a:lnTo>
                    <a:pt x="335" y="50641"/>
                  </a:lnTo>
                  <a:cubicBezTo>
                    <a:pt x="122" y="50728"/>
                    <a:pt x="0" y="50946"/>
                    <a:pt x="26" y="51172"/>
                  </a:cubicBezTo>
                  <a:cubicBezTo>
                    <a:pt x="35" y="51220"/>
                    <a:pt x="688" y="56180"/>
                    <a:pt x="1380" y="61078"/>
                  </a:cubicBezTo>
                  <a:cubicBezTo>
                    <a:pt x="1781" y="63961"/>
                    <a:pt x="2121" y="66260"/>
                    <a:pt x="2382" y="67910"/>
                  </a:cubicBezTo>
                  <a:cubicBezTo>
                    <a:pt x="2539" y="68894"/>
                    <a:pt x="2665" y="69661"/>
                    <a:pt x="2769" y="70183"/>
                  </a:cubicBezTo>
                  <a:cubicBezTo>
                    <a:pt x="2926" y="71011"/>
                    <a:pt x="2996" y="71385"/>
                    <a:pt x="3405" y="71455"/>
                  </a:cubicBezTo>
                  <a:cubicBezTo>
                    <a:pt x="3431" y="71459"/>
                    <a:pt x="3462" y="71459"/>
                    <a:pt x="3488" y="71464"/>
                  </a:cubicBezTo>
                  <a:cubicBezTo>
                    <a:pt x="3645" y="71464"/>
                    <a:pt x="3797" y="71390"/>
                    <a:pt x="3893" y="71263"/>
                  </a:cubicBezTo>
                  <a:cubicBezTo>
                    <a:pt x="4516" y="70732"/>
                    <a:pt x="11378" y="66630"/>
                    <a:pt x="18641" y="62284"/>
                  </a:cubicBezTo>
                  <a:cubicBezTo>
                    <a:pt x="27285" y="57120"/>
                    <a:pt x="37074" y="51263"/>
                    <a:pt x="42186" y="47980"/>
                  </a:cubicBezTo>
                  <a:cubicBezTo>
                    <a:pt x="47376" y="44645"/>
                    <a:pt x="52575" y="42084"/>
                    <a:pt x="56372" y="40212"/>
                  </a:cubicBezTo>
                  <a:cubicBezTo>
                    <a:pt x="60052" y="38401"/>
                    <a:pt x="62482" y="37203"/>
                    <a:pt x="63161" y="36223"/>
                  </a:cubicBezTo>
                  <a:cubicBezTo>
                    <a:pt x="63945" y="35091"/>
                    <a:pt x="64158" y="33702"/>
                    <a:pt x="63784" y="32204"/>
                  </a:cubicBezTo>
                  <a:cubicBezTo>
                    <a:pt x="63357" y="30497"/>
                    <a:pt x="62177" y="28634"/>
                    <a:pt x="60274" y="26661"/>
                  </a:cubicBezTo>
                  <a:cubicBezTo>
                    <a:pt x="56364" y="22612"/>
                    <a:pt x="37666" y="404"/>
                    <a:pt x="37478" y="182"/>
                  </a:cubicBezTo>
                  <a:cubicBezTo>
                    <a:pt x="37379" y="66"/>
                    <a:pt x="37237" y="1"/>
                    <a:pt x="370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31"/>
            <p:cNvSpPr/>
            <p:nvPr/>
          </p:nvSpPr>
          <p:spPr>
            <a:xfrm>
              <a:off x="2844775" y="1318300"/>
              <a:ext cx="127600" cy="162525"/>
            </a:xfrm>
            <a:custGeom>
              <a:avLst/>
              <a:gdLst/>
              <a:ahLst/>
              <a:cxnLst/>
              <a:rect l="l" t="t" r="r" b="b"/>
              <a:pathLst>
                <a:path w="5104" h="6501" extrusionOk="0">
                  <a:moveTo>
                    <a:pt x="2661" y="0"/>
                  </a:moveTo>
                  <a:cubicBezTo>
                    <a:pt x="2157" y="0"/>
                    <a:pt x="1654" y="221"/>
                    <a:pt x="1276" y="883"/>
                  </a:cubicBezTo>
                  <a:cubicBezTo>
                    <a:pt x="140" y="2868"/>
                    <a:pt x="1" y="6126"/>
                    <a:pt x="710" y="6413"/>
                  </a:cubicBezTo>
                  <a:cubicBezTo>
                    <a:pt x="858" y="6472"/>
                    <a:pt x="1098" y="6500"/>
                    <a:pt x="1388" y="6500"/>
                  </a:cubicBezTo>
                  <a:cubicBezTo>
                    <a:pt x="2494" y="6500"/>
                    <a:pt x="4339" y="6093"/>
                    <a:pt x="4677" y="5420"/>
                  </a:cubicBezTo>
                  <a:cubicBezTo>
                    <a:pt x="5104" y="4567"/>
                    <a:pt x="4677" y="883"/>
                    <a:pt x="4677" y="883"/>
                  </a:cubicBezTo>
                  <a:cubicBezTo>
                    <a:pt x="4677" y="883"/>
                    <a:pt x="3669" y="0"/>
                    <a:pt x="2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31"/>
            <p:cNvSpPr/>
            <p:nvPr/>
          </p:nvSpPr>
          <p:spPr>
            <a:xfrm>
              <a:off x="2833450" y="1305875"/>
              <a:ext cx="151125" cy="187450"/>
            </a:xfrm>
            <a:custGeom>
              <a:avLst/>
              <a:gdLst/>
              <a:ahLst/>
              <a:cxnLst/>
              <a:rect l="l" t="t" r="r" b="b"/>
              <a:pathLst>
                <a:path w="6045" h="7498" extrusionOk="0">
                  <a:moveTo>
                    <a:pt x="3122" y="1003"/>
                  </a:moveTo>
                  <a:cubicBezTo>
                    <a:pt x="3684" y="1003"/>
                    <a:pt x="4323" y="1391"/>
                    <a:pt x="4660" y="1645"/>
                  </a:cubicBezTo>
                  <a:cubicBezTo>
                    <a:pt x="4838" y="3305"/>
                    <a:pt x="4899" y="5268"/>
                    <a:pt x="4686" y="5695"/>
                  </a:cubicBezTo>
                  <a:cubicBezTo>
                    <a:pt x="4612" y="5839"/>
                    <a:pt x="4133" y="6144"/>
                    <a:pt x="3153" y="6348"/>
                  </a:cubicBezTo>
                  <a:cubicBezTo>
                    <a:pt x="2640" y="6456"/>
                    <a:pt x="2177" y="6497"/>
                    <a:pt x="1843" y="6497"/>
                  </a:cubicBezTo>
                  <a:cubicBezTo>
                    <a:pt x="1638" y="6497"/>
                    <a:pt x="1481" y="6482"/>
                    <a:pt x="1390" y="6457"/>
                  </a:cubicBezTo>
                  <a:lnTo>
                    <a:pt x="1385" y="6457"/>
                  </a:lnTo>
                  <a:cubicBezTo>
                    <a:pt x="1076" y="6009"/>
                    <a:pt x="1168" y="3374"/>
                    <a:pt x="2165" y="1632"/>
                  </a:cubicBezTo>
                  <a:cubicBezTo>
                    <a:pt x="2369" y="1271"/>
                    <a:pt x="2622" y="1071"/>
                    <a:pt x="2936" y="1018"/>
                  </a:cubicBezTo>
                  <a:cubicBezTo>
                    <a:pt x="2996" y="1008"/>
                    <a:pt x="3059" y="1003"/>
                    <a:pt x="3122" y="1003"/>
                  </a:cubicBezTo>
                  <a:close/>
                  <a:moveTo>
                    <a:pt x="3122" y="1"/>
                  </a:moveTo>
                  <a:cubicBezTo>
                    <a:pt x="3006" y="1"/>
                    <a:pt x="2888" y="10"/>
                    <a:pt x="2770" y="30"/>
                  </a:cubicBezTo>
                  <a:cubicBezTo>
                    <a:pt x="2343" y="100"/>
                    <a:pt x="1742" y="348"/>
                    <a:pt x="1294" y="1136"/>
                  </a:cubicBezTo>
                  <a:cubicBezTo>
                    <a:pt x="306" y="2865"/>
                    <a:pt x="1" y="5543"/>
                    <a:pt x="401" y="6688"/>
                  </a:cubicBezTo>
                  <a:cubicBezTo>
                    <a:pt x="523" y="7041"/>
                    <a:pt x="719" y="7271"/>
                    <a:pt x="976" y="7376"/>
                  </a:cubicBezTo>
                  <a:cubicBezTo>
                    <a:pt x="1181" y="7459"/>
                    <a:pt x="1503" y="7498"/>
                    <a:pt x="1877" y="7498"/>
                  </a:cubicBezTo>
                  <a:cubicBezTo>
                    <a:pt x="3171" y="7498"/>
                    <a:pt x="5139" y="7023"/>
                    <a:pt x="5579" y="6144"/>
                  </a:cubicBezTo>
                  <a:cubicBezTo>
                    <a:pt x="6045" y="5207"/>
                    <a:pt x="5701" y="1968"/>
                    <a:pt x="5627" y="1328"/>
                  </a:cubicBezTo>
                  <a:cubicBezTo>
                    <a:pt x="5614" y="1201"/>
                    <a:pt x="5553" y="1088"/>
                    <a:pt x="5461" y="1010"/>
                  </a:cubicBezTo>
                  <a:cubicBezTo>
                    <a:pt x="5335" y="895"/>
                    <a:pt x="4278" y="1"/>
                    <a:pt x="3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31"/>
            <p:cNvSpPr/>
            <p:nvPr/>
          </p:nvSpPr>
          <p:spPr>
            <a:xfrm>
              <a:off x="2922725" y="1270950"/>
              <a:ext cx="145350" cy="178125"/>
            </a:xfrm>
            <a:custGeom>
              <a:avLst/>
              <a:gdLst/>
              <a:ahLst/>
              <a:cxnLst/>
              <a:rect l="l" t="t" r="r" b="b"/>
              <a:pathLst>
                <a:path w="5814" h="7125" extrusionOk="0">
                  <a:moveTo>
                    <a:pt x="2375" y="0"/>
                  </a:moveTo>
                  <a:cubicBezTo>
                    <a:pt x="2090" y="0"/>
                    <a:pt x="1813" y="68"/>
                    <a:pt x="1559" y="230"/>
                  </a:cubicBezTo>
                  <a:cubicBezTo>
                    <a:pt x="0" y="1222"/>
                    <a:pt x="427" y="6604"/>
                    <a:pt x="993" y="7031"/>
                  </a:cubicBezTo>
                  <a:cubicBezTo>
                    <a:pt x="1079" y="7096"/>
                    <a:pt x="1230" y="7125"/>
                    <a:pt x="1425" y="7125"/>
                  </a:cubicBezTo>
                  <a:cubicBezTo>
                    <a:pt x="2521" y="7125"/>
                    <a:pt x="5025" y="6218"/>
                    <a:pt x="5387" y="5616"/>
                  </a:cubicBezTo>
                  <a:cubicBezTo>
                    <a:pt x="5813" y="4911"/>
                    <a:pt x="5530" y="1788"/>
                    <a:pt x="5530" y="1788"/>
                  </a:cubicBezTo>
                  <a:cubicBezTo>
                    <a:pt x="5530" y="1788"/>
                    <a:pt x="3840" y="0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31"/>
            <p:cNvSpPr/>
            <p:nvPr/>
          </p:nvSpPr>
          <p:spPr>
            <a:xfrm>
              <a:off x="2921625" y="1258475"/>
              <a:ext cx="158325" cy="203175"/>
            </a:xfrm>
            <a:custGeom>
              <a:avLst/>
              <a:gdLst/>
              <a:ahLst/>
              <a:cxnLst/>
              <a:rect l="l" t="t" r="r" b="b"/>
              <a:pathLst>
                <a:path w="6333" h="8127" extrusionOk="0">
                  <a:moveTo>
                    <a:pt x="2416" y="1000"/>
                  </a:moveTo>
                  <a:cubicBezTo>
                    <a:pt x="3341" y="1000"/>
                    <a:pt x="4549" y="1978"/>
                    <a:pt x="5091" y="2509"/>
                  </a:cubicBezTo>
                  <a:cubicBezTo>
                    <a:pt x="5204" y="3903"/>
                    <a:pt x="5196" y="5531"/>
                    <a:pt x="5004" y="5858"/>
                  </a:cubicBezTo>
                  <a:cubicBezTo>
                    <a:pt x="4904" y="6006"/>
                    <a:pt x="4277" y="6389"/>
                    <a:pt x="3236" y="6738"/>
                  </a:cubicBezTo>
                  <a:cubicBezTo>
                    <a:pt x="2396" y="7022"/>
                    <a:pt x="1758" y="7126"/>
                    <a:pt x="1455" y="7126"/>
                  </a:cubicBezTo>
                  <a:cubicBezTo>
                    <a:pt x="1414" y="7126"/>
                    <a:pt x="1379" y="7124"/>
                    <a:pt x="1351" y="7121"/>
                  </a:cubicBezTo>
                  <a:cubicBezTo>
                    <a:pt x="1120" y="6633"/>
                    <a:pt x="837" y="4343"/>
                    <a:pt x="1185" y="2597"/>
                  </a:cubicBezTo>
                  <a:cubicBezTo>
                    <a:pt x="1338" y="1848"/>
                    <a:pt x="1581" y="1334"/>
                    <a:pt x="1873" y="1147"/>
                  </a:cubicBezTo>
                  <a:cubicBezTo>
                    <a:pt x="2035" y="1044"/>
                    <a:pt x="2219" y="1000"/>
                    <a:pt x="2416" y="1000"/>
                  </a:cubicBezTo>
                  <a:close/>
                  <a:moveTo>
                    <a:pt x="2418" y="1"/>
                  </a:moveTo>
                  <a:cubicBezTo>
                    <a:pt x="1957" y="1"/>
                    <a:pt x="1600" y="138"/>
                    <a:pt x="1338" y="306"/>
                  </a:cubicBezTo>
                  <a:cubicBezTo>
                    <a:pt x="349" y="933"/>
                    <a:pt x="84" y="2653"/>
                    <a:pt x="31" y="3981"/>
                  </a:cubicBezTo>
                  <a:cubicBezTo>
                    <a:pt x="1" y="4778"/>
                    <a:pt x="40" y="5579"/>
                    <a:pt x="153" y="6367"/>
                  </a:cubicBezTo>
                  <a:cubicBezTo>
                    <a:pt x="340" y="7635"/>
                    <a:pt x="619" y="7844"/>
                    <a:pt x="737" y="7931"/>
                  </a:cubicBezTo>
                  <a:cubicBezTo>
                    <a:pt x="911" y="8061"/>
                    <a:pt x="1146" y="8127"/>
                    <a:pt x="1468" y="8127"/>
                  </a:cubicBezTo>
                  <a:cubicBezTo>
                    <a:pt x="1743" y="8118"/>
                    <a:pt x="2017" y="8087"/>
                    <a:pt x="2287" y="8031"/>
                  </a:cubicBezTo>
                  <a:cubicBezTo>
                    <a:pt x="3275" y="7835"/>
                    <a:pt x="5405" y="7130"/>
                    <a:pt x="5862" y="6372"/>
                  </a:cubicBezTo>
                  <a:cubicBezTo>
                    <a:pt x="6332" y="5584"/>
                    <a:pt x="6141" y="3010"/>
                    <a:pt x="6071" y="2240"/>
                  </a:cubicBezTo>
                  <a:cubicBezTo>
                    <a:pt x="6062" y="2126"/>
                    <a:pt x="6014" y="2022"/>
                    <a:pt x="5936" y="1943"/>
                  </a:cubicBezTo>
                  <a:cubicBezTo>
                    <a:pt x="5483" y="1478"/>
                    <a:pt x="4982" y="1068"/>
                    <a:pt x="4442" y="715"/>
                  </a:cubicBezTo>
                  <a:cubicBezTo>
                    <a:pt x="3619" y="184"/>
                    <a:pt x="2949" y="1"/>
                    <a:pt x="24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31"/>
            <p:cNvSpPr/>
            <p:nvPr/>
          </p:nvSpPr>
          <p:spPr>
            <a:xfrm>
              <a:off x="3007750" y="1244775"/>
              <a:ext cx="187900" cy="196625"/>
            </a:xfrm>
            <a:custGeom>
              <a:avLst/>
              <a:gdLst/>
              <a:ahLst/>
              <a:cxnLst/>
              <a:rect l="l" t="t" r="r" b="b"/>
              <a:pathLst>
                <a:path w="7516" h="7865" extrusionOk="0">
                  <a:moveTo>
                    <a:pt x="3405" y="1"/>
                  </a:moveTo>
                  <a:cubicBezTo>
                    <a:pt x="1420" y="1"/>
                    <a:pt x="0" y="7085"/>
                    <a:pt x="710" y="7651"/>
                  </a:cubicBezTo>
                  <a:cubicBezTo>
                    <a:pt x="899" y="7803"/>
                    <a:pt x="1368" y="7864"/>
                    <a:pt x="1962" y="7864"/>
                  </a:cubicBezTo>
                  <a:cubicBezTo>
                    <a:pt x="3598" y="7864"/>
                    <a:pt x="6175" y="7399"/>
                    <a:pt x="6379" y="7085"/>
                  </a:cubicBezTo>
                  <a:cubicBezTo>
                    <a:pt x="6662" y="6659"/>
                    <a:pt x="7516" y="2975"/>
                    <a:pt x="7516" y="2975"/>
                  </a:cubicBezTo>
                  <a:cubicBezTo>
                    <a:pt x="7516" y="2975"/>
                    <a:pt x="5387" y="1"/>
                    <a:pt x="3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31"/>
            <p:cNvSpPr/>
            <p:nvPr/>
          </p:nvSpPr>
          <p:spPr>
            <a:xfrm>
              <a:off x="3005125" y="1232250"/>
              <a:ext cx="203500" cy="221675"/>
            </a:xfrm>
            <a:custGeom>
              <a:avLst/>
              <a:gdLst/>
              <a:ahLst/>
              <a:cxnLst/>
              <a:rect l="l" t="t" r="r" b="b"/>
              <a:pathLst>
                <a:path w="8140" h="8867" extrusionOk="0">
                  <a:moveTo>
                    <a:pt x="3510" y="998"/>
                  </a:moveTo>
                  <a:cubicBezTo>
                    <a:pt x="4821" y="998"/>
                    <a:pt x="6419" y="2722"/>
                    <a:pt x="7081" y="3585"/>
                  </a:cubicBezTo>
                  <a:cubicBezTo>
                    <a:pt x="6711" y="5161"/>
                    <a:pt x="6271" y="6859"/>
                    <a:pt x="6097" y="7255"/>
                  </a:cubicBezTo>
                  <a:cubicBezTo>
                    <a:pt x="5831" y="7377"/>
                    <a:pt x="4882" y="7612"/>
                    <a:pt x="3641" y="7756"/>
                  </a:cubicBezTo>
                  <a:cubicBezTo>
                    <a:pt x="2979" y="7833"/>
                    <a:pt x="2449" y="7862"/>
                    <a:pt x="2048" y="7862"/>
                  </a:cubicBezTo>
                  <a:cubicBezTo>
                    <a:pt x="1589" y="7862"/>
                    <a:pt x="1298" y="7824"/>
                    <a:pt x="1168" y="7778"/>
                  </a:cubicBezTo>
                  <a:cubicBezTo>
                    <a:pt x="967" y="7112"/>
                    <a:pt x="1512" y="3576"/>
                    <a:pt x="2639" y="1778"/>
                  </a:cubicBezTo>
                  <a:cubicBezTo>
                    <a:pt x="2949" y="1281"/>
                    <a:pt x="3266" y="998"/>
                    <a:pt x="3510" y="998"/>
                  </a:cubicBezTo>
                  <a:close/>
                  <a:moveTo>
                    <a:pt x="3506" y="1"/>
                  </a:moveTo>
                  <a:cubicBezTo>
                    <a:pt x="2526" y="1"/>
                    <a:pt x="1673" y="1020"/>
                    <a:pt x="967" y="3036"/>
                  </a:cubicBezTo>
                  <a:cubicBezTo>
                    <a:pt x="602" y="4085"/>
                    <a:pt x="345" y="5165"/>
                    <a:pt x="205" y="6267"/>
                  </a:cubicBezTo>
                  <a:cubicBezTo>
                    <a:pt x="1" y="7909"/>
                    <a:pt x="258" y="8348"/>
                    <a:pt x="501" y="8544"/>
                  </a:cubicBezTo>
                  <a:cubicBezTo>
                    <a:pt x="806" y="8784"/>
                    <a:pt x="1425" y="8867"/>
                    <a:pt x="2108" y="8867"/>
                  </a:cubicBezTo>
                  <a:cubicBezTo>
                    <a:pt x="2979" y="8867"/>
                    <a:pt x="3954" y="8736"/>
                    <a:pt x="4499" y="8649"/>
                  </a:cubicBezTo>
                  <a:cubicBezTo>
                    <a:pt x="6593" y="8327"/>
                    <a:pt x="6807" y="8000"/>
                    <a:pt x="6898" y="7865"/>
                  </a:cubicBezTo>
                  <a:cubicBezTo>
                    <a:pt x="7203" y="7412"/>
                    <a:pt x="7843" y="4725"/>
                    <a:pt x="8104" y="3589"/>
                  </a:cubicBezTo>
                  <a:cubicBezTo>
                    <a:pt x="8139" y="3450"/>
                    <a:pt x="8109" y="3302"/>
                    <a:pt x="8026" y="3184"/>
                  </a:cubicBezTo>
                  <a:cubicBezTo>
                    <a:pt x="7934" y="3053"/>
                    <a:pt x="5722" y="1"/>
                    <a:pt x="350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31"/>
            <p:cNvSpPr/>
            <p:nvPr/>
          </p:nvSpPr>
          <p:spPr>
            <a:xfrm>
              <a:off x="3092875" y="1244325"/>
              <a:ext cx="205550" cy="199475"/>
            </a:xfrm>
            <a:custGeom>
              <a:avLst/>
              <a:gdLst/>
              <a:ahLst/>
              <a:cxnLst/>
              <a:rect l="l" t="t" r="r" b="b"/>
              <a:pathLst>
                <a:path w="8222" h="7979" extrusionOk="0">
                  <a:moveTo>
                    <a:pt x="5453" y="1"/>
                  </a:moveTo>
                  <a:cubicBezTo>
                    <a:pt x="5385" y="1"/>
                    <a:pt x="5315" y="7"/>
                    <a:pt x="5243" y="19"/>
                  </a:cubicBezTo>
                  <a:cubicBezTo>
                    <a:pt x="2691" y="445"/>
                    <a:pt x="0" y="6398"/>
                    <a:pt x="140" y="7391"/>
                  </a:cubicBezTo>
                  <a:cubicBezTo>
                    <a:pt x="207" y="7855"/>
                    <a:pt x="1975" y="7978"/>
                    <a:pt x="3841" y="7978"/>
                  </a:cubicBezTo>
                  <a:cubicBezTo>
                    <a:pt x="5968" y="7978"/>
                    <a:pt x="8221" y="7817"/>
                    <a:pt x="8221" y="7817"/>
                  </a:cubicBezTo>
                  <a:cubicBezTo>
                    <a:pt x="8221" y="6988"/>
                    <a:pt x="7818" y="1"/>
                    <a:pt x="5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31"/>
            <p:cNvSpPr/>
            <p:nvPr/>
          </p:nvSpPr>
          <p:spPr>
            <a:xfrm>
              <a:off x="3081325" y="1231750"/>
              <a:ext cx="229625" cy="224450"/>
            </a:xfrm>
            <a:custGeom>
              <a:avLst/>
              <a:gdLst/>
              <a:ahLst/>
              <a:cxnLst/>
              <a:rect l="l" t="t" r="r" b="b"/>
              <a:pathLst>
                <a:path w="9185" h="8978" extrusionOk="0">
                  <a:moveTo>
                    <a:pt x="5917" y="1007"/>
                  </a:moveTo>
                  <a:cubicBezTo>
                    <a:pt x="6092" y="1007"/>
                    <a:pt x="6254" y="1073"/>
                    <a:pt x="6419" y="1210"/>
                  </a:cubicBezTo>
                  <a:cubicBezTo>
                    <a:pt x="6998" y="1706"/>
                    <a:pt x="7503" y="3021"/>
                    <a:pt x="7834" y="4911"/>
                  </a:cubicBezTo>
                  <a:cubicBezTo>
                    <a:pt x="8000" y="5886"/>
                    <a:pt x="8109" y="6866"/>
                    <a:pt x="8165" y="7850"/>
                  </a:cubicBezTo>
                  <a:cubicBezTo>
                    <a:pt x="6747" y="7943"/>
                    <a:pt x="5475" y="7983"/>
                    <a:pt x="4408" y="7983"/>
                  </a:cubicBezTo>
                  <a:cubicBezTo>
                    <a:pt x="2668" y="7983"/>
                    <a:pt x="1478" y="7876"/>
                    <a:pt x="1102" y="7711"/>
                  </a:cubicBezTo>
                  <a:lnTo>
                    <a:pt x="1102" y="7706"/>
                  </a:lnTo>
                  <a:cubicBezTo>
                    <a:pt x="1159" y="7232"/>
                    <a:pt x="1655" y="5808"/>
                    <a:pt x="2592" y="4223"/>
                  </a:cubicBezTo>
                  <a:cubicBezTo>
                    <a:pt x="3698" y="2337"/>
                    <a:pt x="4860" y="1171"/>
                    <a:pt x="5788" y="1018"/>
                  </a:cubicBezTo>
                  <a:cubicBezTo>
                    <a:pt x="5832" y="1011"/>
                    <a:pt x="5875" y="1007"/>
                    <a:pt x="5917" y="1007"/>
                  </a:cubicBezTo>
                  <a:close/>
                  <a:moveTo>
                    <a:pt x="5911" y="1"/>
                  </a:moveTo>
                  <a:cubicBezTo>
                    <a:pt x="5815" y="1"/>
                    <a:pt x="5719" y="9"/>
                    <a:pt x="5622" y="25"/>
                  </a:cubicBezTo>
                  <a:cubicBezTo>
                    <a:pt x="4033" y="291"/>
                    <a:pt x="2618" y="2194"/>
                    <a:pt x="1712" y="3740"/>
                  </a:cubicBezTo>
                  <a:cubicBezTo>
                    <a:pt x="841" y="5229"/>
                    <a:pt x="1" y="7219"/>
                    <a:pt x="110" y="7959"/>
                  </a:cubicBezTo>
                  <a:cubicBezTo>
                    <a:pt x="201" y="8603"/>
                    <a:pt x="924" y="8978"/>
                    <a:pt x="4268" y="8978"/>
                  </a:cubicBezTo>
                  <a:cubicBezTo>
                    <a:pt x="4407" y="8978"/>
                    <a:pt x="4551" y="8978"/>
                    <a:pt x="4699" y="8974"/>
                  </a:cubicBezTo>
                  <a:cubicBezTo>
                    <a:pt x="6693" y="8956"/>
                    <a:pt x="8696" y="8812"/>
                    <a:pt x="8718" y="8812"/>
                  </a:cubicBezTo>
                  <a:cubicBezTo>
                    <a:pt x="8980" y="8795"/>
                    <a:pt x="9184" y="8577"/>
                    <a:pt x="9184" y="8316"/>
                  </a:cubicBezTo>
                  <a:cubicBezTo>
                    <a:pt x="9184" y="8255"/>
                    <a:pt x="9023" y="2107"/>
                    <a:pt x="7064" y="443"/>
                  </a:cubicBezTo>
                  <a:cubicBezTo>
                    <a:pt x="6717" y="153"/>
                    <a:pt x="6324" y="1"/>
                    <a:pt x="59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31"/>
            <p:cNvSpPr/>
            <p:nvPr/>
          </p:nvSpPr>
          <p:spPr>
            <a:xfrm>
              <a:off x="3603100" y="2364525"/>
              <a:ext cx="248125" cy="63950"/>
            </a:xfrm>
            <a:custGeom>
              <a:avLst/>
              <a:gdLst/>
              <a:ahLst/>
              <a:cxnLst/>
              <a:rect l="l" t="t" r="r" b="b"/>
              <a:pathLst>
                <a:path w="9925" h="2558" extrusionOk="0">
                  <a:moveTo>
                    <a:pt x="0" y="0"/>
                  </a:moveTo>
                  <a:cubicBezTo>
                    <a:pt x="1" y="0"/>
                    <a:pt x="6858" y="2557"/>
                    <a:pt x="9705" y="2557"/>
                  </a:cubicBezTo>
                  <a:cubicBezTo>
                    <a:pt x="9781" y="2557"/>
                    <a:pt x="9854" y="2556"/>
                    <a:pt x="9924" y="25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31"/>
            <p:cNvSpPr/>
            <p:nvPr/>
          </p:nvSpPr>
          <p:spPr>
            <a:xfrm>
              <a:off x="3588625" y="2351850"/>
              <a:ext cx="275650" cy="89100"/>
            </a:xfrm>
            <a:custGeom>
              <a:avLst/>
              <a:gdLst/>
              <a:ahLst/>
              <a:cxnLst/>
              <a:rect l="l" t="t" r="r" b="b"/>
              <a:pathLst>
                <a:path w="11026" h="3564" extrusionOk="0">
                  <a:moveTo>
                    <a:pt x="568" y="1"/>
                  </a:moveTo>
                  <a:cubicBezTo>
                    <a:pt x="365" y="1"/>
                    <a:pt x="174" y="125"/>
                    <a:pt x="100" y="329"/>
                  </a:cubicBezTo>
                  <a:cubicBezTo>
                    <a:pt x="0" y="590"/>
                    <a:pt x="140" y="886"/>
                    <a:pt x="405" y="977"/>
                  </a:cubicBezTo>
                  <a:cubicBezTo>
                    <a:pt x="697" y="1086"/>
                    <a:pt x="7385" y="3564"/>
                    <a:pt x="10294" y="3564"/>
                  </a:cubicBezTo>
                  <a:cubicBezTo>
                    <a:pt x="10377" y="3564"/>
                    <a:pt x="10455" y="3564"/>
                    <a:pt x="10529" y="3560"/>
                  </a:cubicBezTo>
                  <a:cubicBezTo>
                    <a:pt x="10808" y="3546"/>
                    <a:pt x="11026" y="3311"/>
                    <a:pt x="11013" y="3033"/>
                  </a:cubicBezTo>
                  <a:cubicBezTo>
                    <a:pt x="10996" y="2761"/>
                    <a:pt x="10774" y="2557"/>
                    <a:pt x="10509" y="2557"/>
                  </a:cubicBezTo>
                  <a:cubicBezTo>
                    <a:pt x="10499" y="2557"/>
                    <a:pt x="10488" y="2557"/>
                    <a:pt x="10477" y="2558"/>
                  </a:cubicBezTo>
                  <a:cubicBezTo>
                    <a:pt x="10411" y="2562"/>
                    <a:pt x="10342" y="2563"/>
                    <a:pt x="10270" y="2563"/>
                  </a:cubicBezTo>
                  <a:cubicBezTo>
                    <a:pt x="7560" y="2563"/>
                    <a:pt x="826" y="67"/>
                    <a:pt x="754" y="37"/>
                  </a:cubicBezTo>
                  <a:cubicBezTo>
                    <a:pt x="693" y="12"/>
                    <a:pt x="630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31"/>
            <p:cNvSpPr/>
            <p:nvPr/>
          </p:nvSpPr>
          <p:spPr>
            <a:xfrm>
              <a:off x="1393675" y="2591275"/>
              <a:ext cx="1235800" cy="2764850"/>
            </a:xfrm>
            <a:custGeom>
              <a:avLst/>
              <a:gdLst/>
              <a:ahLst/>
              <a:cxnLst/>
              <a:rect l="l" t="t" r="r" b="b"/>
              <a:pathLst>
                <a:path w="49432" h="110594" extrusionOk="0">
                  <a:moveTo>
                    <a:pt x="36077" y="0"/>
                  </a:moveTo>
                  <a:cubicBezTo>
                    <a:pt x="36077" y="0"/>
                    <a:pt x="29131" y="1847"/>
                    <a:pt x="22042" y="8509"/>
                  </a:cubicBezTo>
                  <a:cubicBezTo>
                    <a:pt x="14958" y="15171"/>
                    <a:pt x="8718" y="26649"/>
                    <a:pt x="6310" y="37566"/>
                  </a:cubicBezTo>
                  <a:cubicBezTo>
                    <a:pt x="3897" y="48478"/>
                    <a:pt x="636" y="82072"/>
                    <a:pt x="636" y="90864"/>
                  </a:cubicBezTo>
                  <a:cubicBezTo>
                    <a:pt x="636" y="99651"/>
                    <a:pt x="0" y="110567"/>
                    <a:pt x="0" y="110567"/>
                  </a:cubicBezTo>
                  <a:cubicBezTo>
                    <a:pt x="3397" y="110567"/>
                    <a:pt x="6792" y="110565"/>
                    <a:pt x="10188" y="110565"/>
                  </a:cubicBezTo>
                  <a:cubicBezTo>
                    <a:pt x="15281" y="110565"/>
                    <a:pt x="20374" y="110570"/>
                    <a:pt x="25469" y="110593"/>
                  </a:cubicBezTo>
                  <a:cubicBezTo>
                    <a:pt x="26627" y="110589"/>
                    <a:pt x="27790" y="110485"/>
                    <a:pt x="28935" y="110284"/>
                  </a:cubicBezTo>
                  <a:cubicBezTo>
                    <a:pt x="36634" y="108982"/>
                    <a:pt x="46497" y="103696"/>
                    <a:pt x="49432" y="97021"/>
                  </a:cubicBezTo>
                  <a:cubicBezTo>
                    <a:pt x="47198" y="85473"/>
                    <a:pt x="44437" y="69200"/>
                    <a:pt x="44437" y="59251"/>
                  </a:cubicBezTo>
                  <a:cubicBezTo>
                    <a:pt x="44437" y="42525"/>
                    <a:pt x="48831" y="33028"/>
                    <a:pt x="46845" y="21690"/>
                  </a:cubicBezTo>
                  <a:cubicBezTo>
                    <a:pt x="44864" y="10351"/>
                    <a:pt x="40609" y="2979"/>
                    <a:pt x="36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31"/>
            <p:cNvSpPr/>
            <p:nvPr/>
          </p:nvSpPr>
          <p:spPr>
            <a:xfrm>
              <a:off x="1393675" y="2591375"/>
              <a:ext cx="1235800" cy="2764750"/>
            </a:xfrm>
            <a:custGeom>
              <a:avLst/>
              <a:gdLst/>
              <a:ahLst/>
              <a:cxnLst/>
              <a:rect l="l" t="t" r="r" b="b"/>
              <a:pathLst>
                <a:path w="49432" h="110590" extrusionOk="0">
                  <a:moveTo>
                    <a:pt x="36072" y="1"/>
                  </a:moveTo>
                  <a:cubicBezTo>
                    <a:pt x="36072" y="1"/>
                    <a:pt x="29127" y="1843"/>
                    <a:pt x="22042" y="8505"/>
                  </a:cubicBezTo>
                  <a:cubicBezTo>
                    <a:pt x="14953" y="15167"/>
                    <a:pt x="8718" y="26650"/>
                    <a:pt x="6305" y="37562"/>
                  </a:cubicBezTo>
                  <a:cubicBezTo>
                    <a:pt x="3897" y="48478"/>
                    <a:pt x="636" y="82068"/>
                    <a:pt x="636" y="90860"/>
                  </a:cubicBezTo>
                  <a:cubicBezTo>
                    <a:pt x="636" y="99647"/>
                    <a:pt x="0" y="110563"/>
                    <a:pt x="0" y="110563"/>
                  </a:cubicBezTo>
                  <a:cubicBezTo>
                    <a:pt x="3397" y="110563"/>
                    <a:pt x="6792" y="110561"/>
                    <a:pt x="10188" y="110561"/>
                  </a:cubicBezTo>
                  <a:cubicBezTo>
                    <a:pt x="15281" y="110561"/>
                    <a:pt x="20374" y="110566"/>
                    <a:pt x="25469" y="110589"/>
                  </a:cubicBezTo>
                  <a:cubicBezTo>
                    <a:pt x="26627" y="110585"/>
                    <a:pt x="27790" y="110481"/>
                    <a:pt x="28935" y="110280"/>
                  </a:cubicBezTo>
                  <a:cubicBezTo>
                    <a:pt x="36634" y="108978"/>
                    <a:pt x="46497" y="103692"/>
                    <a:pt x="49432" y="97017"/>
                  </a:cubicBezTo>
                  <a:lnTo>
                    <a:pt x="49432" y="97017"/>
                  </a:lnTo>
                  <a:cubicBezTo>
                    <a:pt x="45121" y="100679"/>
                    <a:pt x="25700" y="107851"/>
                    <a:pt x="22861" y="108482"/>
                  </a:cubicBezTo>
                  <a:cubicBezTo>
                    <a:pt x="22722" y="108513"/>
                    <a:pt x="22594" y="108528"/>
                    <a:pt x="22476" y="108528"/>
                  </a:cubicBezTo>
                  <a:cubicBezTo>
                    <a:pt x="20183" y="108528"/>
                    <a:pt x="21814" y="102829"/>
                    <a:pt x="26013" y="97134"/>
                  </a:cubicBezTo>
                  <a:cubicBezTo>
                    <a:pt x="27182" y="95548"/>
                    <a:pt x="27355" y="94958"/>
                    <a:pt x="26949" y="94958"/>
                  </a:cubicBezTo>
                  <a:cubicBezTo>
                    <a:pt x="25823" y="94958"/>
                    <a:pt x="20237" y="99509"/>
                    <a:pt x="19081" y="99973"/>
                  </a:cubicBezTo>
                  <a:cubicBezTo>
                    <a:pt x="19042" y="99989"/>
                    <a:pt x="19006" y="99997"/>
                    <a:pt x="18971" y="99997"/>
                  </a:cubicBezTo>
                  <a:cubicBezTo>
                    <a:pt x="17613" y="99997"/>
                    <a:pt x="19708" y="88164"/>
                    <a:pt x="19708" y="82325"/>
                  </a:cubicBezTo>
                  <a:cubicBezTo>
                    <a:pt x="19708" y="76338"/>
                    <a:pt x="25382" y="25287"/>
                    <a:pt x="25382" y="25287"/>
                  </a:cubicBezTo>
                  <a:lnTo>
                    <a:pt x="36094" y="5753"/>
                  </a:lnTo>
                  <a:lnTo>
                    <a:pt x="39760" y="3523"/>
                  </a:lnTo>
                  <a:cubicBezTo>
                    <a:pt x="38580" y="2017"/>
                    <a:pt x="37339" y="832"/>
                    <a:pt x="36072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31"/>
            <p:cNvSpPr/>
            <p:nvPr/>
          </p:nvSpPr>
          <p:spPr>
            <a:xfrm>
              <a:off x="1380825" y="2578775"/>
              <a:ext cx="1261375" cy="2789875"/>
            </a:xfrm>
            <a:custGeom>
              <a:avLst/>
              <a:gdLst/>
              <a:ahLst/>
              <a:cxnLst/>
              <a:rect l="l" t="t" r="r" b="b"/>
              <a:pathLst>
                <a:path w="50455" h="111595" extrusionOk="0">
                  <a:moveTo>
                    <a:pt x="36503" y="1049"/>
                  </a:moveTo>
                  <a:cubicBezTo>
                    <a:pt x="38698" y="2551"/>
                    <a:pt x="40762" y="5103"/>
                    <a:pt x="42486" y="8438"/>
                  </a:cubicBezTo>
                  <a:cubicBezTo>
                    <a:pt x="44450" y="12240"/>
                    <a:pt x="45926" y="16895"/>
                    <a:pt x="46867" y="22277"/>
                  </a:cubicBezTo>
                  <a:cubicBezTo>
                    <a:pt x="47942" y="28425"/>
                    <a:pt x="47111" y="34081"/>
                    <a:pt x="46148" y="40635"/>
                  </a:cubicBezTo>
                  <a:cubicBezTo>
                    <a:pt x="45352" y="46047"/>
                    <a:pt x="44450" y="52178"/>
                    <a:pt x="44450" y="59751"/>
                  </a:cubicBezTo>
                  <a:cubicBezTo>
                    <a:pt x="44450" y="69635"/>
                    <a:pt x="47150" y="85681"/>
                    <a:pt x="49423" y="97460"/>
                  </a:cubicBezTo>
                  <a:cubicBezTo>
                    <a:pt x="48086" y="100386"/>
                    <a:pt x="45182" y="103321"/>
                    <a:pt x="41224" y="105742"/>
                  </a:cubicBezTo>
                  <a:cubicBezTo>
                    <a:pt x="37562" y="107980"/>
                    <a:pt x="33242" y="109639"/>
                    <a:pt x="29367" y="110292"/>
                  </a:cubicBezTo>
                  <a:cubicBezTo>
                    <a:pt x="28247" y="110488"/>
                    <a:pt x="27115" y="110588"/>
                    <a:pt x="25983" y="110593"/>
                  </a:cubicBezTo>
                  <a:cubicBezTo>
                    <a:pt x="20427" y="110567"/>
                    <a:pt x="14797" y="110562"/>
                    <a:pt x="9271" y="110562"/>
                  </a:cubicBezTo>
                  <a:lnTo>
                    <a:pt x="1041" y="110562"/>
                  </a:lnTo>
                  <a:cubicBezTo>
                    <a:pt x="1167" y="108272"/>
                    <a:pt x="1651" y="98966"/>
                    <a:pt x="1651" y="91359"/>
                  </a:cubicBezTo>
                  <a:cubicBezTo>
                    <a:pt x="1651" y="82711"/>
                    <a:pt x="4877" y="49178"/>
                    <a:pt x="7307" y="38170"/>
                  </a:cubicBezTo>
                  <a:cubicBezTo>
                    <a:pt x="8478" y="32871"/>
                    <a:pt x="10573" y="27341"/>
                    <a:pt x="13373" y="22181"/>
                  </a:cubicBezTo>
                  <a:cubicBezTo>
                    <a:pt x="16160" y="17038"/>
                    <a:pt x="19452" y="12610"/>
                    <a:pt x="22896" y="9370"/>
                  </a:cubicBezTo>
                  <a:cubicBezTo>
                    <a:pt x="26501" y="5983"/>
                    <a:pt x="30068" y="3884"/>
                    <a:pt x="32423" y="2717"/>
                  </a:cubicBezTo>
                  <a:cubicBezTo>
                    <a:pt x="34457" y="1711"/>
                    <a:pt x="35968" y="1210"/>
                    <a:pt x="36503" y="1049"/>
                  </a:cubicBezTo>
                  <a:close/>
                  <a:moveTo>
                    <a:pt x="36587" y="1"/>
                  </a:moveTo>
                  <a:cubicBezTo>
                    <a:pt x="36544" y="1"/>
                    <a:pt x="36501" y="6"/>
                    <a:pt x="36460" y="17"/>
                  </a:cubicBezTo>
                  <a:cubicBezTo>
                    <a:pt x="36172" y="95"/>
                    <a:pt x="29310" y="1972"/>
                    <a:pt x="22212" y="8643"/>
                  </a:cubicBezTo>
                  <a:cubicBezTo>
                    <a:pt x="15001" y="15423"/>
                    <a:pt x="8766" y="26927"/>
                    <a:pt x="6332" y="37957"/>
                  </a:cubicBezTo>
                  <a:cubicBezTo>
                    <a:pt x="3893" y="49008"/>
                    <a:pt x="649" y="82677"/>
                    <a:pt x="649" y="91359"/>
                  </a:cubicBezTo>
                  <a:cubicBezTo>
                    <a:pt x="649" y="100033"/>
                    <a:pt x="22" y="110928"/>
                    <a:pt x="18" y="111037"/>
                  </a:cubicBezTo>
                  <a:cubicBezTo>
                    <a:pt x="0" y="111320"/>
                    <a:pt x="227" y="111564"/>
                    <a:pt x="514" y="111564"/>
                  </a:cubicBezTo>
                  <a:lnTo>
                    <a:pt x="4916" y="111564"/>
                  </a:lnTo>
                  <a:cubicBezTo>
                    <a:pt x="6297" y="111564"/>
                    <a:pt x="7687" y="111564"/>
                    <a:pt x="9083" y="111564"/>
                  </a:cubicBezTo>
                  <a:cubicBezTo>
                    <a:pt x="14668" y="111564"/>
                    <a:pt x="20360" y="111566"/>
                    <a:pt x="25979" y="111594"/>
                  </a:cubicBezTo>
                  <a:lnTo>
                    <a:pt x="26048" y="111594"/>
                  </a:lnTo>
                  <a:cubicBezTo>
                    <a:pt x="27215" y="111581"/>
                    <a:pt x="28378" y="111477"/>
                    <a:pt x="29532" y="111276"/>
                  </a:cubicBezTo>
                  <a:cubicBezTo>
                    <a:pt x="37448" y="109940"/>
                    <a:pt x="47416" y="104505"/>
                    <a:pt x="50403" y="97721"/>
                  </a:cubicBezTo>
                  <a:cubicBezTo>
                    <a:pt x="50442" y="97630"/>
                    <a:pt x="50455" y="97525"/>
                    <a:pt x="50433" y="97425"/>
                  </a:cubicBezTo>
                  <a:cubicBezTo>
                    <a:pt x="48160" y="85672"/>
                    <a:pt x="45452" y="69600"/>
                    <a:pt x="45452" y="59751"/>
                  </a:cubicBezTo>
                  <a:cubicBezTo>
                    <a:pt x="45452" y="52248"/>
                    <a:pt x="46349" y="46156"/>
                    <a:pt x="47137" y="40783"/>
                  </a:cubicBezTo>
                  <a:cubicBezTo>
                    <a:pt x="48112" y="34142"/>
                    <a:pt x="48957" y="28412"/>
                    <a:pt x="47851" y="22103"/>
                  </a:cubicBezTo>
                  <a:cubicBezTo>
                    <a:pt x="46893" y="16625"/>
                    <a:pt x="45391" y="11870"/>
                    <a:pt x="43375" y="7981"/>
                  </a:cubicBezTo>
                  <a:cubicBezTo>
                    <a:pt x="41520" y="4393"/>
                    <a:pt x="39268" y="1663"/>
                    <a:pt x="36860" y="82"/>
                  </a:cubicBezTo>
                  <a:cubicBezTo>
                    <a:pt x="36779" y="28"/>
                    <a:pt x="36683" y="1"/>
                    <a:pt x="365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31"/>
            <p:cNvSpPr/>
            <p:nvPr/>
          </p:nvSpPr>
          <p:spPr>
            <a:xfrm>
              <a:off x="2285125" y="2657125"/>
              <a:ext cx="405750" cy="858500"/>
            </a:xfrm>
            <a:custGeom>
              <a:avLst/>
              <a:gdLst/>
              <a:ahLst/>
              <a:cxnLst/>
              <a:rect l="l" t="t" r="r" b="b"/>
              <a:pathLst>
                <a:path w="16230" h="34340" extrusionOk="0">
                  <a:moveTo>
                    <a:pt x="0" y="1"/>
                  </a:moveTo>
                  <a:lnTo>
                    <a:pt x="12180" y="22173"/>
                  </a:lnTo>
                  <a:lnTo>
                    <a:pt x="12833" y="34340"/>
                  </a:lnTo>
                  <a:cubicBezTo>
                    <a:pt x="12833" y="34340"/>
                    <a:pt x="16229" y="25661"/>
                    <a:pt x="14718" y="20000"/>
                  </a:cubicBezTo>
                  <a:cubicBezTo>
                    <a:pt x="13212" y="1434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31"/>
            <p:cNvSpPr/>
            <p:nvPr/>
          </p:nvSpPr>
          <p:spPr>
            <a:xfrm>
              <a:off x="2268900" y="2644525"/>
              <a:ext cx="412400" cy="883625"/>
            </a:xfrm>
            <a:custGeom>
              <a:avLst/>
              <a:gdLst/>
              <a:ahLst/>
              <a:cxnLst/>
              <a:rect l="l" t="t" r="r" b="b"/>
              <a:pathLst>
                <a:path w="16496" h="35345" extrusionOk="0">
                  <a:moveTo>
                    <a:pt x="3223" y="4149"/>
                  </a:moveTo>
                  <a:lnTo>
                    <a:pt x="3223" y="4149"/>
                  </a:lnTo>
                  <a:cubicBezTo>
                    <a:pt x="4346" y="5443"/>
                    <a:pt x="5688" y="7019"/>
                    <a:pt x="7055" y="8700"/>
                  </a:cubicBezTo>
                  <a:cubicBezTo>
                    <a:pt x="11575" y="14260"/>
                    <a:pt x="14283" y="18388"/>
                    <a:pt x="14884" y="20635"/>
                  </a:cubicBezTo>
                  <a:cubicBezTo>
                    <a:pt x="15846" y="24254"/>
                    <a:pt x="14714" y="29235"/>
                    <a:pt x="13839" y="32183"/>
                  </a:cubicBezTo>
                  <a:lnTo>
                    <a:pt x="13330" y="22651"/>
                  </a:lnTo>
                  <a:cubicBezTo>
                    <a:pt x="13325" y="22577"/>
                    <a:pt x="13303" y="22503"/>
                    <a:pt x="13269" y="22438"/>
                  </a:cubicBezTo>
                  <a:lnTo>
                    <a:pt x="3223" y="4149"/>
                  </a:lnTo>
                  <a:close/>
                  <a:moveTo>
                    <a:pt x="653" y="0"/>
                  </a:moveTo>
                  <a:cubicBezTo>
                    <a:pt x="314" y="0"/>
                    <a:pt x="0" y="367"/>
                    <a:pt x="210" y="749"/>
                  </a:cubicBezTo>
                  <a:lnTo>
                    <a:pt x="12337" y="22817"/>
                  </a:lnTo>
                  <a:lnTo>
                    <a:pt x="12981" y="34870"/>
                  </a:lnTo>
                  <a:cubicBezTo>
                    <a:pt x="12994" y="35105"/>
                    <a:pt x="13168" y="35301"/>
                    <a:pt x="13399" y="35336"/>
                  </a:cubicBezTo>
                  <a:cubicBezTo>
                    <a:pt x="13425" y="35340"/>
                    <a:pt x="13456" y="35344"/>
                    <a:pt x="13482" y="35344"/>
                  </a:cubicBezTo>
                  <a:cubicBezTo>
                    <a:pt x="13687" y="35344"/>
                    <a:pt x="13870" y="35218"/>
                    <a:pt x="13944" y="35026"/>
                  </a:cubicBezTo>
                  <a:cubicBezTo>
                    <a:pt x="14566" y="33354"/>
                    <a:pt x="15080" y="31647"/>
                    <a:pt x="15476" y="29910"/>
                  </a:cubicBezTo>
                  <a:cubicBezTo>
                    <a:pt x="16369" y="26008"/>
                    <a:pt x="16495" y="22804"/>
                    <a:pt x="15846" y="20374"/>
                  </a:cubicBezTo>
                  <a:cubicBezTo>
                    <a:pt x="14322" y="14661"/>
                    <a:pt x="1560" y="757"/>
                    <a:pt x="1015" y="169"/>
                  </a:cubicBezTo>
                  <a:cubicBezTo>
                    <a:pt x="908" y="51"/>
                    <a:pt x="779" y="0"/>
                    <a:pt x="6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31"/>
            <p:cNvSpPr/>
            <p:nvPr/>
          </p:nvSpPr>
          <p:spPr>
            <a:xfrm>
              <a:off x="2521025" y="3477825"/>
              <a:ext cx="160375" cy="1584800"/>
            </a:xfrm>
            <a:custGeom>
              <a:avLst/>
              <a:gdLst/>
              <a:ahLst/>
              <a:cxnLst/>
              <a:rect l="l" t="t" r="r" b="b"/>
              <a:pathLst>
                <a:path w="6415" h="63392" extrusionOk="0">
                  <a:moveTo>
                    <a:pt x="4150" y="1"/>
                  </a:moveTo>
                  <a:lnTo>
                    <a:pt x="3393" y="1512"/>
                  </a:lnTo>
                  <a:lnTo>
                    <a:pt x="1" y="52828"/>
                  </a:lnTo>
                  <a:lnTo>
                    <a:pt x="3771" y="63392"/>
                  </a:lnTo>
                  <a:lnTo>
                    <a:pt x="6415" y="42264"/>
                  </a:lnTo>
                  <a:lnTo>
                    <a:pt x="41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31"/>
            <p:cNvSpPr/>
            <p:nvPr/>
          </p:nvSpPr>
          <p:spPr>
            <a:xfrm>
              <a:off x="2508400" y="3465375"/>
              <a:ext cx="185625" cy="1609775"/>
            </a:xfrm>
            <a:custGeom>
              <a:avLst/>
              <a:gdLst/>
              <a:ahLst/>
              <a:cxnLst/>
              <a:rect l="l" t="t" r="r" b="b"/>
              <a:pathLst>
                <a:path w="7425" h="64391" extrusionOk="0">
                  <a:moveTo>
                    <a:pt x="4311" y="3399"/>
                  </a:moveTo>
                  <a:lnTo>
                    <a:pt x="6419" y="42745"/>
                  </a:lnTo>
                  <a:lnTo>
                    <a:pt x="4046" y="61748"/>
                  </a:lnTo>
                  <a:lnTo>
                    <a:pt x="1015" y="53257"/>
                  </a:lnTo>
                  <a:lnTo>
                    <a:pt x="4311" y="3399"/>
                  </a:lnTo>
                  <a:close/>
                  <a:moveTo>
                    <a:pt x="4653" y="1"/>
                  </a:moveTo>
                  <a:cubicBezTo>
                    <a:pt x="4481" y="1"/>
                    <a:pt x="4307" y="87"/>
                    <a:pt x="4211" y="276"/>
                  </a:cubicBezTo>
                  <a:lnTo>
                    <a:pt x="3458" y="1783"/>
                  </a:lnTo>
                  <a:cubicBezTo>
                    <a:pt x="3423" y="1844"/>
                    <a:pt x="3406" y="1909"/>
                    <a:pt x="3401" y="1975"/>
                  </a:cubicBezTo>
                  <a:lnTo>
                    <a:pt x="5" y="53296"/>
                  </a:lnTo>
                  <a:cubicBezTo>
                    <a:pt x="0" y="53361"/>
                    <a:pt x="9" y="53431"/>
                    <a:pt x="35" y="53496"/>
                  </a:cubicBezTo>
                  <a:lnTo>
                    <a:pt x="3806" y="64060"/>
                  </a:lnTo>
                  <a:cubicBezTo>
                    <a:pt x="3880" y="64260"/>
                    <a:pt x="4067" y="64391"/>
                    <a:pt x="4281" y="64391"/>
                  </a:cubicBezTo>
                  <a:lnTo>
                    <a:pt x="4333" y="64391"/>
                  </a:lnTo>
                  <a:cubicBezTo>
                    <a:pt x="4564" y="64365"/>
                    <a:pt x="4747" y="64182"/>
                    <a:pt x="4777" y="63955"/>
                  </a:cubicBezTo>
                  <a:lnTo>
                    <a:pt x="7416" y="42823"/>
                  </a:lnTo>
                  <a:cubicBezTo>
                    <a:pt x="7420" y="42793"/>
                    <a:pt x="7425" y="42762"/>
                    <a:pt x="7420" y="42732"/>
                  </a:cubicBezTo>
                  <a:lnTo>
                    <a:pt x="5156" y="472"/>
                  </a:lnTo>
                  <a:cubicBezTo>
                    <a:pt x="5141" y="174"/>
                    <a:pt x="4898" y="1"/>
                    <a:pt x="46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31"/>
            <p:cNvSpPr/>
            <p:nvPr/>
          </p:nvSpPr>
          <p:spPr>
            <a:xfrm>
              <a:off x="2256500" y="1393725"/>
              <a:ext cx="1194225" cy="1569650"/>
            </a:xfrm>
            <a:custGeom>
              <a:avLst/>
              <a:gdLst/>
              <a:ahLst/>
              <a:cxnLst/>
              <a:rect l="l" t="t" r="r" b="b"/>
              <a:pathLst>
                <a:path w="47769" h="62786" extrusionOk="0">
                  <a:moveTo>
                    <a:pt x="34435" y="1"/>
                  </a:moveTo>
                  <a:cubicBezTo>
                    <a:pt x="33276" y="1"/>
                    <a:pt x="32090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1056" y="35292"/>
                    <a:pt x="11483" y="37983"/>
                  </a:cubicBezTo>
                  <a:cubicBezTo>
                    <a:pt x="11910" y="40670"/>
                    <a:pt x="5247" y="48185"/>
                    <a:pt x="5247" y="48185"/>
                  </a:cubicBezTo>
                  <a:lnTo>
                    <a:pt x="14884" y="62786"/>
                  </a:lnTo>
                  <a:lnTo>
                    <a:pt x="25800" y="54282"/>
                  </a:lnTo>
                  <a:cubicBezTo>
                    <a:pt x="25800" y="54282"/>
                    <a:pt x="41250" y="53149"/>
                    <a:pt x="42665" y="51874"/>
                  </a:cubicBezTo>
                  <a:cubicBezTo>
                    <a:pt x="44084" y="50598"/>
                    <a:pt x="44080" y="36563"/>
                    <a:pt x="44080" y="36563"/>
                  </a:cubicBezTo>
                  <a:lnTo>
                    <a:pt x="47768" y="34438"/>
                  </a:lnTo>
                  <a:cubicBezTo>
                    <a:pt x="47768" y="34438"/>
                    <a:pt x="44367" y="19694"/>
                    <a:pt x="43514" y="16437"/>
                  </a:cubicBezTo>
                  <a:lnTo>
                    <a:pt x="42665" y="13176"/>
                  </a:lnTo>
                  <a:cubicBezTo>
                    <a:pt x="42665" y="13176"/>
                    <a:pt x="47625" y="11473"/>
                    <a:pt x="46492" y="6514"/>
                  </a:cubicBezTo>
                  <a:cubicBezTo>
                    <a:pt x="45546" y="2364"/>
                    <a:pt x="40340" y="1"/>
                    <a:pt x="34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31"/>
            <p:cNvSpPr/>
            <p:nvPr/>
          </p:nvSpPr>
          <p:spPr>
            <a:xfrm>
              <a:off x="2256500" y="1393750"/>
              <a:ext cx="1158950" cy="1569625"/>
            </a:xfrm>
            <a:custGeom>
              <a:avLst/>
              <a:gdLst/>
              <a:ahLst/>
              <a:cxnLst/>
              <a:rect l="l" t="t" r="r" b="b"/>
              <a:pathLst>
                <a:path w="46358" h="62785" extrusionOk="0">
                  <a:moveTo>
                    <a:pt x="34425" y="0"/>
                  </a:moveTo>
                  <a:cubicBezTo>
                    <a:pt x="33270" y="0"/>
                    <a:pt x="32087" y="91"/>
                    <a:pt x="30904" y="277"/>
                  </a:cubicBezTo>
                  <a:cubicBezTo>
                    <a:pt x="23671" y="1409"/>
                    <a:pt x="21829" y="4105"/>
                    <a:pt x="21829" y="4105"/>
                  </a:cubicBezTo>
                  <a:cubicBezTo>
                    <a:pt x="21829" y="4105"/>
                    <a:pt x="21797" y="4104"/>
                    <a:pt x="21735" y="4104"/>
                  </a:cubicBezTo>
                  <a:cubicBezTo>
                    <a:pt x="20694" y="4104"/>
                    <a:pt x="11295" y="4232"/>
                    <a:pt x="5813" y="8781"/>
                  </a:cubicBezTo>
                  <a:cubicBezTo>
                    <a:pt x="0" y="13602"/>
                    <a:pt x="3545" y="21257"/>
                    <a:pt x="5387" y="23948"/>
                  </a:cubicBezTo>
                  <a:cubicBezTo>
                    <a:pt x="7229" y="26639"/>
                    <a:pt x="10634" y="29761"/>
                    <a:pt x="10634" y="29761"/>
                  </a:cubicBezTo>
                  <a:cubicBezTo>
                    <a:pt x="10634" y="29761"/>
                    <a:pt x="11056" y="35291"/>
                    <a:pt x="11483" y="37982"/>
                  </a:cubicBezTo>
                  <a:cubicBezTo>
                    <a:pt x="11910" y="40669"/>
                    <a:pt x="5247" y="48184"/>
                    <a:pt x="5247" y="48184"/>
                  </a:cubicBezTo>
                  <a:lnTo>
                    <a:pt x="14884" y="62785"/>
                  </a:lnTo>
                  <a:lnTo>
                    <a:pt x="25800" y="54281"/>
                  </a:lnTo>
                  <a:cubicBezTo>
                    <a:pt x="25800" y="54281"/>
                    <a:pt x="37605" y="53414"/>
                    <a:pt x="41524" y="52343"/>
                  </a:cubicBezTo>
                  <a:lnTo>
                    <a:pt x="42665" y="51873"/>
                  </a:lnTo>
                  <a:lnTo>
                    <a:pt x="42665" y="51873"/>
                  </a:lnTo>
                  <a:cubicBezTo>
                    <a:pt x="42665" y="51873"/>
                    <a:pt x="40734" y="52057"/>
                    <a:pt x="38234" y="52057"/>
                  </a:cubicBezTo>
                  <a:cubicBezTo>
                    <a:pt x="34479" y="52057"/>
                    <a:pt x="29442" y="51641"/>
                    <a:pt x="27738" y="49560"/>
                  </a:cubicBezTo>
                  <a:cubicBezTo>
                    <a:pt x="24903" y="46090"/>
                    <a:pt x="27738" y="32857"/>
                    <a:pt x="29946" y="26238"/>
                  </a:cubicBezTo>
                  <a:cubicBezTo>
                    <a:pt x="32149" y="19619"/>
                    <a:pt x="26793" y="16785"/>
                    <a:pt x="26793" y="16785"/>
                  </a:cubicBezTo>
                  <a:lnTo>
                    <a:pt x="42887" y="14011"/>
                  </a:lnTo>
                  <a:cubicBezTo>
                    <a:pt x="42669" y="13179"/>
                    <a:pt x="42669" y="13175"/>
                    <a:pt x="42669" y="13175"/>
                  </a:cubicBezTo>
                  <a:cubicBezTo>
                    <a:pt x="42669" y="13175"/>
                    <a:pt x="44306" y="12605"/>
                    <a:pt x="45487" y="11181"/>
                  </a:cubicBezTo>
                  <a:lnTo>
                    <a:pt x="46357" y="6064"/>
                  </a:lnTo>
                  <a:cubicBezTo>
                    <a:pt x="45145" y="2199"/>
                    <a:pt x="40113" y="0"/>
                    <a:pt x="34425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31"/>
            <p:cNvSpPr/>
            <p:nvPr/>
          </p:nvSpPr>
          <p:spPr>
            <a:xfrm>
              <a:off x="3155575" y="1853000"/>
              <a:ext cx="164075" cy="121700"/>
            </a:xfrm>
            <a:custGeom>
              <a:avLst/>
              <a:gdLst/>
              <a:ahLst/>
              <a:cxnLst/>
              <a:rect l="l" t="t" r="r" b="b"/>
              <a:pathLst>
                <a:path w="6563" h="4868" extrusionOk="0">
                  <a:moveTo>
                    <a:pt x="3130" y="1"/>
                  </a:moveTo>
                  <a:cubicBezTo>
                    <a:pt x="2776" y="1"/>
                    <a:pt x="2406" y="57"/>
                    <a:pt x="2025" y="191"/>
                  </a:cubicBezTo>
                  <a:cubicBezTo>
                    <a:pt x="192" y="836"/>
                    <a:pt x="0" y="3209"/>
                    <a:pt x="13" y="4306"/>
                  </a:cubicBezTo>
                  <a:cubicBezTo>
                    <a:pt x="18" y="4650"/>
                    <a:pt x="40" y="4868"/>
                    <a:pt x="40" y="4868"/>
                  </a:cubicBezTo>
                  <a:cubicBezTo>
                    <a:pt x="40" y="4868"/>
                    <a:pt x="1603" y="3022"/>
                    <a:pt x="3584" y="2743"/>
                  </a:cubicBezTo>
                  <a:cubicBezTo>
                    <a:pt x="3765" y="2717"/>
                    <a:pt x="3937" y="2706"/>
                    <a:pt x="4101" y="2706"/>
                  </a:cubicBezTo>
                  <a:cubicBezTo>
                    <a:pt x="5742" y="2706"/>
                    <a:pt x="6563" y="3875"/>
                    <a:pt x="6563" y="3875"/>
                  </a:cubicBezTo>
                  <a:lnTo>
                    <a:pt x="6423" y="1607"/>
                  </a:lnTo>
                  <a:cubicBezTo>
                    <a:pt x="6423" y="1607"/>
                    <a:pt x="5015" y="1"/>
                    <a:pt x="3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31"/>
            <p:cNvSpPr/>
            <p:nvPr/>
          </p:nvSpPr>
          <p:spPr>
            <a:xfrm>
              <a:off x="3224050" y="2035000"/>
              <a:ext cx="35400" cy="106275"/>
            </a:xfrm>
            <a:custGeom>
              <a:avLst/>
              <a:gdLst/>
              <a:ahLst/>
              <a:cxnLst/>
              <a:rect l="l" t="t" r="r" b="b"/>
              <a:pathLst>
                <a:path w="1416" h="4251" extrusionOk="0">
                  <a:moveTo>
                    <a:pt x="706" y="0"/>
                  </a:moveTo>
                  <a:cubicBezTo>
                    <a:pt x="318" y="0"/>
                    <a:pt x="0" y="950"/>
                    <a:pt x="0" y="2125"/>
                  </a:cubicBezTo>
                  <a:cubicBezTo>
                    <a:pt x="0" y="3301"/>
                    <a:pt x="318" y="4250"/>
                    <a:pt x="706" y="4250"/>
                  </a:cubicBezTo>
                  <a:cubicBezTo>
                    <a:pt x="1098" y="4250"/>
                    <a:pt x="1416" y="3297"/>
                    <a:pt x="1416" y="2125"/>
                  </a:cubicBezTo>
                  <a:cubicBezTo>
                    <a:pt x="1416" y="950"/>
                    <a:pt x="1098" y="0"/>
                    <a:pt x="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31"/>
            <p:cNvSpPr/>
            <p:nvPr/>
          </p:nvSpPr>
          <p:spPr>
            <a:xfrm>
              <a:off x="3076425" y="2394050"/>
              <a:ext cx="96700" cy="86300"/>
            </a:xfrm>
            <a:custGeom>
              <a:avLst/>
              <a:gdLst/>
              <a:ahLst/>
              <a:cxnLst/>
              <a:rect l="l" t="t" r="r" b="b"/>
              <a:pathLst>
                <a:path w="3868" h="3452" extrusionOk="0">
                  <a:moveTo>
                    <a:pt x="2688" y="0"/>
                  </a:moveTo>
                  <a:cubicBezTo>
                    <a:pt x="2170" y="0"/>
                    <a:pt x="1533" y="302"/>
                    <a:pt x="1011" y="844"/>
                  </a:cubicBezTo>
                  <a:cubicBezTo>
                    <a:pt x="227" y="1663"/>
                    <a:pt x="1" y="2721"/>
                    <a:pt x="506" y="3208"/>
                  </a:cubicBezTo>
                  <a:cubicBezTo>
                    <a:pt x="678" y="3373"/>
                    <a:pt x="912" y="3451"/>
                    <a:pt x="1176" y="3451"/>
                  </a:cubicBezTo>
                  <a:cubicBezTo>
                    <a:pt x="1695" y="3451"/>
                    <a:pt x="2331" y="3151"/>
                    <a:pt x="2853" y="2612"/>
                  </a:cubicBezTo>
                  <a:cubicBezTo>
                    <a:pt x="3637" y="1793"/>
                    <a:pt x="3867" y="731"/>
                    <a:pt x="3358" y="243"/>
                  </a:cubicBezTo>
                  <a:cubicBezTo>
                    <a:pt x="3186" y="78"/>
                    <a:pt x="2953" y="0"/>
                    <a:pt x="26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31"/>
            <p:cNvSpPr/>
            <p:nvPr/>
          </p:nvSpPr>
          <p:spPr>
            <a:xfrm>
              <a:off x="2300150" y="1381175"/>
              <a:ext cx="1163950" cy="1594725"/>
            </a:xfrm>
            <a:custGeom>
              <a:avLst/>
              <a:gdLst/>
              <a:ahLst/>
              <a:cxnLst/>
              <a:rect l="l" t="t" r="r" b="b"/>
              <a:pathLst>
                <a:path w="46558" h="63789" extrusionOk="0">
                  <a:moveTo>
                    <a:pt x="32707" y="997"/>
                  </a:moveTo>
                  <a:cubicBezTo>
                    <a:pt x="34993" y="997"/>
                    <a:pt x="37174" y="1363"/>
                    <a:pt x="39060" y="2078"/>
                  </a:cubicBezTo>
                  <a:cubicBezTo>
                    <a:pt x="41916" y="3162"/>
                    <a:pt x="43762" y="4956"/>
                    <a:pt x="44259" y="7129"/>
                  </a:cubicBezTo>
                  <a:cubicBezTo>
                    <a:pt x="45278" y="11579"/>
                    <a:pt x="40945" y="13142"/>
                    <a:pt x="40758" y="13203"/>
                  </a:cubicBezTo>
                  <a:cubicBezTo>
                    <a:pt x="40510" y="13290"/>
                    <a:pt x="40370" y="13552"/>
                    <a:pt x="40436" y="13804"/>
                  </a:cubicBezTo>
                  <a:lnTo>
                    <a:pt x="41289" y="17066"/>
                  </a:lnTo>
                  <a:cubicBezTo>
                    <a:pt x="42051" y="19996"/>
                    <a:pt x="44925" y="32406"/>
                    <a:pt x="45452" y="34692"/>
                  </a:cubicBezTo>
                  <a:lnTo>
                    <a:pt x="42086" y="36634"/>
                  </a:lnTo>
                  <a:cubicBezTo>
                    <a:pt x="41933" y="36721"/>
                    <a:pt x="41838" y="36887"/>
                    <a:pt x="41838" y="37070"/>
                  </a:cubicBezTo>
                  <a:cubicBezTo>
                    <a:pt x="41838" y="37100"/>
                    <a:pt x="41838" y="40606"/>
                    <a:pt x="41663" y="44220"/>
                  </a:cubicBezTo>
                  <a:cubicBezTo>
                    <a:pt x="41337" y="51000"/>
                    <a:pt x="40710" y="51897"/>
                    <a:pt x="40588" y="52005"/>
                  </a:cubicBezTo>
                  <a:cubicBezTo>
                    <a:pt x="40409" y="52167"/>
                    <a:pt x="39251" y="52754"/>
                    <a:pt x="31905" y="53560"/>
                  </a:cubicBezTo>
                  <a:cubicBezTo>
                    <a:pt x="27921" y="53995"/>
                    <a:pt x="24059" y="54283"/>
                    <a:pt x="24019" y="54287"/>
                  </a:cubicBezTo>
                  <a:cubicBezTo>
                    <a:pt x="23919" y="54291"/>
                    <a:pt x="23823" y="54331"/>
                    <a:pt x="23745" y="54392"/>
                  </a:cubicBezTo>
                  <a:lnTo>
                    <a:pt x="13260" y="62565"/>
                  </a:lnTo>
                  <a:lnTo>
                    <a:pt x="4128" y="48731"/>
                  </a:lnTo>
                  <a:cubicBezTo>
                    <a:pt x="5478" y="47181"/>
                    <a:pt x="10647" y="41032"/>
                    <a:pt x="10233" y="38407"/>
                  </a:cubicBezTo>
                  <a:cubicBezTo>
                    <a:pt x="9815" y="35763"/>
                    <a:pt x="9393" y="30277"/>
                    <a:pt x="9389" y="30225"/>
                  </a:cubicBezTo>
                  <a:cubicBezTo>
                    <a:pt x="9375" y="30098"/>
                    <a:pt x="9319" y="29976"/>
                    <a:pt x="9223" y="29894"/>
                  </a:cubicBezTo>
                  <a:cubicBezTo>
                    <a:pt x="9188" y="29863"/>
                    <a:pt x="5844" y="26785"/>
                    <a:pt x="4054" y="24168"/>
                  </a:cubicBezTo>
                  <a:cubicBezTo>
                    <a:pt x="3040" y="22687"/>
                    <a:pt x="1834" y="20183"/>
                    <a:pt x="1481" y="17597"/>
                  </a:cubicBezTo>
                  <a:cubicBezTo>
                    <a:pt x="1028" y="14309"/>
                    <a:pt x="2008" y="11640"/>
                    <a:pt x="4385" y="9668"/>
                  </a:cubicBezTo>
                  <a:cubicBezTo>
                    <a:pt x="9802" y="5177"/>
                    <a:pt x="19330" y="5104"/>
                    <a:pt x="20038" y="5104"/>
                  </a:cubicBezTo>
                  <a:cubicBezTo>
                    <a:pt x="20062" y="5104"/>
                    <a:pt x="20075" y="5104"/>
                    <a:pt x="20079" y="5104"/>
                  </a:cubicBezTo>
                  <a:cubicBezTo>
                    <a:pt x="20083" y="5104"/>
                    <a:pt x="20087" y="5104"/>
                    <a:pt x="20091" y="5104"/>
                  </a:cubicBezTo>
                  <a:cubicBezTo>
                    <a:pt x="20252" y="5104"/>
                    <a:pt x="20399" y="5022"/>
                    <a:pt x="20492" y="4891"/>
                  </a:cubicBezTo>
                  <a:cubicBezTo>
                    <a:pt x="20514" y="4865"/>
                    <a:pt x="22369" y="2348"/>
                    <a:pt x="29232" y="1272"/>
                  </a:cubicBezTo>
                  <a:cubicBezTo>
                    <a:pt x="30401" y="1088"/>
                    <a:pt x="31567" y="997"/>
                    <a:pt x="32707" y="997"/>
                  </a:cubicBezTo>
                  <a:close/>
                  <a:moveTo>
                    <a:pt x="32694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4" y="4643"/>
                  </a:cubicBezTo>
                  <a:cubicBezTo>
                    <a:pt x="11122" y="5169"/>
                    <a:pt x="6837" y="6341"/>
                    <a:pt x="3750" y="8897"/>
                  </a:cubicBezTo>
                  <a:cubicBezTo>
                    <a:pt x="1128" y="11074"/>
                    <a:pt x="0" y="14126"/>
                    <a:pt x="492" y="17732"/>
                  </a:cubicBezTo>
                  <a:cubicBezTo>
                    <a:pt x="871" y="20488"/>
                    <a:pt x="2156" y="23157"/>
                    <a:pt x="3231" y="24729"/>
                  </a:cubicBezTo>
                  <a:cubicBezTo>
                    <a:pt x="4890" y="27155"/>
                    <a:pt x="7725" y="29859"/>
                    <a:pt x="8404" y="30495"/>
                  </a:cubicBezTo>
                  <a:cubicBezTo>
                    <a:pt x="8483" y="31514"/>
                    <a:pt x="8862" y="36134"/>
                    <a:pt x="9245" y="38559"/>
                  </a:cubicBezTo>
                  <a:cubicBezTo>
                    <a:pt x="9528" y="40353"/>
                    <a:pt x="5644" y="45522"/>
                    <a:pt x="3127" y="48356"/>
                  </a:cubicBezTo>
                  <a:cubicBezTo>
                    <a:pt x="2974" y="48526"/>
                    <a:pt x="2957" y="48774"/>
                    <a:pt x="3083" y="48966"/>
                  </a:cubicBezTo>
                  <a:lnTo>
                    <a:pt x="12720" y="63566"/>
                  </a:lnTo>
                  <a:cubicBezTo>
                    <a:pt x="12815" y="63706"/>
                    <a:pt x="12972" y="63788"/>
                    <a:pt x="13138" y="63788"/>
                  </a:cubicBezTo>
                  <a:cubicBezTo>
                    <a:pt x="13251" y="63788"/>
                    <a:pt x="13360" y="63754"/>
                    <a:pt x="13447" y="63684"/>
                  </a:cubicBezTo>
                  <a:lnTo>
                    <a:pt x="24237" y="55271"/>
                  </a:lnTo>
                  <a:cubicBezTo>
                    <a:pt x="24995" y="55215"/>
                    <a:pt x="28452" y="54945"/>
                    <a:pt x="32005" y="54557"/>
                  </a:cubicBezTo>
                  <a:cubicBezTo>
                    <a:pt x="40248" y="53651"/>
                    <a:pt x="40975" y="52994"/>
                    <a:pt x="41254" y="52750"/>
                  </a:cubicBezTo>
                  <a:cubicBezTo>
                    <a:pt x="41563" y="52467"/>
                    <a:pt x="42295" y="51809"/>
                    <a:pt x="42656" y="44268"/>
                  </a:cubicBezTo>
                  <a:cubicBezTo>
                    <a:pt x="42804" y="41233"/>
                    <a:pt x="42830" y="38272"/>
                    <a:pt x="42835" y="37357"/>
                  </a:cubicBezTo>
                  <a:lnTo>
                    <a:pt x="46270" y="35372"/>
                  </a:lnTo>
                  <a:cubicBezTo>
                    <a:pt x="46462" y="35263"/>
                    <a:pt x="46558" y="35041"/>
                    <a:pt x="46510" y="34827"/>
                  </a:cubicBezTo>
                  <a:cubicBezTo>
                    <a:pt x="46475" y="34679"/>
                    <a:pt x="43096" y="20040"/>
                    <a:pt x="42256" y="16813"/>
                  </a:cubicBezTo>
                  <a:lnTo>
                    <a:pt x="41511" y="13974"/>
                  </a:lnTo>
                  <a:cubicBezTo>
                    <a:pt x="42282" y="13621"/>
                    <a:pt x="42987" y="13147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5" y="387"/>
                    <a:pt x="35107" y="0"/>
                    <a:pt x="32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1" name="Google Shape;761;p31"/>
            <p:cNvSpPr/>
            <p:nvPr/>
          </p:nvSpPr>
          <p:spPr>
            <a:xfrm>
              <a:off x="2256500" y="1393725"/>
              <a:ext cx="1190725" cy="917700"/>
            </a:xfrm>
            <a:custGeom>
              <a:avLst/>
              <a:gdLst/>
              <a:ahLst/>
              <a:cxnLst/>
              <a:rect l="l" t="t" r="r" b="b"/>
              <a:pathLst>
                <a:path w="47629" h="36708" extrusionOk="0">
                  <a:moveTo>
                    <a:pt x="34431" y="1"/>
                  </a:moveTo>
                  <a:cubicBezTo>
                    <a:pt x="33273" y="1"/>
                    <a:pt x="32088" y="92"/>
                    <a:pt x="30904" y="278"/>
                  </a:cubicBezTo>
                  <a:cubicBezTo>
                    <a:pt x="23671" y="1410"/>
                    <a:pt x="21829" y="4106"/>
                    <a:pt x="21829" y="4106"/>
                  </a:cubicBezTo>
                  <a:cubicBezTo>
                    <a:pt x="21829" y="4106"/>
                    <a:pt x="21797" y="4105"/>
                    <a:pt x="21735" y="4105"/>
                  </a:cubicBezTo>
                  <a:cubicBezTo>
                    <a:pt x="20694" y="4105"/>
                    <a:pt x="11295" y="4233"/>
                    <a:pt x="5813" y="8782"/>
                  </a:cubicBezTo>
                  <a:cubicBezTo>
                    <a:pt x="0" y="13603"/>
                    <a:pt x="3545" y="21258"/>
                    <a:pt x="5387" y="23949"/>
                  </a:cubicBezTo>
                  <a:cubicBezTo>
                    <a:pt x="7229" y="26640"/>
                    <a:pt x="10634" y="29762"/>
                    <a:pt x="10634" y="29762"/>
                  </a:cubicBezTo>
                  <a:cubicBezTo>
                    <a:pt x="10634" y="29762"/>
                    <a:pt x="10865" y="32797"/>
                    <a:pt x="11161" y="35462"/>
                  </a:cubicBezTo>
                  <a:lnTo>
                    <a:pt x="15593" y="36707"/>
                  </a:lnTo>
                  <a:lnTo>
                    <a:pt x="20414" y="34155"/>
                  </a:lnTo>
                  <a:lnTo>
                    <a:pt x="25234" y="33023"/>
                  </a:lnTo>
                  <a:cubicBezTo>
                    <a:pt x="25234" y="33023"/>
                    <a:pt x="21690" y="30328"/>
                    <a:pt x="23675" y="27776"/>
                  </a:cubicBezTo>
                  <a:cubicBezTo>
                    <a:pt x="25661" y="25225"/>
                    <a:pt x="29345" y="24375"/>
                    <a:pt x="29484" y="22390"/>
                  </a:cubicBezTo>
                  <a:cubicBezTo>
                    <a:pt x="29628" y="20404"/>
                    <a:pt x="21690" y="17570"/>
                    <a:pt x="24241" y="15871"/>
                  </a:cubicBezTo>
                  <a:cubicBezTo>
                    <a:pt x="26793" y="14169"/>
                    <a:pt x="42669" y="13176"/>
                    <a:pt x="42669" y="13176"/>
                  </a:cubicBezTo>
                  <a:cubicBezTo>
                    <a:pt x="42669" y="13176"/>
                    <a:pt x="47629" y="11473"/>
                    <a:pt x="46492" y="6514"/>
                  </a:cubicBezTo>
                  <a:cubicBezTo>
                    <a:pt x="45546" y="2367"/>
                    <a:pt x="40338" y="1"/>
                    <a:pt x="34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2" name="Google Shape;762;p31"/>
            <p:cNvSpPr/>
            <p:nvPr/>
          </p:nvSpPr>
          <p:spPr>
            <a:xfrm>
              <a:off x="2300150" y="1381175"/>
              <a:ext cx="1146875" cy="942750"/>
            </a:xfrm>
            <a:custGeom>
              <a:avLst/>
              <a:gdLst/>
              <a:ahLst/>
              <a:cxnLst/>
              <a:rect l="l" t="t" r="r" b="b"/>
              <a:pathLst>
                <a:path w="45875" h="37710" extrusionOk="0">
                  <a:moveTo>
                    <a:pt x="32713" y="1002"/>
                  </a:moveTo>
                  <a:cubicBezTo>
                    <a:pt x="34998" y="1002"/>
                    <a:pt x="37178" y="1367"/>
                    <a:pt x="39064" y="2082"/>
                  </a:cubicBezTo>
                  <a:cubicBezTo>
                    <a:pt x="41920" y="3162"/>
                    <a:pt x="43767" y="4956"/>
                    <a:pt x="44267" y="7129"/>
                  </a:cubicBezTo>
                  <a:cubicBezTo>
                    <a:pt x="45230" y="11357"/>
                    <a:pt x="41372" y="12977"/>
                    <a:pt x="40823" y="13186"/>
                  </a:cubicBezTo>
                  <a:cubicBezTo>
                    <a:pt x="40261" y="13221"/>
                    <a:pt x="36551" y="13469"/>
                    <a:pt x="32615" y="13891"/>
                  </a:cubicBezTo>
                  <a:cubicBezTo>
                    <a:pt x="30464" y="14122"/>
                    <a:pt x="23915" y="14828"/>
                    <a:pt x="22221" y="15960"/>
                  </a:cubicBezTo>
                  <a:cubicBezTo>
                    <a:pt x="21624" y="16356"/>
                    <a:pt x="21494" y="16813"/>
                    <a:pt x="21489" y="17131"/>
                  </a:cubicBezTo>
                  <a:cubicBezTo>
                    <a:pt x="21481" y="18237"/>
                    <a:pt x="22913" y="19230"/>
                    <a:pt x="24568" y="20384"/>
                  </a:cubicBezTo>
                  <a:cubicBezTo>
                    <a:pt x="25652" y="21137"/>
                    <a:pt x="27285" y="22278"/>
                    <a:pt x="27242" y="22857"/>
                  </a:cubicBezTo>
                  <a:cubicBezTo>
                    <a:pt x="27185" y="23702"/>
                    <a:pt x="26118" y="24394"/>
                    <a:pt x="24890" y="25195"/>
                  </a:cubicBezTo>
                  <a:cubicBezTo>
                    <a:pt x="23758" y="25927"/>
                    <a:pt x="22478" y="26759"/>
                    <a:pt x="21537" y="27969"/>
                  </a:cubicBezTo>
                  <a:cubicBezTo>
                    <a:pt x="20971" y="28696"/>
                    <a:pt x="20740" y="29502"/>
                    <a:pt x="20854" y="30360"/>
                  </a:cubicBezTo>
                  <a:cubicBezTo>
                    <a:pt x="21010" y="31566"/>
                    <a:pt x="21825" y="32611"/>
                    <a:pt x="22452" y="33255"/>
                  </a:cubicBezTo>
                  <a:lnTo>
                    <a:pt x="18555" y="34170"/>
                  </a:lnTo>
                  <a:cubicBezTo>
                    <a:pt x="18515" y="34178"/>
                    <a:pt x="18472" y="34196"/>
                    <a:pt x="18437" y="34213"/>
                  </a:cubicBezTo>
                  <a:lnTo>
                    <a:pt x="13795" y="36674"/>
                  </a:lnTo>
                  <a:lnTo>
                    <a:pt x="9876" y="35572"/>
                  </a:lnTo>
                  <a:cubicBezTo>
                    <a:pt x="9602" y="33029"/>
                    <a:pt x="9389" y="30255"/>
                    <a:pt x="9393" y="30225"/>
                  </a:cubicBezTo>
                  <a:cubicBezTo>
                    <a:pt x="9384" y="30098"/>
                    <a:pt x="9323" y="29981"/>
                    <a:pt x="9232" y="29894"/>
                  </a:cubicBezTo>
                  <a:cubicBezTo>
                    <a:pt x="9197" y="29863"/>
                    <a:pt x="5848" y="26785"/>
                    <a:pt x="4059" y="24172"/>
                  </a:cubicBezTo>
                  <a:cubicBezTo>
                    <a:pt x="3044" y="22687"/>
                    <a:pt x="1838" y="20183"/>
                    <a:pt x="1485" y="17597"/>
                  </a:cubicBezTo>
                  <a:cubicBezTo>
                    <a:pt x="1032" y="14309"/>
                    <a:pt x="2012" y="11640"/>
                    <a:pt x="4390" y="9672"/>
                  </a:cubicBezTo>
                  <a:cubicBezTo>
                    <a:pt x="5996" y="8339"/>
                    <a:pt x="9027" y="6554"/>
                    <a:pt x="14326" y="5635"/>
                  </a:cubicBezTo>
                  <a:cubicBezTo>
                    <a:pt x="17247" y="5130"/>
                    <a:pt x="19614" y="5108"/>
                    <a:pt x="20021" y="5108"/>
                  </a:cubicBezTo>
                  <a:cubicBezTo>
                    <a:pt x="20060" y="5108"/>
                    <a:pt x="20081" y="5108"/>
                    <a:pt x="20083" y="5108"/>
                  </a:cubicBezTo>
                  <a:cubicBezTo>
                    <a:pt x="20248" y="5108"/>
                    <a:pt x="20405" y="5030"/>
                    <a:pt x="20501" y="4895"/>
                  </a:cubicBezTo>
                  <a:cubicBezTo>
                    <a:pt x="20505" y="4886"/>
                    <a:pt x="20963" y="4255"/>
                    <a:pt x="22256" y="3497"/>
                  </a:cubicBezTo>
                  <a:cubicBezTo>
                    <a:pt x="23458" y="2796"/>
                    <a:pt x="25648" y="1838"/>
                    <a:pt x="29240" y="1277"/>
                  </a:cubicBezTo>
                  <a:cubicBezTo>
                    <a:pt x="30408" y="1093"/>
                    <a:pt x="31574" y="1002"/>
                    <a:pt x="32713" y="1002"/>
                  </a:cubicBezTo>
                  <a:close/>
                  <a:moveTo>
                    <a:pt x="32693" y="0"/>
                  </a:moveTo>
                  <a:cubicBezTo>
                    <a:pt x="31506" y="0"/>
                    <a:pt x="30293" y="94"/>
                    <a:pt x="29079" y="284"/>
                  </a:cubicBezTo>
                  <a:cubicBezTo>
                    <a:pt x="22826" y="1268"/>
                    <a:pt x="20466" y="3410"/>
                    <a:pt x="19848" y="4107"/>
                  </a:cubicBezTo>
                  <a:cubicBezTo>
                    <a:pt x="17945" y="4137"/>
                    <a:pt x="16046" y="4316"/>
                    <a:pt x="14170" y="4647"/>
                  </a:cubicBezTo>
                  <a:cubicBezTo>
                    <a:pt x="8644" y="5601"/>
                    <a:pt x="5452" y="7486"/>
                    <a:pt x="3745" y="8901"/>
                  </a:cubicBezTo>
                  <a:cubicBezTo>
                    <a:pt x="1124" y="11074"/>
                    <a:pt x="0" y="14131"/>
                    <a:pt x="488" y="17732"/>
                  </a:cubicBezTo>
                  <a:cubicBezTo>
                    <a:pt x="867" y="20493"/>
                    <a:pt x="2151" y="23157"/>
                    <a:pt x="3227" y="24734"/>
                  </a:cubicBezTo>
                  <a:cubicBezTo>
                    <a:pt x="4886" y="27155"/>
                    <a:pt x="7721" y="29859"/>
                    <a:pt x="8404" y="30495"/>
                  </a:cubicBezTo>
                  <a:cubicBezTo>
                    <a:pt x="8461" y="31213"/>
                    <a:pt x="8670" y="33760"/>
                    <a:pt x="8918" y="36016"/>
                  </a:cubicBezTo>
                  <a:cubicBezTo>
                    <a:pt x="8940" y="36221"/>
                    <a:pt x="9084" y="36391"/>
                    <a:pt x="9280" y="36443"/>
                  </a:cubicBezTo>
                  <a:lnTo>
                    <a:pt x="13712" y="37688"/>
                  </a:lnTo>
                  <a:cubicBezTo>
                    <a:pt x="13756" y="37701"/>
                    <a:pt x="13804" y="37710"/>
                    <a:pt x="13847" y="37710"/>
                  </a:cubicBezTo>
                  <a:cubicBezTo>
                    <a:pt x="13930" y="37710"/>
                    <a:pt x="14009" y="37688"/>
                    <a:pt x="14083" y="37653"/>
                  </a:cubicBezTo>
                  <a:lnTo>
                    <a:pt x="18846" y="35132"/>
                  </a:lnTo>
                  <a:lnTo>
                    <a:pt x="23601" y="34013"/>
                  </a:lnTo>
                  <a:cubicBezTo>
                    <a:pt x="24015" y="33913"/>
                    <a:pt x="24128" y="33382"/>
                    <a:pt x="23789" y="33125"/>
                  </a:cubicBezTo>
                  <a:cubicBezTo>
                    <a:pt x="23771" y="33116"/>
                    <a:pt x="22047" y="31784"/>
                    <a:pt x="21847" y="30229"/>
                  </a:cubicBezTo>
                  <a:cubicBezTo>
                    <a:pt x="21768" y="29637"/>
                    <a:pt x="21925" y="29101"/>
                    <a:pt x="22326" y="28587"/>
                  </a:cubicBezTo>
                  <a:cubicBezTo>
                    <a:pt x="23166" y="27508"/>
                    <a:pt x="24368" y="26724"/>
                    <a:pt x="25435" y="26031"/>
                  </a:cubicBezTo>
                  <a:cubicBezTo>
                    <a:pt x="26889" y="25086"/>
                    <a:pt x="28143" y="24268"/>
                    <a:pt x="28239" y="22931"/>
                  </a:cubicBezTo>
                  <a:cubicBezTo>
                    <a:pt x="28322" y="21781"/>
                    <a:pt x="26845" y="20754"/>
                    <a:pt x="25138" y="19565"/>
                  </a:cubicBezTo>
                  <a:cubicBezTo>
                    <a:pt x="24015" y="18786"/>
                    <a:pt x="22482" y="17714"/>
                    <a:pt x="22487" y="17140"/>
                  </a:cubicBezTo>
                  <a:cubicBezTo>
                    <a:pt x="22487" y="17031"/>
                    <a:pt x="22582" y="16913"/>
                    <a:pt x="22770" y="16791"/>
                  </a:cubicBezTo>
                  <a:cubicBezTo>
                    <a:pt x="24773" y="15455"/>
                    <a:pt x="36573" y="14449"/>
                    <a:pt x="40949" y="14179"/>
                  </a:cubicBezTo>
                  <a:cubicBezTo>
                    <a:pt x="40997" y="14174"/>
                    <a:pt x="41041" y="14166"/>
                    <a:pt x="41080" y="14153"/>
                  </a:cubicBezTo>
                  <a:cubicBezTo>
                    <a:pt x="42016" y="13796"/>
                    <a:pt x="42874" y="13256"/>
                    <a:pt x="43601" y="12568"/>
                  </a:cubicBezTo>
                  <a:cubicBezTo>
                    <a:pt x="44703" y="11527"/>
                    <a:pt x="45874" y="9698"/>
                    <a:pt x="45234" y="6902"/>
                  </a:cubicBezTo>
                  <a:cubicBezTo>
                    <a:pt x="44664" y="4394"/>
                    <a:pt x="42595" y="2348"/>
                    <a:pt x="39417" y="1146"/>
                  </a:cubicBezTo>
                  <a:cubicBezTo>
                    <a:pt x="37412" y="387"/>
                    <a:pt x="35105" y="0"/>
                    <a:pt x="32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3" name="Google Shape;763;p31"/>
            <p:cNvSpPr/>
            <p:nvPr/>
          </p:nvSpPr>
          <p:spPr>
            <a:xfrm>
              <a:off x="2368500" y="1503700"/>
              <a:ext cx="995450" cy="436825"/>
            </a:xfrm>
            <a:custGeom>
              <a:avLst/>
              <a:gdLst/>
              <a:ahLst/>
              <a:cxnLst/>
              <a:rect l="l" t="t" r="r" b="b"/>
              <a:pathLst>
                <a:path w="39818" h="17473" extrusionOk="0">
                  <a:moveTo>
                    <a:pt x="35954" y="1"/>
                  </a:moveTo>
                  <a:cubicBezTo>
                    <a:pt x="35249" y="1"/>
                    <a:pt x="34733" y="222"/>
                    <a:pt x="34414" y="665"/>
                  </a:cubicBezTo>
                  <a:cubicBezTo>
                    <a:pt x="33687" y="1671"/>
                    <a:pt x="34484" y="3243"/>
                    <a:pt x="34645" y="3547"/>
                  </a:cubicBezTo>
                  <a:cubicBezTo>
                    <a:pt x="34767" y="3769"/>
                    <a:pt x="34997" y="3893"/>
                    <a:pt x="35233" y="3893"/>
                  </a:cubicBezTo>
                  <a:cubicBezTo>
                    <a:pt x="35341" y="3893"/>
                    <a:pt x="35450" y="3867"/>
                    <a:pt x="35550" y="3813"/>
                  </a:cubicBezTo>
                  <a:cubicBezTo>
                    <a:pt x="35873" y="3639"/>
                    <a:pt x="35990" y="3234"/>
                    <a:pt x="35816" y="2912"/>
                  </a:cubicBezTo>
                  <a:cubicBezTo>
                    <a:pt x="35542" y="2406"/>
                    <a:pt x="35341" y="1653"/>
                    <a:pt x="35494" y="1444"/>
                  </a:cubicBezTo>
                  <a:cubicBezTo>
                    <a:pt x="35529" y="1398"/>
                    <a:pt x="35664" y="1336"/>
                    <a:pt x="35949" y="1336"/>
                  </a:cubicBezTo>
                  <a:cubicBezTo>
                    <a:pt x="36092" y="1336"/>
                    <a:pt x="36272" y="1351"/>
                    <a:pt x="36495" y="1392"/>
                  </a:cubicBezTo>
                  <a:cubicBezTo>
                    <a:pt x="37924" y="1653"/>
                    <a:pt x="38224" y="3229"/>
                    <a:pt x="38281" y="3708"/>
                  </a:cubicBezTo>
                  <a:cubicBezTo>
                    <a:pt x="38429" y="4967"/>
                    <a:pt x="37998" y="6561"/>
                    <a:pt x="36900" y="7053"/>
                  </a:cubicBezTo>
                  <a:cubicBezTo>
                    <a:pt x="36500" y="7231"/>
                    <a:pt x="35640" y="7294"/>
                    <a:pt x="34517" y="7294"/>
                  </a:cubicBezTo>
                  <a:cubicBezTo>
                    <a:pt x="33199" y="7294"/>
                    <a:pt x="31518" y="7207"/>
                    <a:pt x="29785" y="7118"/>
                  </a:cubicBezTo>
                  <a:cubicBezTo>
                    <a:pt x="27501" y="7001"/>
                    <a:pt x="24974" y="6871"/>
                    <a:pt x="22474" y="6871"/>
                  </a:cubicBezTo>
                  <a:cubicBezTo>
                    <a:pt x="19213" y="6871"/>
                    <a:pt x="15998" y="7092"/>
                    <a:pt x="13430" y="7854"/>
                  </a:cubicBezTo>
                  <a:cubicBezTo>
                    <a:pt x="5849" y="10101"/>
                    <a:pt x="589" y="16114"/>
                    <a:pt x="371" y="16367"/>
                  </a:cubicBezTo>
                  <a:cubicBezTo>
                    <a:pt x="1" y="16802"/>
                    <a:pt x="306" y="17468"/>
                    <a:pt x="876" y="17473"/>
                  </a:cubicBezTo>
                  <a:cubicBezTo>
                    <a:pt x="1068" y="17473"/>
                    <a:pt x="1255" y="17386"/>
                    <a:pt x="1381" y="17242"/>
                  </a:cubicBezTo>
                  <a:cubicBezTo>
                    <a:pt x="1434" y="17177"/>
                    <a:pt x="6602" y="11268"/>
                    <a:pt x="13809" y="9130"/>
                  </a:cubicBezTo>
                  <a:cubicBezTo>
                    <a:pt x="16233" y="8411"/>
                    <a:pt x="19320" y="8200"/>
                    <a:pt x="22474" y="8200"/>
                  </a:cubicBezTo>
                  <a:cubicBezTo>
                    <a:pt x="24942" y="8200"/>
                    <a:pt x="27451" y="8329"/>
                    <a:pt x="29716" y="8446"/>
                  </a:cubicBezTo>
                  <a:cubicBezTo>
                    <a:pt x="31695" y="8549"/>
                    <a:pt x="33280" y="8625"/>
                    <a:pt x="34519" y="8625"/>
                  </a:cubicBezTo>
                  <a:cubicBezTo>
                    <a:pt x="35905" y="8625"/>
                    <a:pt x="36856" y="8530"/>
                    <a:pt x="37440" y="8267"/>
                  </a:cubicBezTo>
                  <a:cubicBezTo>
                    <a:pt x="39143" y="7514"/>
                    <a:pt x="39818" y="5324"/>
                    <a:pt x="39604" y="3547"/>
                  </a:cubicBezTo>
                  <a:cubicBezTo>
                    <a:pt x="39382" y="1688"/>
                    <a:pt x="38281" y="360"/>
                    <a:pt x="36735" y="77"/>
                  </a:cubicBezTo>
                  <a:cubicBezTo>
                    <a:pt x="36453" y="26"/>
                    <a:pt x="36193" y="1"/>
                    <a:pt x="35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4" name="Google Shape;764;p31"/>
            <p:cNvSpPr/>
            <p:nvPr/>
          </p:nvSpPr>
          <p:spPr>
            <a:xfrm>
              <a:off x="2471600" y="1867775"/>
              <a:ext cx="430900" cy="190550"/>
            </a:xfrm>
            <a:custGeom>
              <a:avLst/>
              <a:gdLst/>
              <a:ahLst/>
              <a:cxnLst/>
              <a:rect l="l" t="t" r="r" b="b"/>
              <a:pathLst>
                <a:path w="17236" h="7622" extrusionOk="0">
                  <a:moveTo>
                    <a:pt x="15239" y="1"/>
                  </a:moveTo>
                  <a:cubicBezTo>
                    <a:pt x="14375" y="1"/>
                    <a:pt x="13119" y="163"/>
                    <a:pt x="11318" y="480"/>
                  </a:cubicBezTo>
                  <a:cubicBezTo>
                    <a:pt x="9276" y="837"/>
                    <a:pt x="6824" y="1956"/>
                    <a:pt x="4037" y="3798"/>
                  </a:cubicBezTo>
                  <a:cubicBezTo>
                    <a:pt x="2800" y="4612"/>
                    <a:pt x="1612" y="5496"/>
                    <a:pt x="475" y="6445"/>
                  </a:cubicBezTo>
                  <a:cubicBezTo>
                    <a:pt x="1" y="6850"/>
                    <a:pt x="288" y="7621"/>
                    <a:pt x="911" y="7621"/>
                  </a:cubicBezTo>
                  <a:cubicBezTo>
                    <a:pt x="1067" y="7621"/>
                    <a:pt x="1220" y="7565"/>
                    <a:pt x="1342" y="7460"/>
                  </a:cubicBezTo>
                  <a:cubicBezTo>
                    <a:pt x="1398" y="7412"/>
                    <a:pt x="7072" y="2583"/>
                    <a:pt x="11553" y="1791"/>
                  </a:cubicBezTo>
                  <a:cubicBezTo>
                    <a:pt x="13608" y="1429"/>
                    <a:pt x="14692" y="1329"/>
                    <a:pt x="15263" y="1325"/>
                  </a:cubicBezTo>
                  <a:lnTo>
                    <a:pt x="15263" y="1325"/>
                  </a:lnTo>
                  <a:cubicBezTo>
                    <a:pt x="14910" y="1616"/>
                    <a:pt x="14253" y="2074"/>
                    <a:pt x="13042" y="2775"/>
                  </a:cubicBezTo>
                  <a:cubicBezTo>
                    <a:pt x="10482" y="4255"/>
                    <a:pt x="9772" y="4978"/>
                    <a:pt x="10116" y="5740"/>
                  </a:cubicBezTo>
                  <a:cubicBezTo>
                    <a:pt x="10305" y="6161"/>
                    <a:pt x="10728" y="6290"/>
                    <a:pt x="11229" y="6290"/>
                  </a:cubicBezTo>
                  <a:cubicBezTo>
                    <a:pt x="11572" y="6290"/>
                    <a:pt x="11950" y="6230"/>
                    <a:pt x="12315" y="6162"/>
                  </a:cubicBezTo>
                  <a:cubicBezTo>
                    <a:pt x="13125" y="6014"/>
                    <a:pt x="14166" y="5731"/>
                    <a:pt x="15245" y="5370"/>
                  </a:cubicBezTo>
                  <a:cubicBezTo>
                    <a:pt x="15598" y="5252"/>
                    <a:pt x="15785" y="4874"/>
                    <a:pt x="15668" y="4525"/>
                  </a:cubicBezTo>
                  <a:cubicBezTo>
                    <a:pt x="15574" y="4247"/>
                    <a:pt x="15317" y="4072"/>
                    <a:pt x="15040" y="4072"/>
                  </a:cubicBezTo>
                  <a:cubicBezTo>
                    <a:pt x="14970" y="4072"/>
                    <a:pt x="14898" y="4083"/>
                    <a:pt x="14827" y="4107"/>
                  </a:cubicBezTo>
                  <a:cubicBezTo>
                    <a:pt x="13991" y="4390"/>
                    <a:pt x="13142" y="4625"/>
                    <a:pt x="12284" y="4808"/>
                  </a:cubicBezTo>
                  <a:cubicBezTo>
                    <a:pt x="12620" y="4582"/>
                    <a:pt x="13086" y="4290"/>
                    <a:pt x="13708" y="3929"/>
                  </a:cubicBezTo>
                  <a:cubicBezTo>
                    <a:pt x="16421" y="2357"/>
                    <a:pt x="17235" y="1551"/>
                    <a:pt x="16935" y="724"/>
                  </a:cubicBezTo>
                  <a:cubicBezTo>
                    <a:pt x="16759" y="238"/>
                    <a:pt x="16285" y="1"/>
                    <a:pt x="15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5" name="Google Shape;765;p31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6" name="Google Shape;766;p31"/>
            <p:cNvSpPr/>
            <p:nvPr/>
          </p:nvSpPr>
          <p:spPr>
            <a:xfrm>
              <a:off x="2557875" y="2084300"/>
              <a:ext cx="240875" cy="377825"/>
            </a:xfrm>
            <a:custGeom>
              <a:avLst/>
              <a:gdLst/>
              <a:ahLst/>
              <a:cxnLst/>
              <a:rect l="l" t="t" r="r" b="b"/>
              <a:pathLst>
                <a:path w="9635" h="15113" extrusionOk="0">
                  <a:moveTo>
                    <a:pt x="4110" y="0"/>
                  </a:moveTo>
                  <a:cubicBezTo>
                    <a:pt x="1" y="0"/>
                    <a:pt x="165" y="6200"/>
                    <a:pt x="1413" y="10499"/>
                  </a:cubicBezTo>
                  <a:cubicBezTo>
                    <a:pt x="2285" y="13499"/>
                    <a:pt x="4014" y="15112"/>
                    <a:pt x="5836" y="15112"/>
                  </a:cubicBezTo>
                  <a:cubicBezTo>
                    <a:pt x="6682" y="15112"/>
                    <a:pt x="7549" y="14764"/>
                    <a:pt x="8359" y="14044"/>
                  </a:cubicBezTo>
                  <a:lnTo>
                    <a:pt x="9635" y="9223"/>
                  </a:lnTo>
                  <a:cubicBezTo>
                    <a:pt x="9635" y="9223"/>
                    <a:pt x="8786" y="297"/>
                    <a:pt x="4388" y="10"/>
                  </a:cubicBezTo>
                  <a:cubicBezTo>
                    <a:pt x="4293" y="3"/>
                    <a:pt x="4200" y="0"/>
                    <a:pt x="41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7" name="Google Shape;767;p31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2561200" y="2071850"/>
              <a:ext cx="250400" cy="402750"/>
            </a:xfrm>
            <a:custGeom>
              <a:avLst/>
              <a:gdLst/>
              <a:ahLst/>
              <a:cxnLst/>
              <a:rect l="l" t="t" r="r" b="b"/>
              <a:pathLst>
                <a:path w="10016" h="16110" extrusionOk="0">
                  <a:moveTo>
                    <a:pt x="3976" y="1"/>
                  </a:moveTo>
                  <a:cubicBezTo>
                    <a:pt x="2824" y="1"/>
                    <a:pt x="1895" y="426"/>
                    <a:pt x="1215" y="1274"/>
                  </a:cubicBezTo>
                  <a:cubicBezTo>
                    <a:pt x="410" y="2280"/>
                    <a:pt x="0" y="3813"/>
                    <a:pt x="0" y="5833"/>
                  </a:cubicBezTo>
                  <a:cubicBezTo>
                    <a:pt x="0" y="7483"/>
                    <a:pt x="283" y="9364"/>
                    <a:pt x="802" y="11137"/>
                  </a:cubicBezTo>
                  <a:cubicBezTo>
                    <a:pt x="1546" y="13710"/>
                    <a:pt x="2966" y="15469"/>
                    <a:pt x="4694" y="15966"/>
                  </a:cubicBezTo>
                  <a:cubicBezTo>
                    <a:pt x="5021" y="16061"/>
                    <a:pt x="5361" y="16109"/>
                    <a:pt x="5696" y="16109"/>
                  </a:cubicBezTo>
                  <a:cubicBezTo>
                    <a:pt x="6684" y="16109"/>
                    <a:pt x="7673" y="15700"/>
                    <a:pt x="8552" y="14916"/>
                  </a:cubicBezTo>
                  <a:cubicBezTo>
                    <a:pt x="8748" y="14729"/>
                    <a:pt x="8766" y="14420"/>
                    <a:pt x="8583" y="14220"/>
                  </a:cubicBezTo>
                  <a:cubicBezTo>
                    <a:pt x="8485" y="14107"/>
                    <a:pt x="8348" y="14050"/>
                    <a:pt x="8209" y="14050"/>
                  </a:cubicBezTo>
                  <a:cubicBezTo>
                    <a:pt x="8095" y="14050"/>
                    <a:pt x="7980" y="14089"/>
                    <a:pt x="7886" y="14167"/>
                  </a:cubicBezTo>
                  <a:cubicBezTo>
                    <a:pt x="7185" y="14793"/>
                    <a:pt x="6440" y="15113"/>
                    <a:pt x="5699" y="15113"/>
                  </a:cubicBezTo>
                  <a:cubicBezTo>
                    <a:pt x="5455" y="15113"/>
                    <a:pt x="5211" y="15078"/>
                    <a:pt x="4969" y="15008"/>
                  </a:cubicBezTo>
                  <a:cubicBezTo>
                    <a:pt x="3580" y="14603"/>
                    <a:pt x="2408" y="13092"/>
                    <a:pt x="1759" y="10858"/>
                  </a:cubicBezTo>
                  <a:cubicBezTo>
                    <a:pt x="867" y="7792"/>
                    <a:pt x="562" y="3682"/>
                    <a:pt x="1995" y="1901"/>
                  </a:cubicBezTo>
                  <a:cubicBezTo>
                    <a:pt x="2480" y="1296"/>
                    <a:pt x="3133" y="1000"/>
                    <a:pt x="3979" y="1000"/>
                  </a:cubicBezTo>
                  <a:cubicBezTo>
                    <a:pt x="4059" y="1000"/>
                    <a:pt x="4141" y="1003"/>
                    <a:pt x="4224" y="1008"/>
                  </a:cubicBezTo>
                  <a:cubicBezTo>
                    <a:pt x="6214" y="1135"/>
                    <a:pt x="7403" y="3447"/>
                    <a:pt x="8047" y="5367"/>
                  </a:cubicBezTo>
                  <a:cubicBezTo>
                    <a:pt x="8788" y="7553"/>
                    <a:pt x="9005" y="9748"/>
                    <a:pt x="9005" y="9769"/>
                  </a:cubicBezTo>
                  <a:cubicBezTo>
                    <a:pt x="9034" y="10023"/>
                    <a:pt x="9247" y="10212"/>
                    <a:pt x="9497" y="10212"/>
                  </a:cubicBezTo>
                  <a:cubicBezTo>
                    <a:pt x="9513" y="10212"/>
                    <a:pt x="9529" y="10211"/>
                    <a:pt x="9545" y="10209"/>
                  </a:cubicBezTo>
                  <a:cubicBezTo>
                    <a:pt x="9815" y="10183"/>
                    <a:pt x="10015" y="9944"/>
                    <a:pt x="9998" y="9674"/>
                  </a:cubicBezTo>
                  <a:cubicBezTo>
                    <a:pt x="9963" y="9295"/>
                    <a:pt x="9053" y="316"/>
                    <a:pt x="4289" y="11"/>
                  </a:cubicBezTo>
                  <a:cubicBezTo>
                    <a:pt x="4183" y="4"/>
                    <a:pt x="4079" y="1"/>
                    <a:pt x="3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9" name="Google Shape;769;p31"/>
            <p:cNvSpPr/>
            <p:nvPr/>
          </p:nvSpPr>
          <p:spPr>
            <a:xfrm>
              <a:off x="2210450" y="2463800"/>
              <a:ext cx="542250" cy="747675"/>
            </a:xfrm>
            <a:custGeom>
              <a:avLst/>
              <a:gdLst/>
              <a:ahLst/>
              <a:cxnLst/>
              <a:rect l="l" t="t" r="r" b="b"/>
              <a:pathLst>
                <a:path w="21690" h="29907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566" y="6658"/>
                    <a:pt x="5387" y="13464"/>
                  </a:cubicBezTo>
                  <a:cubicBezTo>
                    <a:pt x="10211" y="20270"/>
                    <a:pt x="15167" y="29906"/>
                    <a:pt x="15167" y="29906"/>
                  </a:cubicBezTo>
                  <a:lnTo>
                    <a:pt x="21690" y="21542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0" name="Google Shape;770;p31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2210450" y="2463800"/>
              <a:ext cx="286325" cy="270000"/>
            </a:xfrm>
            <a:custGeom>
              <a:avLst/>
              <a:gdLst/>
              <a:ahLst/>
              <a:cxnLst/>
              <a:rect l="l" t="t" r="r" b="b"/>
              <a:pathLst>
                <a:path w="11453" h="10800" extrusionOk="0">
                  <a:moveTo>
                    <a:pt x="7512" y="0"/>
                  </a:moveTo>
                  <a:lnTo>
                    <a:pt x="0" y="5526"/>
                  </a:lnTo>
                  <a:cubicBezTo>
                    <a:pt x="0" y="5526"/>
                    <a:pt x="423" y="6362"/>
                    <a:pt x="3514" y="10799"/>
                  </a:cubicBezTo>
                  <a:lnTo>
                    <a:pt x="11452" y="5979"/>
                  </a:lnTo>
                  <a:lnTo>
                    <a:pt x="75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2196500" y="2451325"/>
              <a:ext cx="569475" cy="772675"/>
            </a:xfrm>
            <a:custGeom>
              <a:avLst/>
              <a:gdLst/>
              <a:ahLst/>
              <a:cxnLst/>
              <a:rect l="l" t="t" r="r" b="b"/>
              <a:pathLst>
                <a:path w="22779" h="30907" extrusionOk="0">
                  <a:moveTo>
                    <a:pt x="7943" y="1213"/>
                  </a:moveTo>
                  <a:lnTo>
                    <a:pt x="21634" y="22014"/>
                  </a:lnTo>
                  <a:lnTo>
                    <a:pt x="15808" y="29482"/>
                  </a:lnTo>
                  <a:cubicBezTo>
                    <a:pt x="14575" y="27148"/>
                    <a:pt x="10395" y="19376"/>
                    <a:pt x="6354" y="13671"/>
                  </a:cubicBezTo>
                  <a:cubicBezTo>
                    <a:pt x="2910" y="8812"/>
                    <a:pt x="1651" y="6870"/>
                    <a:pt x="1216" y="6160"/>
                  </a:cubicBezTo>
                  <a:lnTo>
                    <a:pt x="7943" y="1213"/>
                  </a:lnTo>
                  <a:close/>
                  <a:moveTo>
                    <a:pt x="8071" y="1"/>
                  </a:moveTo>
                  <a:cubicBezTo>
                    <a:pt x="7968" y="1"/>
                    <a:pt x="7864" y="33"/>
                    <a:pt x="7774" y="99"/>
                  </a:cubicBezTo>
                  <a:lnTo>
                    <a:pt x="262" y="5624"/>
                  </a:lnTo>
                  <a:cubicBezTo>
                    <a:pt x="66" y="5768"/>
                    <a:pt x="1" y="6034"/>
                    <a:pt x="110" y="6251"/>
                  </a:cubicBezTo>
                  <a:cubicBezTo>
                    <a:pt x="136" y="6299"/>
                    <a:pt x="750" y="7497"/>
                    <a:pt x="5540" y="14251"/>
                  </a:cubicBezTo>
                  <a:cubicBezTo>
                    <a:pt x="10282" y="20948"/>
                    <a:pt x="15233" y="30540"/>
                    <a:pt x="15281" y="30636"/>
                  </a:cubicBezTo>
                  <a:cubicBezTo>
                    <a:pt x="15359" y="30789"/>
                    <a:pt x="15507" y="30889"/>
                    <a:pt x="15681" y="30906"/>
                  </a:cubicBezTo>
                  <a:lnTo>
                    <a:pt x="15725" y="30906"/>
                  </a:lnTo>
                  <a:cubicBezTo>
                    <a:pt x="15877" y="30906"/>
                    <a:pt x="16025" y="30836"/>
                    <a:pt x="16121" y="30715"/>
                  </a:cubicBezTo>
                  <a:lnTo>
                    <a:pt x="22640" y="22354"/>
                  </a:lnTo>
                  <a:cubicBezTo>
                    <a:pt x="22770" y="22184"/>
                    <a:pt x="22779" y="21949"/>
                    <a:pt x="22661" y="21771"/>
                  </a:cubicBezTo>
                  <a:lnTo>
                    <a:pt x="8488" y="225"/>
                  </a:lnTo>
                  <a:cubicBezTo>
                    <a:pt x="8392" y="79"/>
                    <a:pt x="8233" y="1"/>
                    <a:pt x="80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3308950" y="3206125"/>
              <a:ext cx="942650" cy="714125"/>
            </a:xfrm>
            <a:custGeom>
              <a:avLst/>
              <a:gdLst/>
              <a:ahLst/>
              <a:cxnLst/>
              <a:rect l="l" t="t" r="r" b="b"/>
              <a:pathLst>
                <a:path w="37706" h="28565" extrusionOk="0">
                  <a:moveTo>
                    <a:pt x="13756" y="1"/>
                  </a:moveTo>
                  <a:cubicBezTo>
                    <a:pt x="13543" y="1"/>
                    <a:pt x="13307" y="265"/>
                    <a:pt x="13042" y="923"/>
                  </a:cubicBezTo>
                  <a:cubicBezTo>
                    <a:pt x="12193" y="3052"/>
                    <a:pt x="6663" y="8717"/>
                    <a:pt x="4965" y="10137"/>
                  </a:cubicBezTo>
                  <a:cubicBezTo>
                    <a:pt x="3262" y="11557"/>
                    <a:pt x="3123" y="13255"/>
                    <a:pt x="2696" y="16233"/>
                  </a:cubicBezTo>
                  <a:cubicBezTo>
                    <a:pt x="2269" y="19212"/>
                    <a:pt x="1" y="23888"/>
                    <a:pt x="1" y="23888"/>
                  </a:cubicBezTo>
                  <a:lnTo>
                    <a:pt x="2692" y="28565"/>
                  </a:lnTo>
                  <a:lnTo>
                    <a:pt x="8366" y="24877"/>
                  </a:lnTo>
                  <a:cubicBezTo>
                    <a:pt x="8366" y="24877"/>
                    <a:pt x="9916" y="25059"/>
                    <a:pt x="11555" y="25059"/>
                  </a:cubicBezTo>
                  <a:cubicBezTo>
                    <a:pt x="11958" y="25059"/>
                    <a:pt x="12367" y="25048"/>
                    <a:pt x="12759" y="25020"/>
                  </a:cubicBezTo>
                  <a:cubicBezTo>
                    <a:pt x="14741" y="24877"/>
                    <a:pt x="20837" y="24028"/>
                    <a:pt x="20837" y="24028"/>
                  </a:cubicBezTo>
                  <a:cubicBezTo>
                    <a:pt x="20837" y="24028"/>
                    <a:pt x="26933" y="26723"/>
                    <a:pt x="27782" y="26862"/>
                  </a:cubicBezTo>
                  <a:cubicBezTo>
                    <a:pt x="27918" y="26885"/>
                    <a:pt x="28040" y="26897"/>
                    <a:pt x="28151" y="26897"/>
                  </a:cubicBezTo>
                  <a:cubicBezTo>
                    <a:pt x="28733" y="26897"/>
                    <a:pt x="29009" y="26564"/>
                    <a:pt x="29485" y="25730"/>
                  </a:cubicBezTo>
                  <a:cubicBezTo>
                    <a:pt x="30051" y="24737"/>
                    <a:pt x="28065" y="24454"/>
                    <a:pt x="27499" y="24028"/>
                  </a:cubicBezTo>
                  <a:cubicBezTo>
                    <a:pt x="26933" y="23601"/>
                    <a:pt x="22396" y="21049"/>
                    <a:pt x="22396" y="21049"/>
                  </a:cubicBezTo>
                  <a:lnTo>
                    <a:pt x="22396" y="21049"/>
                  </a:lnTo>
                  <a:cubicBezTo>
                    <a:pt x="22396" y="21049"/>
                    <a:pt x="31610" y="22464"/>
                    <a:pt x="32746" y="22464"/>
                  </a:cubicBezTo>
                  <a:cubicBezTo>
                    <a:pt x="33878" y="22464"/>
                    <a:pt x="34161" y="22464"/>
                    <a:pt x="34588" y="21615"/>
                  </a:cubicBezTo>
                  <a:cubicBezTo>
                    <a:pt x="35010" y="20766"/>
                    <a:pt x="35010" y="20483"/>
                    <a:pt x="34588" y="19917"/>
                  </a:cubicBezTo>
                  <a:cubicBezTo>
                    <a:pt x="34161" y="19347"/>
                    <a:pt x="22539" y="17505"/>
                    <a:pt x="22539" y="17505"/>
                  </a:cubicBezTo>
                  <a:lnTo>
                    <a:pt x="22256" y="15946"/>
                  </a:lnTo>
                  <a:cubicBezTo>
                    <a:pt x="22256" y="15946"/>
                    <a:pt x="33173" y="15097"/>
                    <a:pt x="34449" y="15097"/>
                  </a:cubicBezTo>
                  <a:cubicBezTo>
                    <a:pt x="35724" y="15097"/>
                    <a:pt x="36007" y="14957"/>
                    <a:pt x="36717" y="14387"/>
                  </a:cubicBezTo>
                  <a:cubicBezTo>
                    <a:pt x="37423" y="13821"/>
                    <a:pt x="37706" y="12828"/>
                    <a:pt x="37140" y="11979"/>
                  </a:cubicBezTo>
                  <a:cubicBezTo>
                    <a:pt x="36875" y="11583"/>
                    <a:pt x="35901" y="11463"/>
                    <a:pt x="34678" y="11463"/>
                  </a:cubicBezTo>
                  <a:cubicBezTo>
                    <a:pt x="33279" y="11463"/>
                    <a:pt x="31555" y="11619"/>
                    <a:pt x="30194" y="11696"/>
                  </a:cubicBezTo>
                  <a:cubicBezTo>
                    <a:pt x="27643" y="11835"/>
                    <a:pt x="22539" y="11979"/>
                    <a:pt x="22539" y="11979"/>
                  </a:cubicBezTo>
                  <a:lnTo>
                    <a:pt x="21546" y="10986"/>
                  </a:lnTo>
                  <a:lnTo>
                    <a:pt x="22822" y="10420"/>
                  </a:lnTo>
                  <a:cubicBezTo>
                    <a:pt x="24098" y="9854"/>
                    <a:pt x="33456" y="6593"/>
                    <a:pt x="34305" y="6166"/>
                  </a:cubicBezTo>
                  <a:cubicBezTo>
                    <a:pt x="35154" y="5743"/>
                    <a:pt x="35724" y="5600"/>
                    <a:pt x="35581" y="4185"/>
                  </a:cubicBezTo>
                  <a:cubicBezTo>
                    <a:pt x="35482" y="3180"/>
                    <a:pt x="34601" y="2603"/>
                    <a:pt x="33441" y="2603"/>
                  </a:cubicBezTo>
                  <a:cubicBezTo>
                    <a:pt x="32962" y="2603"/>
                    <a:pt x="32435" y="2701"/>
                    <a:pt x="31897" y="2909"/>
                  </a:cubicBezTo>
                  <a:cubicBezTo>
                    <a:pt x="30055" y="3614"/>
                    <a:pt x="12333" y="10276"/>
                    <a:pt x="12333" y="10276"/>
                  </a:cubicBezTo>
                  <a:lnTo>
                    <a:pt x="11061" y="9288"/>
                  </a:lnTo>
                  <a:cubicBezTo>
                    <a:pt x="11061" y="9288"/>
                    <a:pt x="12337" y="7725"/>
                    <a:pt x="13752" y="6736"/>
                  </a:cubicBezTo>
                  <a:cubicBezTo>
                    <a:pt x="15172" y="5743"/>
                    <a:pt x="15315" y="4185"/>
                    <a:pt x="14889" y="2482"/>
                  </a:cubicBezTo>
                  <a:cubicBezTo>
                    <a:pt x="14591" y="1310"/>
                    <a:pt x="14231" y="1"/>
                    <a:pt x="137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295900" y="3193550"/>
              <a:ext cx="968650" cy="739125"/>
            </a:xfrm>
            <a:custGeom>
              <a:avLst/>
              <a:gdLst/>
              <a:ahLst/>
              <a:cxnLst/>
              <a:rect l="l" t="t" r="r" b="b"/>
              <a:pathLst>
                <a:path w="38746" h="29565" extrusionOk="0">
                  <a:moveTo>
                    <a:pt x="14274" y="1108"/>
                  </a:moveTo>
                  <a:cubicBezTo>
                    <a:pt x="14444" y="1396"/>
                    <a:pt x="14662" y="2066"/>
                    <a:pt x="14923" y="3107"/>
                  </a:cubicBezTo>
                  <a:cubicBezTo>
                    <a:pt x="15367" y="4888"/>
                    <a:pt x="15071" y="6068"/>
                    <a:pt x="13987" y="6826"/>
                  </a:cubicBezTo>
                  <a:cubicBezTo>
                    <a:pt x="12532" y="7849"/>
                    <a:pt x="11248" y="9408"/>
                    <a:pt x="11195" y="9473"/>
                  </a:cubicBezTo>
                  <a:cubicBezTo>
                    <a:pt x="11017" y="9691"/>
                    <a:pt x="11052" y="10013"/>
                    <a:pt x="11274" y="10183"/>
                  </a:cubicBezTo>
                  <a:lnTo>
                    <a:pt x="12550" y="11176"/>
                  </a:lnTo>
                  <a:cubicBezTo>
                    <a:pt x="12637" y="11246"/>
                    <a:pt x="12744" y="11282"/>
                    <a:pt x="12854" y="11282"/>
                  </a:cubicBezTo>
                  <a:cubicBezTo>
                    <a:pt x="12914" y="11282"/>
                    <a:pt x="12975" y="11271"/>
                    <a:pt x="13033" y="11250"/>
                  </a:cubicBezTo>
                  <a:cubicBezTo>
                    <a:pt x="13212" y="11184"/>
                    <a:pt x="30773" y="4579"/>
                    <a:pt x="32597" y="3878"/>
                  </a:cubicBezTo>
                  <a:cubicBezTo>
                    <a:pt x="33066" y="3697"/>
                    <a:pt x="33536" y="3607"/>
                    <a:pt x="33962" y="3607"/>
                  </a:cubicBezTo>
                  <a:cubicBezTo>
                    <a:pt x="34388" y="3607"/>
                    <a:pt x="34770" y="3697"/>
                    <a:pt x="35062" y="3878"/>
                  </a:cubicBezTo>
                  <a:cubicBezTo>
                    <a:pt x="35376" y="4056"/>
                    <a:pt x="35576" y="4378"/>
                    <a:pt x="35606" y="4735"/>
                  </a:cubicBezTo>
                  <a:cubicBezTo>
                    <a:pt x="35702" y="5689"/>
                    <a:pt x="35515" y="5781"/>
                    <a:pt x="34814" y="6120"/>
                  </a:cubicBezTo>
                  <a:cubicBezTo>
                    <a:pt x="34749" y="6155"/>
                    <a:pt x="34679" y="6190"/>
                    <a:pt x="34605" y="6225"/>
                  </a:cubicBezTo>
                  <a:cubicBezTo>
                    <a:pt x="34196" y="6429"/>
                    <a:pt x="31365" y="7448"/>
                    <a:pt x="28866" y="8350"/>
                  </a:cubicBezTo>
                  <a:cubicBezTo>
                    <a:pt x="26253" y="9295"/>
                    <a:pt x="23780" y="10183"/>
                    <a:pt x="23144" y="10466"/>
                  </a:cubicBezTo>
                  <a:lnTo>
                    <a:pt x="21868" y="11032"/>
                  </a:lnTo>
                  <a:cubicBezTo>
                    <a:pt x="21546" y="11176"/>
                    <a:pt x="21468" y="11594"/>
                    <a:pt x="21716" y="11842"/>
                  </a:cubicBezTo>
                  <a:lnTo>
                    <a:pt x="22709" y="12835"/>
                  </a:lnTo>
                  <a:cubicBezTo>
                    <a:pt x="22801" y="12931"/>
                    <a:pt x="22929" y="12983"/>
                    <a:pt x="23063" y="12983"/>
                  </a:cubicBezTo>
                  <a:cubicBezTo>
                    <a:pt x="23068" y="12983"/>
                    <a:pt x="23073" y="12983"/>
                    <a:pt x="23079" y="12983"/>
                  </a:cubicBezTo>
                  <a:cubicBezTo>
                    <a:pt x="23127" y="12983"/>
                    <a:pt x="28217" y="12839"/>
                    <a:pt x="30747" y="12700"/>
                  </a:cubicBezTo>
                  <a:cubicBezTo>
                    <a:pt x="31152" y="12674"/>
                    <a:pt x="31579" y="12647"/>
                    <a:pt x="32031" y="12617"/>
                  </a:cubicBezTo>
                  <a:cubicBezTo>
                    <a:pt x="33120" y="12542"/>
                    <a:pt x="34240" y="12467"/>
                    <a:pt x="35204" y="12467"/>
                  </a:cubicBezTo>
                  <a:cubicBezTo>
                    <a:pt x="35301" y="12467"/>
                    <a:pt x="35396" y="12467"/>
                    <a:pt x="35489" y="12469"/>
                  </a:cubicBezTo>
                  <a:cubicBezTo>
                    <a:pt x="37017" y="12495"/>
                    <a:pt x="37239" y="12752"/>
                    <a:pt x="37248" y="12761"/>
                  </a:cubicBezTo>
                  <a:cubicBezTo>
                    <a:pt x="37692" y="13427"/>
                    <a:pt x="37392" y="14128"/>
                    <a:pt x="36926" y="14502"/>
                  </a:cubicBezTo>
                  <a:cubicBezTo>
                    <a:pt x="36307" y="14994"/>
                    <a:pt x="36138" y="15099"/>
                    <a:pt x="34971" y="15099"/>
                  </a:cubicBezTo>
                  <a:cubicBezTo>
                    <a:pt x="33690" y="15099"/>
                    <a:pt x="23188" y="15918"/>
                    <a:pt x="22739" y="15952"/>
                  </a:cubicBezTo>
                  <a:cubicBezTo>
                    <a:pt x="22443" y="15974"/>
                    <a:pt x="22234" y="16249"/>
                    <a:pt x="22286" y="16540"/>
                  </a:cubicBezTo>
                  <a:lnTo>
                    <a:pt x="22569" y="18099"/>
                  </a:lnTo>
                  <a:cubicBezTo>
                    <a:pt x="22608" y="18308"/>
                    <a:pt x="22774" y="18469"/>
                    <a:pt x="22983" y="18504"/>
                  </a:cubicBezTo>
                  <a:cubicBezTo>
                    <a:pt x="28169" y="19327"/>
                    <a:pt x="33987" y="20390"/>
                    <a:pt x="34753" y="20777"/>
                  </a:cubicBezTo>
                  <a:cubicBezTo>
                    <a:pt x="34992" y="21095"/>
                    <a:pt x="35018" y="21195"/>
                    <a:pt x="34666" y="21896"/>
                  </a:cubicBezTo>
                  <a:cubicBezTo>
                    <a:pt x="34378" y="22471"/>
                    <a:pt x="34378" y="22471"/>
                    <a:pt x="33268" y="22471"/>
                  </a:cubicBezTo>
                  <a:cubicBezTo>
                    <a:pt x="32371" y="22471"/>
                    <a:pt x="25548" y="21456"/>
                    <a:pt x="22996" y="21060"/>
                  </a:cubicBezTo>
                  <a:cubicBezTo>
                    <a:pt x="22967" y="21056"/>
                    <a:pt x="22939" y="21054"/>
                    <a:pt x="22912" y="21054"/>
                  </a:cubicBezTo>
                  <a:cubicBezTo>
                    <a:pt x="22422" y="21054"/>
                    <a:pt x="22216" y="21732"/>
                    <a:pt x="22678" y="21992"/>
                  </a:cubicBezTo>
                  <a:cubicBezTo>
                    <a:pt x="24490" y="23011"/>
                    <a:pt x="27329" y="24635"/>
                    <a:pt x="27725" y="24931"/>
                  </a:cubicBezTo>
                  <a:cubicBezTo>
                    <a:pt x="27943" y="25097"/>
                    <a:pt x="28260" y="25219"/>
                    <a:pt x="28596" y="25354"/>
                  </a:cubicBezTo>
                  <a:cubicBezTo>
                    <a:pt x="28883" y="25462"/>
                    <a:pt x="29554" y="25728"/>
                    <a:pt x="29610" y="25898"/>
                  </a:cubicBezTo>
                  <a:cubicBezTo>
                    <a:pt x="29606" y="25928"/>
                    <a:pt x="29593" y="25954"/>
                    <a:pt x="29575" y="25985"/>
                  </a:cubicBezTo>
                  <a:cubicBezTo>
                    <a:pt x="29147" y="26733"/>
                    <a:pt x="28976" y="26905"/>
                    <a:pt x="28679" y="26905"/>
                  </a:cubicBezTo>
                  <a:cubicBezTo>
                    <a:pt x="28596" y="26905"/>
                    <a:pt x="28503" y="26891"/>
                    <a:pt x="28391" y="26873"/>
                  </a:cubicBezTo>
                  <a:cubicBezTo>
                    <a:pt x="27816" y="26777"/>
                    <a:pt x="23897" y="25105"/>
                    <a:pt x="21563" y="24073"/>
                  </a:cubicBezTo>
                  <a:cubicBezTo>
                    <a:pt x="21501" y="24044"/>
                    <a:pt x="21432" y="24029"/>
                    <a:pt x="21362" y="24029"/>
                  </a:cubicBezTo>
                  <a:cubicBezTo>
                    <a:pt x="21339" y="24029"/>
                    <a:pt x="21316" y="24031"/>
                    <a:pt x="21293" y="24034"/>
                  </a:cubicBezTo>
                  <a:cubicBezTo>
                    <a:pt x="21232" y="24043"/>
                    <a:pt x="15193" y="24883"/>
                    <a:pt x="13246" y="25023"/>
                  </a:cubicBezTo>
                  <a:cubicBezTo>
                    <a:pt x="12864" y="25050"/>
                    <a:pt x="12464" y="25062"/>
                    <a:pt x="12067" y="25062"/>
                  </a:cubicBezTo>
                  <a:cubicBezTo>
                    <a:pt x="10483" y="25062"/>
                    <a:pt x="8965" y="24883"/>
                    <a:pt x="8944" y="24883"/>
                  </a:cubicBezTo>
                  <a:cubicBezTo>
                    <a:pt x="8925" y="24881"/>
                    <a:pt x="8906" y="24880"/>
                    <a:pt x="8887" y="24880"/>
                  </a:cubicBezTo>
                  <a:cubicBezTo>
                    <a:pt x="8792" y="24880"/>
                    <a:pt x="8697" y="24907"/>
                    <a:pt x="8618" y="24962"/>
                  </a:cubicBezTo>
                  <a:lnTo>
                    <a:pt x="3388" y="28358"/>
                  </a:lnTo>
                  <a:lnTo>
                    <a:pt x="1089" y="24365"/>
                  </a:lnTo>
                  <a:cubicBezTo>
                    <a:pt x="1564" y="23359"/>
                    <a:pt x="3331" y="19471"/>
                    <a:pt x="3710" y="16806"/>
                  </a:cubicBezTo>
                  <a:cubicBezTo>
                    <a:pt x="3736" y="16623"/>
                    <a:pt x="3762" y="16444"/>
                    <a:pt x="3789" y="16275"/>
                  </a:cubicBezTo>
                  <a:cubicBezTo>
                    <a:pt x="4154" y="13666"/>
                    <a:pt x="4355" y="12234"/>
                    <a:pt x="5805" y="11023"/>
                  </a:cubicBezTo>
                  <a:cubicBezTo>
                    <a:pt x="7472" y="9634"/>
                    <a:pt x="13111" y="3904"/>
                    <a:pt x="14030" y="1613"/>
                  </a:cubicBezTo>
                  <a:cubicBezTo>
                    <a:pt x="14096" y="1439"/>
                    <a:pt x="14178" y="1269"/>
                    <a:pt x="14274" y="1108"/>
                  </a:cubicBezTo>
                  <a:close/>
                  <a:moveTo>
                    <a:pt x="14273" y="0"/>
                  </a:moveTo>
                  <a:cubicBezTo>
                    <a:pt x="13673" y="0"/>
                    <a:pt x="13331" y="656"/>
                    <a:pt x="13098" y="1239"/>
                  </a:cubicBezTo>
                  <a:cubicBezTo>
                    <a:pt x="12310" y="3207"/>
                    <a:pt x="6941" y="8772"/>
                    <a:pt x="5165" y="10252"/>
                  </a:cubicBezTo>
                  <a:cubicBezTo>
                    <a:pt x="3418" y="11707"/>
                    <a:pt x="3170" y="13470"/>
                    <a:pt x="2796" y="16131"/>
                  </a:cubicBezTo>
                  <a:cubicBezTo>
                    <a:pt x="2770" y="16305"/>
                    <a:pt x="2748" y="16484"/>
                    <a:pt x="2722" y="16662"/>
                  </a:cubicBezTo>
                  <a:cubicBezTo>
                    <a:pt x="2312" y="19527"/>
                    <a:pt x="96" y="24126"/>
                    <a:pt x="74" y="24169"/>
                  </a:cubicBezTo>
                  <a:cubicBezTo>
                    <a:pt x="0" y="24317"/>
                    <a:pt x="5" y="24496"/>
                    <a:pt x="87" y="24639"/>
                  </a:cubicBezTo>
                  <a:lnTo>
                    <a:pt x="2783" y="29316"/>
                  </a:lnTo>
                  <a:cubicBezTo>
                    <a:pt x="2868" y="29469"/>
                    <a:pt x="3032" y="29564"/>
                    <a:pt x="3207" y="29564"/>
                  </a:cubicBezTo>
                  <a:cubicBezTo>
                    <a:pt x="3210" y="29564"/>
                    <a:pt x="3214" y="29564"/>
                    <a:pt x="3218" y="29564"/>
                  </a:cubicBezTo>
                  <a:cubicBezTo>
                    <a:pt x="3314" y="29564"/>
                    <a:pt x="3410" y="29534"/>
                    <a:pt x="3493" y="29482"/>
                  </a:cubicBezTo>
                  <a:lnTo>
                    <a:pt x="9010" y="25894"/>
                  </a:lnTo>
                  <a:cubicBezTo>
                    <a:pt x="9466" y="25943"/>
                    <a:pt x="10707" y="26059"/>
                    <a:pt x="12026" y="26059"/>
                  </a:cubicBezTo>
                  <a:cubicBezTo>
                    <a:pt x="12456" y="26059"/>
                    <a:pt x="12894" y="26046"/>
                    <a:pt x="13316" y="26015"/>
                  </a:cubicBezTo>
                  <a:cubicBezTo>
                    <a:pt x="15154" y="25889"/>
                    <a:pt x="20344" y="25171"/>
                    <a:pt x="21289" y="25040"/>
                  </a:cubicBezTo>
                  <a:cubicBezTo>
                    <a:pt x="22565" y="25602"/>
                    <a:pt x="27390" y="27714"/>
                    <a:pt x="28226" y="27857"/>
                  </a:cubicBezTo>
                  <a:cubicBezTo>
                    <a:pt x="28386" y="27884"/>
                    <a:pt x="28532" y="27896"/>
                    <a:pt x="28667" y="27896"/>
                  </a:cubicBezTo>
                  <a:cubicBezTo>
                    <a:pt x="29560" y="27896"/>
                    <a:pt x="29950" y="27339"/>
                    <a:pt x="30442" y="26477"/>
                  </a:cubicBezTo>
                  <a:cubicBezTo>
                    <a:pt x="30660" y="26089"/>
                    <a:pt x="30625" y="25767"/>
                    <a:pt x="30551" y="25563"/>
                  </a:cubicBezTo>
                  <a:cubicBezTo>
                    <a:pt x="30337" y="24957"/>
                    <a:pt x="29606" y="24670"/>
                    <a:pt x="28962" y="24417"/>
                  </a:cubicBezTo>
                  <a:cubicBezTo>
                    <a:pt x="28713" y="24317"/>
                    <a:pt x="28430" y="24208"/>
                    <a:pt x="28321" y="24126"/>
                  </a:cubicBezTo>
                  <a:cubicBezTo>
                    <a:pt x="28021" y="23899"/>
                    <a:pt x="26732" y="23146"/>
                    <a:pt x="25513" y="22445"/>
                  </a:cubicBezTo>
                  <a:lnTo>
                    <a:pt x="25513" y="22445"/>
                  </a:lnTo>
                  <a:cubicBezTo>
                    <a:pt x="28343" y="22867"/>
                    <a:pt x="32502" y="23464"/>
                    <a:pt x="33268" y="23464"/>
                  </a:cubicBezTo>
                  <a:cubicBezTo>
                    <a:pt x="34418" y="23464"/>
                    <a:pt x="34992" y="23464"/>
                    <a:pt x="35558" y="22340"/>
                  </a:cubicBezTo>
                  <a:cubicBezTo>
                    <a:pt x="36016" y="21422"/>
                    <a:pt x="36107" y="20912"/>
                    <a:pt x="35511" y="20115"/>
                  </a:cubicBezTo>
                  <a:cubicBezTo>
                    <a:pt x="35328" y="19876"/>
                    <a:pt x="35127" y="19601"/>
                    <a:pt x="29014" y="18504"/>
                  </a:cubicBezTo>
                  <a:cubicBezTo>
                    <a:pt x="26680" y="18086"/>
                    <a:pt x="24355" y="17707"/>
                    <a:pt x="23492" y="17568"/>
                  </a:cubicBezTo>
                  <a:lnTo>
                    <a:pt x="23370" y="16902"/>
                  </a:lnTo>
                  <a:cubicBezTo>
                    <a:pt x="25604" y="16727"/>
                    <a:pt x="33891" y="16096"/>
                    <a:pt x="34971" y="16096"/>
                  </a:cubicBezTo>
                  <a:cubicBezTo>
                    <a:pt x="36342" y="16096"/>
                    <a:pt x="36734" y="15931"/>
                    <a:pt x="37548" y="15277"/>
                  </a:cubicBezTo>
                  <a:cubicBezTo>
                    <a:pt x="38524" y="14498"/>
                    <a:pt x="38746" y="13205"/>
                    <a:pt x="38080" y="12199"/>
                  </a:cubicBezTo>
                  <a:cubicBezTo>
                    <a:pt x="37708" y="11642"/>
                    <a:pt x="36747" y="11463"/>
                    <a:pt x="35250" y="11463"/>
                  </a:cubicBezTo>
                  <a:cubicBezTo>
                    <a:pt x="34347" y="11463"/>
                    <a:pt x="33248" y="11529"/>
                    <a:pt x="31966" y="11615"/>
                  </a:cubicBezTo>
                  <a:cubicBezTo>
                    <a:pt x="31513" y="11646"/>
                    <a:pt x="31086" y="11672"/>
                    <a:pt x="30690" y="11694"/>
                  </a:cubicBezTo>
                  <a:cubicBezTo>
                    <a:pt x="28469" y="11820"/>
                    <a:pt x="24259" y="11942"/>
                    <a:pt x="23262" y="11972"/>
                  </a:cubicBezTo>
                  <a:lnTo>
                    <a:pt x="22935" y="11646"/>
                  </a:lnTo>
                  <a:lnTo>
                    <a:pt x="23549" y="11372"/>
                  </a:lnTo>
                  <a:cubicBezTo>
                    <a:pt x="24150" y="11106"/>
                    <a:pt x="26719" y="10178"/>
                    <a:pt x="29201" y="9286"/>
                  </a:cubicBezTo>
                  <a:cubicBezTo>
                    <a:pt x="32454" y="8110"/>
                    <a:pt x="34618" y="7331"/>
                    <a:pt x="35049" y="7113"/>
                  </a:cubicBezTo>
                  <a:cubicBezTo>
                    <a:pt x="35119" y="7078"/>
                    <a:pt x="35184" y="7048"/>
                    <a:pt x="35249" y="7013"/>
                  </a:cubicBezTo>
                  <a:cubicBezTo>
                    <a:pt x="36029" y="6634"/>
                    <a:pt x="36765" y="6277"/>
                    <a:pt x="36599" y="4631"/>
                  </a:cubicBezTo>
                  <a:cubicBezTo>
                    <a:pt x="36538" y="3965"/>
                    <a:pt x="36159" y="3364"/>
                    <a:pt x="35585" y="3020"/>
                  </a:cubicBezTo>
                  <a:cubicBezTo>
                    <a:pt x="35131" y="2741"/>
                    <a:pt x="34569" y="2602"/>
                    <a:pt x="33956" y="2602"/>
                  </a:cubicBezTo>
                  <a:cubicBezTo>
                    <a:pt x="33409" y="2602"/>
                    <a:pt x="32821" y="2713"/>
                    <a:pt x="32236" y="2937"/>
                  </a:cubicBezTo>
                  <a:cubicBezTo>
                    <a:pt x="30538" y="3590"/>
                    <a:pt x="15149" y="9377"/>
                    <a:pt x="12942" y="10209"/>
                  </a:cubicBezTo>
                  <a:lnTo>
                    <a:pt x="12301" y="9713"/>
                  </a:lnTo>
                  <a:cubicBezTo>
                    <a:pt x="12763" y="9203"/>
                    <a:pt x="13634" y="8289"/>
                    <a:pt x="14557" y="7644"/>
                  </a:cubicBezTo>
                  <a:cubicBezTo>
                    <a:pt x="15990" y="6647"/>
                    <a:pt x="16438" y="5040"/>
                    <a:pt x="15894" y="2863"/>
                  </a:cubicBezTo>
                  <a:cubicBezTo>
                    <a:pt x="15480" y="1221"/>
                    <a:pt x="15128" y="59"/>
                    <a:pt x="14331" y="2"/>
                  </a:cubicBezTo>
                  <a:cubicBezTo>
                    <a:pt x="14311" y="1"/>
                    <a:pt x="14292" y="0"/>
                    <a:pt x="14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1639900" y="3016250"/>
              <a:ext cx="1764775" cy="1852775"/>
            </a:xfrm>
            <a:custGeom>
              <a:avLst/>
              <a:gdLst/>
              <a:ahLst/>
              <a:cxnLst/>
              <a:rect l="l" t="t" r="r" b="b"/>
              <a:pathLst>
                <a:path w="70591" h="74111" extrusionOk="0">
                  <a:moveTo>
                    <a:pt x="12834" y="0"/>
                  </a:moveTo>
                  <a:cubicBezTo>
                    <a:pt x="9895" y="0"/>
                    <a:pt x="6784" y="1353"/>
                    <a:pt x="4677" y="5117"/>
                  </a:cubicBezTo>
                  <a:cubicBezTo>
                    <a:pt x="1" y="13478"/>
                    <a:pt x="4255" y="22975"/>
                    <a:pt x="5953" y="29781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8"/>
                    <a:pt x="22393" y="74111"/>
                    <a:pt x="23726" y="74111"/>
                  </a:cubicBezTo>
                  <a:cubicBezTo>
                    <a:pt x="24556" y="74111"/>
                    <a:pt x="25342" y="73885"/>
                    <a:pt x="25940" y="73721"/>
                  </a:cubicBezTo>
                  <a:cubicBezTo>
                    <a:pt x="27499" y="73294"/>
                    <a:pt x="70590" y="38568"/>
                    <a:pt x="70590" y="38568"/>
                  </a:cubicBezTo>
                  <a:lnTo>
                    <a:pt x="67190" y="30913"/>
                  </a:lnTo>
                  <a:lnTo>
                    <a:pt x="33739" y="48065"/>
                  </a:lnTo>
                  <a:lnTo>
                    <a:pt x="26506" y="25104"/>
                  </a:lnTo>
                  <a:cubicBezTo>
                    <a:pt x="26506" y="25104"/>
                    <a:pt x="22396" y="7952"/>
                    <a:pt x="20697" y="4125"/>
                  </a:cubicBezTo>
                  <a:cubicBezTo>
                    <a:pt x="19761" y="2020"/>
                    <a:pt x="16425" y="0"/>
                    <a:pt x="12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1639900" y="3016250"/>
              <a:ext cx="1568375" cy="1852675"/>
            </a:xfrm>
            <a:custGeom>
              <a:avLst/>
              <a:gdLst/>
              <a:ahLst/>
              <a:cxnLst/>
              <a:rect l="l" t="t" r="r" b="b"/>
              <a:pathLst>
                <a:path w="62735" h="74107" extrusionOk="0">
                  <a:moveTo>
                    <a:pt x="12829" y="1"/>
                  </a:moveTo>
                  <a:cubicBezTo>
                    <a:pt x="9891" y="1"/>
                    <a:pt x="6782" y="1352"/>
                    <a:pt x="4677" y="5113"/>
                  </a:cubicBezTo>
                  <a:cubicBezTo>
                    <a:pt x="1" y="13478"/>
                    <a:pt x="4255" y="22975"/>
                    <a:pt x="5953" y="29776"/>
                  </a:cubicBezTo>
                  <a:cubicBezTo>
                    <a:pt x="7656" y="36582"/>
                    <a:pt x="18429" y="67342"/>
                    <a:pt x="19988" y="71169"/>
                  </a:cubicBezTo>
                  <a:cubicBezTo>
                    <a:pt x="20948" y="73524"/>
                    <a:pt x="22392" y="74107"/>
                    <a:pt x="23725" y="74107"/>
                  </a:cubicBezTo>
                  <a:cubicBezTo>
                    <a:pt x="24555" y="74107"/>
                    <a:pt x="25342" y="73880"/>
                    <a:pt x="25940" y="73717"/>
                  </a:cubicBezTo>
                  <a:cubicBezTo>
                    <a:pt x="27077" y="73407"/>
                    <a:pt x="50229" y="54914"/>
                    <a:pt x="62735" y="44882"/>
                  </a:cubicBezTo>
                  <a:lnTo>
                    <a:pt x="62735" y="44882"/>
                  </a:lnTo>
                  <a:lnTo>
                    <a:pt x="25304" y="62809"/>
                  </a:lnTo>
                  <a:cubicBezTo>
                    <a:pt x="25304" y="62809"/>
                    <a:pt x="27508" y="56190"/>
                    <a:pt x="29084" y="53042"/>
                  </a:cubicBezTo>
                  <a:cubicBezTo>
                    <a:pt x="29300" y="52611"/>
                    <a:pt x="29315" y="52433"/>
                    <a:pt x="29175" y="52433"/>
                  </a:cubicBezTo>
                  <a:cubicBezTo>
                    <a:pt x="28522" y="52433"/>
                    <a:pt x="24471" y="56340"/>
                    <a:pt x="21763" y="56340"/>
                  </a:cubicBezTo>
                  <a:cubicBezTo>
                    <a:pt x="20826" y="56340"/>
                    <a:pt x="20050" y="55873"/>
                    <a:pt x="19631" y="54614"/>
                  </a:cubicBezTo>
                  <a:cubicBezTo>
                    <a:pt x="17741" y="48944"/>
                    <a:pt x="5762" y="20584"/>
                    <a:pt x="7969" y="11126"/>
                  </a:cubicBezTo>
                  <a:cubicBezTo>
                    <a:pt x="9337" y="5270"/>
                    <a:pt x="12759" y="1956"/>
                    <a:pt x="15167" y="280"/>
                  </a:cubicBezTo>
                  <a:cubicBezTo>
                    <a:pt x="14416" y="101"/>
                    <a:pt x="13629" y="1"/>
                    <a:pt x="12829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1646325" y="3003700"/>
              <a:ext cx="1772050" cy="1877675"/>
            </a:xfrm>
            <a:custGeom>
              <a:avLst/>
              <a:gdLst/>
              <a:ahLst/>
              <a:cxnLst/>
              <a:rect l="l" t="t" r="r" b="b"/>
              <a:pathLst>
                <a:path w="70882" h="75107" extrusionOk="0">
                  <a:moveTo>
                    <a:pt x="12598" y="1004"/>
                  </a:moveTo>
                  <a:cubicBezTo>
                    <a:pt x="12737" y="1004"/>
                    <a:pt x="12872" y="1004"/>
                    <a:pt x="12994" y="1012"/>
                  </a:cubicBezTo>
                  <a:cubicBezTo>
                    <a:pt x="16373" y="1165"/>
                    <a:pt x="19199" y="3072"/>
                    <a:pt x="19979" y="4827"/>
                  </a:cubicBezTo>
                  <a:cubicBezTo>
                    <a:pt x="21642" y="8567"/>
                    <a:pt x="25718" y="25549"/>
                    <a:pt x="25761" y="25719"/>
                  </a:cubicBezTo>
                  <a:cubicBezTo>
                    <a:pt x="25761" y="25732"/>
                    <a:pt x="25766" y="25741"/>
                    <a:pt x="25770" y="25754"/>
                  </a:cubicBezTo>
                  <a:lnTo>
                    <a:pt x="32999" y="48715"/>
                  </a:lnTo>
                  <a:cubicBezTo>
                    <a:pt x="33066" y="48932"/>
                    <a:pt x="33266" y="49067"/>
                    <a:pt x="33478" y="49067"/>
                  </a:cubicBezTo>
                  <a:cubicBezTo>
                    <a:pt x="33555" y="49067"/>
                    <a:pt x="33634" y="49049"/>
                    <a:pt x="33708" y="49011"/>
                  </a:cubicBezTo>
                  <a:lnTo>
                    <a:pt x="66693" y="32098"/>
                  </a:lnTo>
                  <a:lnTo>
                    <a:pt x="69724" y="38922"/>
                  </a:lnTo>
                  <a:cubicBezTo>
                    <a:pt x="52676" y="52656"/>
                    <a:pt x="27094" y="73060"/>
                    <a:pt x="25535" y="73744"/>
                  </a:cubicBezTo>
                  <a:lnTo>
                    <a:pt x="25470" y="73761"/>
                  </a:lnTo>
                  <a:cubicBezTo>
                    <a:pt x="24887" y="73921"/>
                    <a:pt x="24193" y="74111"/>
                    <a:pt x="23481" y="74111"/>
                  </a:cubicBezTo>
                  <a:cubicBezTo>
                    <a:pt x="22290" y="74111"/>
                    <a:pt x="21048" y="73579"/>
                    <a:pt x="20192" y="71480"/>
                  </a:cubicBezTo>
                  <a:cubicBezTo>
                    <a:pt x="18529" y="67400"/>
                    <a:pt x="7839" y="36788"/>
                    <a:pt x="6184" y="30161"/>
                  </a:cubicBezTo>
                  <a:cubicBezTo>
                    <a:pt x="5892" y="28994"/>
                    <a:pt x="5527" y="27766"/>
                    <a:pt x="5143" y="26459"/>
                  </a:cubicBezTo>
                  <a:cubicBezTo>
                    <a:pt x="3332" y="20294"/>
                    <a:pt x="1076" y="12621"/>
                    <a:pt x="4856" y="5863"/>
                  </a:cubicBezTo>
                  <a:cubicBezTo>
                    <a:pt x="7177" y="1713"/>
                    <a:pt x="10556" y="1004"/>
                    <a:pt x="12598" y="1004"/>
                  </a:cubicBezTo>
                  <a:close/>
                  <a:moveTo>
                    <a:pt x="12597" y="1"/>
                  </a:moveTo>
                  <a:cubicBezTo>
                    <a:pt x="10319" y="1"/>
                    <a:pt x="6553" y="790"/>
                    <a:pt x="3985" y="5375"/>
                  </a:cubicBezTo>
                  <a:cubicBezTo>
                    <a:pt x="1" y="12499"/>
                    <a:pt x="2322" y="20394"/>
                    <a:pt x="4185" y="26738"/>
                  </a:cubicBezTo>
                  <a:cubicBezTo>
                    <a:pt x="4569" y="28036"/>
                    <a:pt x="4926" y="29255"/>
                    <a:pt x="5213" y="30405"/>
                  </a:cubicBezTo>
                  <a:cubicBezTo>
                    <a:pt x="6876" y="37058"/>
                    <a:pt x="17601" y="67765"/>
                    <a:pt x="19269" y="71859"/>
                  </a:cubicBezTo>
                  <a:cubicBezTo>
                    <a:pt x="20336" y="74480"/>
                    <a:pt x="21999" y="75107"/>
                    <a:pt x="23475" y="75107"/>
                  </a:cubicBezTo>
                  <a:cubicBezTo>
                    <a:pt x="24351" y="75107"/>
                    <a:pt x="25156" y="74885"/>
                    <a:pt x="25735" y="74728"/>
                  </a:cubicBezTo>
                  <a:lnTo>
                    <a:pt x="25814" y="74702"/>
                  </a:lnTo>
                  <a:cubicBezTo>
                    <a:pt x="26136" y="74615"/>
                    <a:pt x="26889" y="74410"/>
                    <a:pt x="48905" y="56875"/>
                  </a:cubicBezTo>
                  <a:cubicBezTo>
                    <a:pt x="59748" y="48240"/>
                    <a:pt x="70538" y="39544"/>
                    <a:pt x="70647" y="39457"/>
                  </a:cubicBezTo>
                  <a:cubicBezTo>
                    <a:pt x="70825" y="39318"/>
                    <a:pt x="70882" y="39074"/>
                    <a:pt x="70791" y="38865"/>
                  </a:cubicBezTo>
                  <a:lnTo>
                    <a:pt x="67390" y="31210"/>
                  </a:lnTo>
                  <a:cubicBezTo>
                    <a:pt x="67306" y="31024"/>
                    <a:pt x="67123" y="30915"/>
                    <a:pt x="66933" y="30915"/>
                  </a:cubicBezTo>
                  <a:cubicBezTo>
                    <a:pt x="66857" y="30915"/>
                    <a:pt x="66779" y="30933"/>
                    <a:pt x="66706" y="30971"/>
                  </a:cubicBezTo>
                  <a:lnTo>
                    <a:pt x="33778" y="47853"/>
                  </a:lnTo>
                  <a:lnTo>
                    <a:pt x="26733" y="25471"/>
                  </a:lnTo>
                  <a:cubicBezTo>
                    <a:pt x="26515" y="24552"/>
                    <a:pt x="22583" y="8219"/>
                    <a:pt x="20898" y="4422"/>
                  </a:cubicBezTo>
                  <a:cubicBezTo>
                    <a:pt x="20406" y="3316"/>
                    <a:pt x="19352" y="2258"/>
                    <a:pt x="17924" y="1439"/>
                  </a:cubicBezTo>
                  <a:cubicBezTo>
                    <a:pt x="16430" y="586"/>
                    <a:pt x="14758" y="98"/>
                    <a:pt x="13042" y="11"/>
                  </a:cubicBezTo>
                  <a:cubicBezTo>
                    <a:pt x="12901" y="4"/>
                    <a:pt x="12753" y="1"/>
                    <a:pt x="1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181375" y="3847425"/>
              <a:ext cx="125200" cy="219900"/>
            </a:xfrm>
            <a:custGeom>
              <a:avLst/>
              <a:gdLst/>
              <a:ahLst/>
              <a:cxnLst/>
              <a:rect l="l" t="t" r="r" b="b"/>
              <a:pathLst>
                <a:path w="5008" h="8796" extrusionOk="0">
                  <a:moveTo>
                    <a:pt x="571" y="0"/>
                  </a:moveTo>
                  <a:cubicBezTo>
                    <a:pt x="496" y="0"/>
                    <a:pt x="420" y="17"/>
                    <a:pt x="349" y="52"/>
                  </a:cubicBezTo>
                  <a:cubicBezTo>
                    <a:pt x="101" y="174"/>
                    <a:pt x="0" y="470"/>
                    <a:pt x="122" y="718"/>
                  </a:cubicBezTo>
                  <a:lnTo>
                    <a:pt x="3950" y="8517"/>
                  </a:lnTo>
                  <a:cubicBezTo>
                    <a:pt x="4033" y="8687"/>
                    <a:pt x="4207" y="8796"/>
                    <a:pt x="4398" y="8796"/>
                  </a:cubicBezTo>
                  <a:cubicBezTo>
                    <a:pt x="4769" y="8796"/>
                    <a:pt x="5008" y="8408"/>
                    <a:pt x="4847" y="8077"/>
                  </a:cubicBezTo>
                  <a:lnTo>
                    <a:pt x="1019" y="278"/>
                  </a:lnTo>
                  <a:cubicBezTo>
                    <a:pt x="933" y="102"/>
                    <a:pt x="755" y="0"/>
                    <a:pt x="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458225" y="2882250"/>
              <a:ext cx="884850" cy="2473100"/>
            </a:xfrm>
            <a:custGeom>
              <a:avLst/>
              <a:gdLst/>
              <a:ahLst/>
              <a:cxnLst/>
              <a:rect l="l" t="t" r="r" b="b"/>
              <a:pathLst>
                <a:path w="35394" h="98924" extrusionOk="0">
                  <a:moveTo>
                    <a:pt x="19578" y="1"/>
                  </a:moveTo>
                  <a:lnTo>
                    <a:pt x="1" y="13586"/>
                  </a:lnTo>
                  <a:cubicBezTo>
                    <a:pt x="1" y="13586"/>
                    <a:pt x="9650" y="23780"/>
                    <a:pt x="8653" y="50551"/>
                  </a:cubicBezTo>
                  <a:cubicBezTo>
                    <a:pt x="7891" y="70990"/>
                    <a:pt x="10617" y="94204"/>
                    <a:pt x="14549" y="98924"/>
                  </a:cubicBezTo>
                  <a:lnTo>
                    <a:pt x="35393" y="98924"/>
                  </a:lnTo>
                  <a:cubicBezTo>
                    <a:pt x="35393" y="98924"/>
                    <a:pt x="28191" y="59199"/>
                    <a:pt x="28709" y="36395"/>
                  </a:cubicBezTo>
                  <a:cubicBezTo>
                    <a:pt x="29101" y="19090"/>
                    <a:pt x="23902" y="7081"/>
                    <a:pt x="19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43850" y="2869775"/>
              <a:ext cx="912950" cy="2498100"/>
            </a:xfrm>
            <a:custGeom>
              <a:avLst/>
              <a:gdLst/>
              <a:ahLst/>
              <a:cxnLst/>
              <a:rect l="l" t="t" r="r" b="b"/>
              <a:pathLst>
                <a:path w="36518" h="99924" extrusionOk="0">
                  <a:moveTo>
                    <a:pt x="19996" y="1214"/>
                  </a:moveTo>
                  <a:cubicBezTo>
                    <a:pt x="22526" y="5442"/>
                    <a:pt x="24547" y="10079"/>
                    <a:pt x="26005" y="15004"/>
                  </a:cubicBezTo>
                  <a:cubicBezTo>
                    <a:pt x="28022" y="21814"/>
                    <a:pt x="28958" y="29178"/>
                    <a:pt x="28779" y="36881"/>
                  </a:cubicBezTo>
                  <a:cubicBezTo>
                    <a:pt x="28514" y="48694"/>
                    <a:pt x="30347" y="65097"/>
                    <a:pt x="31936" y="76780"/>
                  </a:cubicBezTo>
                  <a:cubicBezTo>
                    <a:pt x="33412" y="87675"/>
                    <a:pt x="34958" y="96601"/>
                    <a:pt x="35372" y="98927"/>
                  </a:cubicBezTo>
                  <a:lnTo>
                    <a:pt x="15368" y="98927"/>
                  </a:lnTo>
                  <a:cubicBezTo>
                    <a:pt x="13621" y="96597"/>
                    <a:pt x="12002" y="90126"/>
                    <a:pt x="10913" y="81074"/>
                  </a:cubicBezTo>
                  <a:cubicBezTo>
                    <a:pt x="9794" y="71794"/>
                    <a:pt x="9363" y="60860"/>
                    <a:pt x="9724" y="51072"/>
                  </a:cubicBezTo>
                  <a:cubicBezTo>
                    <a:pt x="10242" y="37155"/>
                    <a:pt x="7843" y="27771"/>
                    <a:pt x="5740" y="22350"/>
                  </a:cubicBezTo>
                  <a:cubicBezTo>
                    <a:pt x="3950" y="17730"/>
                    <a:pt x="2091" y="15143"/>
                    <a:pt x="1312" y="14181"/>
                  </a:cubicBezTo>
                  <a:lnTo>
                    <a:pt x="19996" y="1214"/>
                  </a:lnTo>
                  <a:close/>
                  <a:moveTo>
                    <a:pt x="20152" y="0"/>
                  </a:moveTo>
                  <a:cubicBezTo>
                    <a:pt x="20054" y="0"/>
                    <a:pt x="19954" y="29"/>
                    <a:pt x="19866" y="90"/>
                  </a:cubicBezTo>
                  <a:lnTo>
                    <a:pt x="288" y="13672"/>
                  </a:lnTo>
                  <a:cubicBezTo>
                    <a:pt x="36" y="13846"/>
                    <a:pt x="1" y="14203"/>
                    <a:pt x="210" y="14425"/>
                  </a:cubicBezTo>
                  <a:cubicBezTo>
                    <a:pt x="236" y="14451"/>
                    <a:pt x="2579" y="16972"/>
                    <a:pt x="4808" y="22711"/>
                  </a:cubicBezTo>
                  <a:cubicBezTo>
                    <a:pt x="6876" y="28046"/>
                    <a:pt x="9237" y="37290"/>
                    <a:pt x="8727" y="51032"/>
                  </a:cubicBezTo>
                  <a:cubicBezTo>
                    <a:pt x="8361" y="60873"/>
                    <a:pt x="8797" y="71864"/>
                    <a:pt x="9920" y="81195"/>
                  </a:cubicBezTo>
                  <a:cubicBezTo>
                    <a:pt x="11483" y="94176"/>
                    <a:pt x="13613" y="98391"/>
                    <a:pt x="14741" y="99745"/>
                  </a:cubicBezTo>
                  <a:cubicBezTo>
                    <a:pt x="14836" y="99858"/>
                    <a:pt x="14976" y="99924"/>
                    <a:pt x="15124" y="99924"/>
                  </a:cubicBezTo>
                  <a:lnTo>
                    <a:pt x="35973" y="99924"/>
                  </a:lnTo>
                  <a:cubicBezTo>
                    <a:pt x="36282" y="99919"/>
                    <a:pt x="36517" y="99641"/>
                    <a:pt x="36460" y="99332"/>
                  </a:cubicBezTo>
                  <a:cubicBezTo>
                    <a:pt x="36443" y="99231"/>
                    <a:pt x="34640" y="89264"/>
                    <a:pt x="32925" y="76636"/>
                  </a:cubicBezTo>
                  <a:cubicBezTo>
                    <a:pt x="31344" y="64993"/>
                    <a:pt x="29515" y="48646"/>
                    <a:pt x="29785" y="36902"/>
                  </a:cubicBezTo>
                  <a:cubicBezTo>
                    <a:pt x="29959" y="29095"/>
                    <a:pt x="29014" y="21632"/>
                    <a:pt x="26968" y="14717"/>
                  </a:cubicBezTo>
                  <a:cubicBezTo>
                    <a:pt x="25431" y="9535"/>
                    <a:pt x="23284" y="4662"/>
                    <a:pt x="20580" y="238"/>
                  </a:cubicBezTo>
                  <a:cubicBezTo>
                    <a:pt x="20484" y="85"/>
                    <a:pt x="20320" y="0"/>
                    <a:pt x="2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517025" y="2882250"/>
              <a:ext cx="885050" cy="2473100"/>
            </a:xfrm>
            <a:custGeom>
              <a:avLst/>
              <a:gdLst/>
              <a:ahLst/>
              <a:cxnLst/>
              <a:rect l="l" t="t" r="r" b="b"/>
              <a:pathLst>
                <a:path w="35402" h="98924" extrusionOk="0">
                  <a:moveTo>
                    <a:pt x="19577" y="1"/>
                  </a:moveTo>
                  <a:lnTo>
                    <a:pt x="0" y="13586"/>
                  </a:lnTo>
                  <a:cubicBezTo>
                    <a:pt x="0" y="13586"/>
                    <a:pt x="9645" y="23784"/>
                    <a:pt x="8652" y="50551"/>
                  </a:cubicBezTo>
                  <a:cubicBezTo>
                    <a:pt x="7890" y="70990"/>
                    <a:pt x="10620" y="94204"/>
                    <a:pt x="14552" y="98924"/>
                  </a:cubicBezTo>
                  <a:lnTo>
                    <a:pt x="35401" y="98924"/>
                  </a:lnTo>
                  <a:cubicBezTo>
                    <a:pt x="35401" y="98924"/>
                    <a:pt x="28191" y="59199"/>
                    <a:pt x="28709" y="36395"/>
                  </a:cubicBezTo>
                  <a:cubicBezTo>
                    <a:pt x="29101" y="19090"/>
                    <a:pt x="23906" y="7081"/>
                    <a:pt x="195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502650" y="2869775"/>
              <a:ext cx="912925" cy="2498100"/>
            </a:xfrm>
            <a:custGeom>
              <a:avLst/>
              <a:gdLst/>
              <a:ahLst/>
              <a:cxnLst/>
              <a:rect l="l" t="t" r="r" b="b"/>
              <a:pathLst>
                <a:path w="36517" h="99924" extrusionOk="0">
                  <a:moveTo>
                    <a:pt x="20000" y="1214"/>
                  </a:moveTo>
                  <a:cubicBezTo>
                    <a:pt x="22530" y="5442"/>
                    <a:pt x="24550" y="10079"/>
                    <a:pt x="26009" y="15004"/>
                  </a:cubicBezTo>
                  <a:cubicBezTo>
                    <a:pt x="28025" y="21814"/>
                    <a:pt x="28957" y="29178"/>
                    <a:pt x="28783" y="36881"/>
                  </a:cubicBezTo>
                  <a:cubicBezTo>
                    <a:pt x="28513" y="48690"/>
                    <a:pt x="30351" y="65097"/>
                    <a:pt x="31936" y="76776"/>
                  </a:cubicBezTo>
                  <a:cubicBezTo>
                    <a:pt x="33416" y="87675"/>
                    <a:pt x="34962" y="96601"/>
                    <a:pt x="35371" y="98927"/>
                  </a:cubicBezTo>
                  <a:lnTo>
                    <a:pt x="15367" y="98927"/>
                  </a:lnTo>
                  <a:cubicBezTo>
                    <a:pt x="13621" y="96597"/>
                    <a:pt x="12001" y="90126"/>
                    <a:pt x="10912" y="81074"/>
                  </a:cubicBezTo>
                  <a:cubicBezTo>
                    <a:pt x="9793" y="71794"/>
                    <a:pt x="9362" y="60860"/>
                    <a:pt x="9724" y="51072"/>
                  </a:cubicBezTo>
                  <a:cubicBezTo>
                    <a:pt x="10242" y="37155"/>
                    <a:pt x="7843" y="27771"/>
                    <a:pt x="5739" y="22350"/>
                  </a:cubicBezTo>
                  <a:cubicBezTo>
                    <a:pt x="3950" y="17730"/>
                    <a:pt x="2090" y="15143"/>
                    <a:pt x="1315" y="14181"/>
                  </a:cubicBezTo>
                  <a:lnTo>
                    <a:pt x="20000" y="1214"/>
                  </a:lnTo>
                  <a:close/>
                  <a:moveTo>
                    <a:pt x="20154" y="0"/>
                  </a:moveTo>
                  <a:cubicBezTo>
                    <a:pt x="20056" y="0"/>
                    <a:pt x="19956" y="29"/>
                    <a:pt x="19869" y="90"/>
                  </a:cubicBezTo>
                  <a:lnTo>
                    <a:pt x="288" y="13672"/>
                  </a:lnTo>
                  <a:cubicBezTo>
                    <a:pt x="35" y="13846"/>
                    <a:pt x="0" y="14203"/>
                    <a:pt x="209" y="14429"/>
                  </a:cubicBezTo>
                  <a:cubicBezTo>
                    <a:pt x="235" y="14451"/>
                    <a:pt x="2582" y="16972"/>
                    <a:pt x="4808" y="22711"/>
                  </a:cubicBezTo>
                  <a:cubicBezTo>
                    <a:pt x="6876" y="28046"/>
                    <a:pt x="9236" y="37290"/>
                    <a:pt x="8726" y="51032"/>
                  </a:cubicBezTo>
                  <a:cubicBezTo>
                    <a:pt x="8361" y="60873"/>
                    <a:pt x="8796" y="71864"/>
                    <a:pt x="9920" y="81195"/>
                  </a:cubicBezTo>
                  <a:cubicBezTo>
                    <a:pt x="11483" y="94176"/>
                    <a:pt x="13612" y="98391"/>
                    <a:pt x="14740" y="99745"/>
                  </a:cubicBezTo>
                  <a:cubicBezTo>
                    <a:pt x="14836" y="99858"/>
                    <a:pt x="14975" y="99924"/>
                    <a:pt x="15123" y="99924"/>
                  </a:cubicBezTo>
                  <a:lnTo>
                    <a:pt x="35972" y="99924"/>
                  </a:lnTo>
                  <a:cubicBezTo>
                    <a:pt x="36281" y="99919"/>
                    <a:pt x="36516" y="99641"/>
                    <a:pt x="36460" y="99336"/>
                  </a:cubicBezTo>
                  <a:cubicBezTo>
                    <a:pt x="36442" y="99236"/>
                    <a:pt x="34640" y="89264"/>
                    <a:pt x="32928" y="76636"/>
                  </a:cubicBezTo>
                  <a:cubicBezTo>
                    <a:pt x="31343" y="64993"/>
                    <a:pt x="29514" y="48646"/>
                    <a:pt x="29784" y="36902"/>
                  </a:cubicBezTo>
                  <a:cubicBezTo>
                    <a:pt x="29959" y="29095"/>
                    <a:pt x="29014" y="21632"/>
                    <a:pt x="26967" y="14717"/>
                  </a:cubicBezTo>
                  <a:cubicBezTo>
                    <a:pt x="25434" y="9535"/>
                    <a:pt x="23283" y="4667"/>
                    <a:pt x="20579" y="238"/>
                  </a:cubicBezTo>
                  <a:cubicBezTo>
                    <a:pt x="20486" y="85"/>
                    <a:pt x="20322" y="0"/>
                    <a:pt x="201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458225" y="2882250"/>
              <a:ext cx="548250" cy="339675"/>
            </a:xfrm>
            <a:custGeom>
              <a:avLst/>
              <a:gdLst/>
              <a:ahLst/>
              <a:cxnLst/>
              <a:rect l="l" t="t" r="r" b="b"/>
              <a:pathLst>
                <a:path w="21930" h="13587" extrusionOk="0">
                  <a:moveTo>
                    <a:pt x="19578" y="1"/>
                  </a:moveTo>
                  <a:lnTo>
                    <a:pt x="1" y="13586"/>
                  </a:lnTo>
                  <a:lnTo>
                    <a:pt x="2352" y="13586"/>
                  </a:lnTo>
                  <a:lnTo>
                    <a:pt x="219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441025" y="2869725"/>
              <a:ext cx="582650" cy="364725"/>
            </a:xfrm>
            <a:custGeom>
              <a:avLst/>
              <a:gdLst/>
              <a:ahLst/>
              <a:cxnLst/>
              <a:rect l="l" t="t" r="r" b="b"/>
              <a:pathLst>
                <a:path w="23306" h="14589" extrusionOk="0">
                  <a:moveTo>
                    <a:pt x="21019" y="1002"/>
                  </a:moveTo>
                  <a:lnTo>
                    <a:pt x="2883" y="13587"/>
                  </a:lnTo>
                  <a:lnTo>
                    <a:pt x="2287" y="13587"/>
                  </a:lnTo>
                  <a:lnTo>
                    <a:pt x="20423" y="1002"/>
                  </a:lnTo>
                  <a:close/>
                  <a:moveTo>
                    <a:pt x="20266" y="1"/>
                  </a:moveTo>
                  <a:cubicBezTo>
                    <a:pt x="20162" y="1"/>
                    <a:pt x="20066" y="31"/>
                    <a:pt x="19979" y="92"/>
                  </a:cubicBezTo>
                  <a:lnTo>
                    <a:pt x="401" y="13674"/>
                  </a:lnTo>
                  <a:cubicBezTo>
                    <a:pt x="1" y="13952"/>
                    <a:pt x="197" y="14588"/>
                    <a:pt x="689" y="14588"/>
                  </a:cubicBezTo>
                  <a:lnTo>
                    <a:pt x="3040" y="14588"/>
                  </a:lnTo>
                  <a:cubicBezTo>
                    <a:pt x="3140" y="14588"/>
                    <a:pt x="3240" y="14553"/>
                    <a:pt x="3323" y="14497"/>
                  </a:cubicBezTo>
                  <a:lnTo>
                    <a:pt x="22901" y="915"/>
                  </a:lnTo>
                  <a:cubicBezTo>
                    <a:pt x="23305" y="632"/>
                    <a:pt x="23105" y="1"/>
                    <a:pt x="22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85" name="Google Shape;785;p31"/>
          <p:cNvSpPr txBox="1"/>
          <p:nvPr>
            <p:ph type="title"/>
          </p:nvPr>
        </p:nvSpPr>
        <p:spPr>
          <a:xfrm>
            <a:off x="626625" y="338175"/>
            <a:ext cx="73638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Characteristics of Phishing Emails</a:t>
            </a:r>
            <a:endParaRPr lang="en-GB"/>
          </a:p>
        </p:txBody>
      </p:sp>
      <p:sp>
        <p:nvSpPr>
          <p:cNvPr id="786" name="Google Shape;786;p31"/>
          <p:cNvSpPr txBox="1"/>
          <p:nvPr>
            <p:ph type="body" idx="1"/>
          </p:nvPr>
        </p:nvSpPr>
        <p:spPr>
          <a:xfrm>
            <a:off x="626625" y="877875"/>
            <a:ext cx="52659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Generic Greetings: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Phishing emails often use generic greetings like "Dear User" instead of addressing you by name.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Urgent Language: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Phishing emails create a sense of urgency, pressuring recipients to act quickly without thorough consideration.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Misspellings and Poor Grammar: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Look out for spelling mistakes and grammatical errors in phishing emails, which can be indicators of fraudulent communication.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Unexpected Attachments or Links: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Be cautious of emails with unexpected attachments or links. Hover over links to preview the URL before clicking.</a:t>
            </a:r>
            <a:endParaRPr sz="1400"/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/>
          <p:nvPr/>
        </p:nvSpPr>
        <p:spPr>
          <a:xfrm>
            <a:off x="4476760" y="734371"/>
            <a:ext cx="4039167" cy="3891256"/>
          </a:xfrm>
          <a:custGeom>
            <a:avLst/>
            <a:gdLst/>
            <a:ahLst/>
            <a:cxnLst/>
            <a:rect l="l" t="t" r="r" b="b"/>
            <a:pathLst>
              <a:path w="205138" h="197626" extrusionOk="0">
                <a:moveTo>
                  <a:pt x="118317" y="1"/>
                </a:moveTo>
                <a:cubicBezTo>
                  <a:pt x="118225" y="1"/>
                  <a:pt x="118134" y="2"/>
                  <a:pt x="118043" y="3"/>
                </a:cubicBezTo>
                <a:cubicBezTo>
                  <a:pt x="89747" y="445"/>
                  <a:pt x="90632" y="18129"/>
                  <a:pt x="82233" y="42446"/>
                </a:cubicBezTo>
                <a:cubicBezTo>
                  <a:pt x="73832" y="66761"/>
                  <a:pt x="45537" y="55707"/>
                  <a:pt x="26527" y="64550"/>
                </a:cubicBezTo>
                <a:cubicBezTo>
                  <a:pt x="7517" y="73393"/>
                  <a:pt x="13706" y="109645"/>
                  <a:pt x="14590" y="117603"/>
                </a:cubicBezTo>
                <a:cubicBezTo>
                  <a:pt x="15475" y="125561"/>
                  <a:pt x="6190" y="119371"/>
                  <a:pt x="3095" y="125119"/>
                </a:cubicBezTo>
                <a:cubicBezTo>
                  <a:pt x="1" y="130866"/>
                  <a:pt x="2158" y="141743"/>
                  <a:pt x="2158" y="141743"/>
                </a:cubicBezTo>
                <a:lnTo>
                  <a:pt x="178611" y="197625"/>
                </a:lnTo>
                <a:cubicBezTo>
                  <a:pt x="178611" y="197625"/>
                  <a:pt x="179937" y="195414"/>
                  <a:pt x="185684" y="186131"/>
                </a:cubicBezTo>
                <a:cubicBezTo>
                  <a:pt x="191432" y="176846"/>
                  <a:pt x="172864" y="151204"/>
                  <a:pt x="173684" y="140144"/>
                </a:cubicBezTo>
                <a:cubicBezTo>
                  <a:pt x="174505" y="129084"/>
                  <a:pt x="205137" y="110530"/>
                  <a:pt x="202043" y="89309"/>
                </a:cubicBezTo>
                <a:cubicBezTo>
                  <a:pt x="198958" y="68156"/>
                  <a:pt x="146675" y="1"/>
                  <a:pt x="118317" y="1"/>
                </a:cubicBezTo>
                <a:close/>
              </a:path>
            </a:pathLst>
          </a:custGeom>
          <a:gradFill>
            <a:gsLst>
              <a:gs pos="0">
                <a:srgbClr val="8BE3FF"/>
              </a:gs>
              <a:gs pos="100000">
                <a:srgbClr val="ACFFD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2" name="Google Shape;792;p32"/>
          <p:cNvSpPr txBox="1"/>
          <p:nvPr>
            <p:ph type="body" idx="1"/>
          </p:nvPr>
        </p:nvSpPr>
        <p:spPr>
          <a:xfrm>
            <a:off x="626625" y="1030275"/>
            <a:ext cx="41229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Check Sender's Email Address: 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Verify for accuracy.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Hover Over Links: 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Preview URLs before clicking.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Verify Legitimacy: 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Confirm with the sender through a trusted channel.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Be Cautious of Urgency: 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Question urgent requests for sensitive info.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grpSp>
        <p:nvGrpSpPr>
          <p:cNvPr id="793" name="Google Shape;793;p32"/>
          <p:cNvGrpSpPr/>
          <p:nvPr/>
        </p:nvGrpSpPr>
        <p:grpSpPr>
          <a:xfrm>
            <a:off x="4749388" y="610304"/>
            <a:ext cx="3694120" cy="4125705"/>
            <a:chOff x="4749388" y="610304"/>
            <a:chExt cx="3694120" cy="4125705"/>
          </a:xfrm>
        </p:grpSpPr>
        <p:grpSp>
          <p:nvGrpSpPr>
            <p:cNvPr id="794" name="Google Shape;794;p32"/>
            <p:cNvGrpSpPr/>
            <p:nvPr/>
          </p:nvGrpSpPr>
          <p:grpSpPr>
            <a:xfrm>
              <a:off x="4749388" y="610304"/>
              <a:ext cx="3414364" cy="4125705"/>
              <a:chOff x="4749388" y="610304"/>
              <a:chExt cx="3414364" cy="4125705"/>
            </a:xfrm>
          </p:grpSpPr>
          <p:sp>
            <p:nvSpPr>
              <p:cNvPr id="795" name="Google Shape;795;p32"/>
              <p:cNvSpPr/>
              <p:nvPr/>
            </p:nvSpPr>
            <p:spPr>
              <a:xfrm>
                <a:off x="7913197" y="4599163"/>
                <a:ext cx="177072" cy="63421"/>
              </a:xfrm>
              <a:custGeom>
                <a:avLst/>
                <a:gdLst/>
                <a:ahLst/>
                <a:cxnLst/>
                <a:rect l="l" t="t" r="r" b="b"/>
                <a:pathLst>
                  <a:path w="8993" h="3221" extrusionOk="0">
                    <a:moveTo>
                      <a:pt x="337" y="0"/>
                    </a:moveTo>
                    <a:cubicBezTo>
                      <a:pt x="209" y="0"/>
                      <a:pt x="90" y="82"/>
                      <a:pt x="50" y="211"/>
                    </a:cubicBezTo>
                    <a:cubicBezTo>
                      <a:pt x="0" y="369"/>
                      <a:pt x="89" y="537"/>
                      <a:pt x="247" y="587"/>
                    </a:cubicBezTo>
                    <a:lnTo>
                      <a:pt x="8583" y="3205"/>
                    </a:lnTo>
                    <a:cubicBezTo>
                      <a:pt x="8612" y="3214"/>
                      <a:pt x="8643" y="3219"/>
                      <a:pt x="8673" y="3220"/>
                    </a:cubicBezTo>
                    <a:cubicBezTo>
                      <a:pt x="8822" y="3219"/>
                      <a:pt x="8947" y="3111"/>
                      <a:pt x="8970" y="2964"/>
                    </a:cubicBezTo>
                    <a:cubicBezTo>
                      <a:pt x="8992" y="2818"/>
                      <a:pt x="8905" y="2677"/>
                      <a:pt x="8763" y="2633"/>
                    </a:cubicBezTo>
                    <a:lnTo>
                      <a:pt x="427" y="14"/>
                    </a:lnTo>
                    <a:cubicBezTo>
                      <a:pt x="397" y="5"/>
                      <a:pt x="367" y="0"/>
                      <a:pt x="33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4749388" y="3605665"/>
                <a:ext cx="3058015" cy="968079"/>
              </a:xfrm>
              <a:custGeom>
                <a:avLst/>
                <a:gdLst/>
                <a:ahLst/>
                <a:cxnLst/>
                <a:rect l="l" t="t" r="r" b="b"/>
                <a:pathLst>
                  <a:path w="155308" h="49166" extrusionOk="0">
                    <a:moveTo>
                      <a:pt x="335" y="1"/>
                    </a:moveTo>
                    <a:cubicBezTo>
                      <a:pt x="207" y="1"/>
                      <a:pt x="89" y="84"/>
                      <a:pt x="51" y="213"/>
                    </a:cubicBezTo>
                    <a:cubicBezTo>
                      <a:pt x="1" y="370"/>
                      <a:pt x="89" y="539"/>
                      <a:pt x="247" y="589"/>
                    </a:cubicBezTo>
                    <a:lnTo>
                      <a:pt x="154899" y="49152"/>
                    </a:lnTo>
                    <a:cubicBezTo>
                      <a:pt x="154929" y="49161"/>
                      <a:pt x="154958" y="49166"/>
                      <a:pt x="154989" y="49166"/>
                    </a:cubicBezTo>
                    <a:cubicBezTo>
                      <a:pt x="155137" y="49165"/>
                      <a:pt x="155263" y="49057"/>
                      <a:pt x="155285" y="48911"/>
                    </a:cubicBezTo>
                    <a:cubicBezTo>
                      <a:pt x="155308" y="48764"/>
                      <a:pt x="155220" y="48623"/>
                      <a:pt x="155079" y="48579"/>
                    </a:cubicBezTo>
                    <a:lnTo>
                      <a:pt x="428" y="16"/>
                    </a:lnTo>
                    <a:cubicBezTo>
                      <a:pt x="397" y="6"/>
                      <a:pt x="366" y="1"/>
                      <a:pt x="33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5144546" y="3926553"/>
                <a:ext cx="1499787" cy="803529"/>
              </a:xfrm>
              <a:custGeom>
                <a:avLst/>
                <a:gdLst/>
                <a:ahLst/>
                <a:cxnLst/>
                <a:rect l="l" t="t" r="r" b="b"/>
                <a:pathLst>
                  <a:path w="76170" h="40809" extrusionOk="0">
                    <a:moveTo>
                      <a:pt x="16891" y="0"/>
                    </a:moveTo>
                    <a:lnTo>
                      <a:pt x="0" y="20778"/>
                    </a:lnTo>
                    <a:lnTo>
                      <a:pt x="57401" y="40808"/>
                    </a:lnTo>
                    <a:lnTo>
                      <a:pt x="76170" y="20029"/>
                    </a:lnTo>
                    <a:lnTo>
                      <a:pt x="168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5137379" y="3920626"/>
                <a:ext cx="1514200" cy="815383"/>
              </a:xfrm>
              <a:custGeom>
                <a:avLst/>
                <a:gdLst/>
                <a:ahLst/>
                <a:cxnLst/>
                <a:rect l="l" t="t" r="r" b="b"/>
                <a:pathLst>
                  <a:path w="76902" h="41411" extrusionOk="0">
                    <a:moveTo>
                      <a:pt x="17357" y="653"/>
                    </a:moveTo>
                    <a:lnTo>
                      <a:pt x="76004" y="20468"/>
                    </a:lnTo>
                    <a:lnTo>
                      <a:pt x="57675" y="40760"/>
                    </a:lnTo>
                    <a:lnTo>
                      <a:pt x="867" y="20936"/>
                    </a:lnTo>
                    <a:lnTo>
                      <a:pt x="17357" y="653"/>
                    </a:lnTo>
                    <a:close/>
                    <a:moveTo>
                      <a:pt x="17258" y="0"/>
                    </a:moveTo>
                    <a:cubicBezTo>
                      <a:pt x="17168" y="0"/>
                      <a:pt x="17081" y="40"/>
                      <a:pt x="17023" y="112"/>
                    </a:cubicBezTo>
                    <a:lnTo>
                      <a:pt x="131" y="20890"/>
                    </a:lnTo>
                    <a:cubicBezTo>
                      <a:pt x="0" y="21051"/>
                      <a:pt x="69" y="21294"/>
                      <a:pt x="266" y="21362"/>
                    </a:cubicBezTo>
                    <a:lnTo>
                      <a:pt x="57665" y="41394"/>
                    </a:lnTo>
                    <a:cubicBezTo>
                      <a:pt x="57697" y="41404"/>
                      <a:pt x="57731" y="41410"/>
                      <a:pt x="57765" y="41410"/>
                    </a:cubicBezTo>
                    <a:cubicBezTo>
                      <a:pt x="57850" y="41410"/>
                      <a:pt x="57931" y="41373"/>
                      <a:pt x="57988" y="41309"/>
                    </a:cubicBezTo>
                    <a:lnTo>
                      <a:pt x="76757" y="20531"/>
                    </a:lnTo>
                    <a:cubicBezTo>
                      <a:pt x="76901" y="20371"/>
                      <a:pt x="76835" y="20115"/>
                      <a:pt x="76630" y="20045"/>
                    </a:cubicBezTo>
                    <a:lnTo>
                      <a:pt x="17352" y="16"/>
                    </a:lnTo>
                    <a:cubicBezTo>
                      <a:pt x="17321" y="5"/>
                      <a:pt x="17289" y="0"/>
                      <a:pt x="1725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5351606" y="4040164"/>
                <a:ext cx="1136034" cy="581091"/>
              </a:xfrm>
              <a:custGeom>
                <a:avLst/>
                <a:gdLst/>
                <a:ahLst/>
                <a:cxnLst/>
                <a:rect l="l" t="t" r="r" b="b"/>
                <a:pathLst>
                  <a:path w="57696" h="29512" extrusionOk="0">
                    <a:moveTo>
                      <a:pt x="12601" y="1"/>
                    </a:moveTo>
                    <a:lnTo>
                      <a:pt x="1" y="14591"/>
                    </a:lnTo>
                    <a:lnTo>
                      <a:pt x="45096" y="29512"/>
                    </a:lnTo>
                    <a:lnTo>
                      <a:pt x="57696" y="15917"/>
                    </a:lnTo>
                    <a:lnTo>
                      <a:pt x="126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5344380" y="4034257"/>
                <a:ext cx="1150506" cy="592925"/>
              </a:xfrm>
              <a:custGeom>
                <a:avLst/>
                <a:gdLst/>
                <a:ahLst/>
                <a:cxnLst/>
                <a:rect l="l" t="t" r="r" b="b"/>
                <a:pathLst>
                  <a:path w="58431" h="30113" extrusionOk="0">
                    <a:moveTo>
                      <a:pt x="13063" y="653"/>
                    </a:moveTo>
                    <a:lnTo>
                      <a:pt x="57533" y="16349"/>
                    </a:lnTo>
                    <a:lnTo>
                      <a:pt x="45374" y="29466"/>
                    </a:lnTo>
                    <a:lnTo>
                      <a:pt x="891" y="14747"/>
                    </a:lnTo>
                    <a:lnTo>
                      <a:pt x="13063" y="653"/>
                    </a:lnTo>
                    <a:close/>
                    <a:moveTo>
                      <a:pt x="12969" y="1"/>
                    </a:moveTo>
                    <a:cubicBezTo>
                      <a:pt x="12883" y="1"/>
                      <a:pt x="12799" y="37"/>
                      <a:pt x="12740" y="104"/>
                    </a:cubicBezTo>
                    <a:lnTo>
                      <a:pt x="140" y="14695"/>
                    </a:lnTo>
                    <a:cubicBezTo>
                      <a:pt x="0" y="14856"/>
                      <a:pt x="70" y="15108"/>
                      <a:pt x="274" y="15176"/>
                    </a:cubicBezTo>
                    <a:lnTo>
                      <a:pt x="45368" y="30097"/>
                    </a:lnTo>
                    <a:cubicBezTo>
                      <a:pt x="45399" y="30108"/>
                      <a:pt x="45431" y="30113"/>
                      <a:pt x="45463" y="30113"/>
                    </a:cubicBezTo>
                    <a:cubicBezTo>
                      <a:pt x="45546" y="30113"/>
                      <a:pt x="45625" y="30077"/>
                      <a:pt x="45682" y="30016"/>
                    </a:cubicBezTo>
                    <a:lnTo>
                      <a:pt x="58283" y="16421"/>
                    </a:lnTo>
                    <a:cubicBezTo>
                      <a:pt x="58430" y="16263"/>
                      <a:pt x="58366" y="16006"/>
                      <a:pt x="58162" y="15934"/>
                    </a:cubicBezTo>
                    <a:lnTo>
                      <a:pt x="13067" y="17"/>
                    </a:lnTo>
                    <a:cubicBezTo>
                      <a:pt x="13035" y="6"/>
                      <a:pt x="13002" y="1"/>
                      <a:pt x="129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5327762" y="1230441"/>
                <a:ext cx="2829965" cy="2851368"/>
              </a:xfrm>
              <a:custGeom>
                <a:avLst/>
                <a:gdLst/>
                <a:ahLst/>
                <a:cxnLst/>
                <a:rect l="l" t="t" r="r" b="b"/>
                <a:pathLst>
                  <a:path w="143726" h="144813" extrusionOk="0">
                    <a:moveTo>
                      <a:pt x="90746" y="0"/>
                    </a:moveTo>
                    <a:cubicBezTo>
                      <a:pt x="89662" y="0"/>
                      <a:pt x="88308" y="521"/>
                      <a:pt x="86998" y="974"/>
                    </a:cubicBezTo>
                    <a:cubicBezTo>
                      <a:pt x="84084" y="1983"/>
                      <a:pt x="76236" y="9607"/>
                      <a:pt x="74442" y="14428"/>
                    </a:cubicBezTo>
                    <a:cubicBezTo>
                      <a:pt x="72648" y="19249"/>
                      <a:pt x="74218" y="20818"/>
                      <a:pt x="77357" y="23733"/>
                    </a:cubicBezTo>
                    <a:cubicBezTo>
                      <a:pt x="80496" y="26647"/>
                      <a:pt x="84308" y="32590"/>
                      <a:pt x="86326" y="38195"/>
                    </a:cubicBezTo>
                    <a:cubicBezTo>
                      <a:pt x="88344" y="43801"/>
                      <a:pt x="90922" y="49182"/>
                      <a:pt x="95070" y="50640"/>
                    </a:cubicBezTo>
                    <a:cubicBezTo>
                      <a:pt x="95070" y="50640"/>
                      <a:pt x="88456" y="53778"/>
                      <a:pt x="84083" y="56918"/>
                    </a:cubicBezTo>
                    <a:cubicBezTo>
                      <a:pt x="79711" y="60056"/>
                      <a:pt x="77581" y="61515"/>
                      <a:pt x="77581" y="61515"/>
                    </a:cubicBezTo>
                    <a:cubicBezTo>
                      <a:pt x="77581" y="61515"/>
                      <a:pt x="71638" y="63196"/>
                      <a:pt x="69396" y="66110"/>
                    </a:cubicBezTo>
                    <a:cubicBezTo>
                      <a:pt x="67154" y="69026"/>
                      <a:pt x="66258" y="70931"/>
                      <a:pt x="66258" y="70931"/>
                    </a:cubicBezTo>
                    <a:cubicBezTo>
                      <a:pt x="66258" y="70931"/>
                      <a:pt x="45965" y="74408"/>
                      <a:pt x="39687" y="79788"/>
                    </a:cubicBezTo>
                    <a:cubicBezTo>
                      <a:pt x="39687" y="79788"/>
                      <a:pt x="30382" y="82255"/>
                      <a:pt x="26458" y="85955"/>
                    </a:cubicBezTo>
                    <a:cubicBezTo>
                      <a:pt x="22535" y="89654"/>
                      <a:pt x="20741" y="96493"/>
                      <a:pt x="20741" y="96493"/>
                    </a:cubicBezTo>
                    <a:cubicBezTo>
                      <a:pt x="20741" y="96493"/>
                      <a:pt x="15472" y="100978"/>
                      <a:pt x="13004" y="102323"/>
                    </a:cubicBezTo>
                    <a:cubicBezTo>
                      <a:pt x="10537" y="103668"/>
                      <a:pt x="6502" y="106247"/>
                      <a:pt x="4484" y="112301"/>
                    </a:cubicBezTo>
                    <a:cubicBezTo>
                      <a:pt x="2466" y="118355"/>
                      <a:pt x="0" y="132033"/>
                      <a:pt x="0" y="132033"/>
                    </a:cubicBezTo>
                    <a:lnTo>
                      <a:pt x="6278" y="134947"/>
                    </a:lnTo>
                    <a:cubicBezTo>
                      <a:pt x="6278" y="134947"/>
                      <a:pt x="6391" y="131359"/>
                      <a:pt x="11997" y="125866"/>
                    </a:cubicBezTo>
                    <a:cubicBezTo>
                      <a:pt x="17602" y="120373"/>
                      <a:pt x="21077" y="111068"/>
                      <a:pt x="21526" y="110844"/>
                    </a:cubicBezTo>
                    <a:cubicBezTo>
                      <a:pt x="21975" y="110619"/>
                      <a:pt x="31840" y="104116"/>
                      <a:pt x="31840" y="104116"/>
                    </a:cubicBezTo>
                    <a:cubicBezTo>
                      <a:pt x="31840" y="104116"/>
                      <a:pt x="39463" y="109386"/>
                      <a:pt x="48096" y="110843"/>
                    </a:cubicBezTo>
                    <a:cubicBezTo>
                      <a:pt x="50834" y="111305"/>
                      <a:pt x="53662" y="111463"/>
                      <a:pt x="56248" y="111463"/>
                    </a:cubicBezTo>
                    <a:cubicBezTo>
                      <a:pt x="61815" y="111463"/>
                      <a:pt x="66258" y="110731"/>
                      <a:pt x="66258" y="110731"/>
                    </a:cubicBezTo>
                    <a:lnTo>
                      <a:pt x="66258" y="110731"/>
                    </a:lnTo>
                    <a:lnTo>
                      <a:pt x="63568" y="119027"/>
                    </a:lnTo>
                    <a:cubicBezTo>
                      <a:pt x="63568" y="119027"/>
                      <a:pt x="57401" y="121718"/>
                      <a:pt x="55831" y="124969"/>
                    </a:cubicBezTo>
                    <a:cubicBezTo>
                      <a:pt x="54261" y="128220"/>
                      <a:pt x="46863" y="140553"/>
                      <a:pt x="46863" y="140553"/>
                    </a:cubicBezTo>
                    <a:lnTo>
                      <a:pt x="52132" y="144813"/>
                    </a:lnTo>
                    <a:cubicBezTo>
                      <a:pt x="52132" y="144813"/>
                      <a:pt x="57625" y="140553"/>
                      <a:pt x="65361" y="136629"/>
                    </a:cubicBezTo>
                    <a:cubicBezTo>
                      <a:pt x="73097" y="132705"/>
                      <a:pt x="75003" y="129902"/>
                      <a:pt x="77245" y="125306"/>
                    </a:cubicBezTo>
                    <a:cubicBezTo>
                      <a:pt x="79487" y="120710"/>
                      <a:pt x="82290" y="111964"/>
                      <a:pt x="82403" y="111179"/>
                    </a:cubicBezTo>
                    <a:cubicBezTo>
                      <a:pt x="82515" y="110395"/>
                      <a:pt x="84756" y="108378"/>
                      <a:pt x="85093" y="103557"/>
                    </a:cubicBezTo>
                    <a:lnTo>
                      <a:pt x="85430" y="98736"/>
                    </a:lnTo>
                    <a:lnTo>
                      <a:pt x="97200" y="88197"/>
                    </a:lnTo>
                    <a:cubicBezTo>
                      <a:pt x="97200" y="88197"/>
                      <a:pt x="106506" y="84497"/>
                      <a:pt x="114241" y="75976"/>
                    </a:cubicBezTo>
                    <a:cubicBezTo>
                      <a:pt x="121976" y="67456"/>
                      <a:pt x="123211" y="63309"/>
                      <a:pt x="123994" y="55685"/>
                    </a:cubicBezTo>
                    <a:cubicBezTo>
                      <a:pt x="124779" y="48061"/>
                      <a:pt x="127919" y="17903"/>
                      <a:pt x="128030" y="17455"/>
                    </a:cubicBezTo>
                    <a:cubicBezTo>
                      <a:pt x="128143" y="17007"/>
                      <a:pt x="129152" y="14764"/>
                      <a:pt x="130498" y="14540"/>
                    </a:cubicBezTo>
                    <a:cubicBezTo>
                      <a:pt x="130520" y="14537"/>
                      <a:pt x="130545" y="14535"/>
                      <a:pt x="130571" y="14535"/>
                    </a:cubicBezTo>
                    <a:cubicBezTo>
                      <a:pt x="132093" y="14535"/>
                      <a:pt x="139259" y="20830"/>
                      <a:pt x="140251" y="21491"/>
                    </a:cubicBezTo>
                    <a:cubicBezTo>
                      <a:pt x="140681" y="21777"/>
                      <a:pt x="141293" y="22002"/>
                      <a:pt x="141873" y="22002"/>
                    </a:cubicBezTo>
                    <a:cubicBezTo>
                      <a:pt x="142653" y="22002"/>
                      <a:pt x="143373" y="21592"/>
                      <a:pt x="143502" y="20369"/>
                    </a:cubicBezTo>
                    <a:cubicBezTo>
                      <a:pt x="143726" y="18240"/>
                      <a:pt x="141933" y="12971"/>
                      <a:pt x="136215" y="7252"/>
                    </a:cubicBezTo>
                    <a:cubicBezTo>
                      <a:pt x="132047" y="3084"/>
                      <a:pt x="128712" y="1478"/>
                      <a:pt x="126690" y="1478"/>
                    </a:cubicBezTo>
                    <a:cubicBezTo>
                      <a:pt x="125938" y="1478"/>
                      <a:pt x="125368" y="1700"/>
                      <a:pt x="125003" y="2095"/>
                    </a:cubicBezTo>
                    <a:cubicBezTo>
                      <a:pt x="123659" y="3552"/>
                      <a:pt x="124555" y="6691"/>
                      <a:pt x="123659" y="11288"/>
                    </a:cubicBezTo>
                    <a:cubicBezTo>
                      <a:pt x="122761" y="15885"/>
                      <a:pt x="117157" y="32478"/>
                      <a:pt x="114354" y="40326"/>
                    </a:cubicBezTo>
                    <a:cubicBezTo>
                      <a:pt x="111550" y="48174"/>
                      <a:pt x="112447" y="58825"/>
                      <a:pt x="112447" y="58825"/>
                    </a:cubicBezTo>
                    <a:cubicBezTo>
                      <a:pt x="112447" y="58825"/>
                      <a:pt x="108635" y="60169"/>
                      <a:pt x="105945" y="62187"/>
                    </a:cubicBezTo>
                    <a:cubicBezTo>
                      <a:pt x="103254" y="64204"/>
                      <a:pt x="99106" y="67008"/>
                      <a:pt x="99106" y="67008"/>
                    </a:cubicBezTo>
                    <a:lnTo>
                      <a:pt x="97985" y="66447"/>
                    </a:lnTo>
                    <a:cubicBezTo>
                      <a:pt x="97985" y="66447"/>
                      <a:pt x="104263" y="60169"/>
                      <a:pt x="106169" y="56581"/>
                    </a:cubicBezTo>
                    <a:cubicBezTo>
                      <a:pt x="108075" y="52993"/>
                      <a:pt x="108635" y="52769"/>
                      <a:pt x="107626" y="50640"/>
                    </a:cubicBezTo>
                    <a:cubicBezTo>
                      <a:pt x="106617" y="48509"/>
                      <a:pt x="98433" y="38195"/>
                      <a:pt x="94845" y="33599"/>
                    </a:cubicBezTo>
                    <a:cubicBezTo>
                      <a:pt x="91258" y="29002"/>
                      <a:pt x="86886" y="21267"/>
                      <a:pt x="85989" y="19025"/>
                    </a:cubicBezTo>
                    <a:cubicBezTo>
                      <a:pt x="85093" y="16782"/>
                      <a:pt x="85205" y="14540"/>
                      <a:pt x="85878" y="12971"/>
                    </a:cubicBezTo>
                    <a:cubicBezTo>
                      <a:pt x="86550" y="11401"/>
                      <a:pt x="92828" y="8261"/>
                      <a:pt x="92941" y="3440"/>
                    </a:cubicBezTo>
                    <a:cubicBezTo>
                      <a:pt x="93002" y="784"/>
                      <a:pt x="92077" y="0"/>
                      <a:pt x="90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5321461" y="1224534"/>
                <a:ext cx="2842291" cy="2863221"/>
              </a:xfrm>
              <a:custGeom>
                <a:avLst/>
                <a:gdLst/>
                <a:ahLst/>
                <a:cxnLst/>
                <a:rect l="l" t="t" r="r" b="b"/>
                <a:pathLst>
                  <a:path w="144352" h="145415" extrusionOk="0">
                    <a:moveTo>
                      <a:pt x="91065" y="603"/>
                    </a:moveTo>
                    <a:cubicBezTo>
                      <a:pt x="91483" y="603"/>
                      <a:pt x="91848" y="687"/>
                      <a:pt x="92136" y="896"/>
                    </a:cubicBezTo>
                    <a:cubicBezTo>
                      <a:pt x="92717" y="1318"/>
                      <a:pt x="92993" y="2272"/>
                      <a:pt x="92959" y="3734"/>
                    </a:cubicBezTo>
                    <a:cubicBezTo>
                      <a:pt x="92886" y="6901"/>
                      <a:pt x="90026" y="9320"/>
                      <a:pt x="87940" y="11087"/>
                    </a:cubicBezTo>
                    <a:cubicBezTo>
                      <a:pt x="86946" y="11928"/>
                      <a:pt x="86160" y="12592"/>
                      <a:pt x="85921" y="13152"/>
                    </a:cubicBezTo>
                    <a:cubicBezTo>
                      <a:pt x="85142" y="14970"/>
                      <a:pt x="85182" y="17318"/>
                      <a:pt x="86030" y="19436"/>
                    </a:cubicBezTo>
                    <a:cubicBezTo>
                      <a:pt x="86941" y="21716"/>
                      <a:pt x="91326" y="29468"/>
                      <a:pt x="94929" y="34085"/>
                    </a:cubicBezTo>
                    <a:lnTo>
                      <a:pt x="96559" y="36168"/>
                    </a:lnTo>
                    <a:cubicBezTo>
                      <a:pt x="100394" y="41060"/>
                      <a:pt x="106812" y="49249"/>
                      <a:pt x="107674" y="51069"/>
                    </a:cubicBezTo>
                    <a:cubicBezTo>
                      <a:pt x="108449" y="52705"/>
                      <a:pt x="108264" y="53039"/>
                      <a:pt x="107063" y="55204"/>
                    </a:cubicBezTo>
                    <a:cubicBezTo>
                      <a:pt x="106820" y="55639"/>
                      <a:pt x="106540" y="56144"/>
                      <a:pt x="106222" y="56741"/>
                    </a:cubicBezTo>
                    <a:cubicBezTo>
                      <a:pt x="104361" y="60247"/>
                      <a:pt x="98154" y="66473"/>
                      <a:pt x="98091" y="66536"/>
                    </a:cubicBezTo>
                    <a:cubicBezTo>
                      <a:pt x="97947" y="66681"/>
                      <a:pt x="97987" y="66925"/>
                      <a:pt x="98169" y="67016"/>
                    </a:cubicBezTo>
                    <a:lnTo>
                      <a:pt x="99291" y="67577"/>
                    </a:lnTo>
                    <a:cubicBezTo>
                      <a:pt x="99334" y="67598"/>
                      <a:pt x="99380" y="67609"/>
                      <a:pt x="99426" y="67609"/>
                    </a:cubicBezTo>
                    <a:cubicBezTo>
                      <a:pt x="99484" y="67609"/>
                      <a:pt x="99543" y="67592"/>
                      <a:pt x="99593" y="67557"/>
                    </a:cubicBezTo>
                    <a:cubicBezTo>
                      <a:pt x="99635" y="67530"/>
                      <a:pt x="103779" y="64728"/>
                      <a:pt x="106444" y="62728"/>
                    </a:cubicBezTo>
                    <a:cubicBezTo>
                      <a:pt x="109066" y="60762"/>
                      <a:pt x="112829" y="59421"/>
                      <a:pt x="112866" y="59408"/>
                    </a:cubicBezTo>
                    <a:cubicBezTo>
                      <a:pt x="112995" y="59363"/>
                      <a:pt x="113077" y="59236"/>
                      <a:pt x="113066" y="59100"/>
                    </a:cubicBezTo>
                    <a:cubicBezTo>
                      <a:pt x="113057" y="58994"/>
                      <a:pt x="112206" y="48425"/>
                      <a:pt x="114955" y="40727"/>
                    </a:cubicBezTo>
                    <a:cubicBezTo>
                      <a:pt x="117754" y="32890"/>
                      <a:pt x="123361" y="16314"/>
                      <a:pt x="124273" y="11647"/>
                    </a:cubicBezTo>
                    <a:cubicBezTo>
                      <a:pt x="124665" y="9634"/>
                      <a:pt x="124720" y="7878"/>
                      <a:pt x="124762" y="6468"/>
                    </a:cubicBezTo>
                    <a:cubicBezTo>
                      <a:pt x="124818" y="4654"/>
                      <a:pt x="124857" y="3344"/>
                      <a:pt x="125544" y="2600"/>
                    </a:cubicBezTo>
                    <a:cubicBezTo>
                      <a:pt x="125846" y="2272"/>
                      <a:pt x="126330" y="2092"/>
                      <a:pt x="126942" y="2080"/>
                    </a:cubicBezTo>
                    <a:cubicBezTo>
                      <a:pt x="126966" y="2080"/>
                      <a:pt x="126991" y="2080"/>
                      <a:pt x="127015" y="2080"/>
                    </a:cubicBezTo>
                    <a:cubicBezTo>
                      <a:pt x="129303" y="2080"/>
                      <a:pt x="132754" y="4198"/>
                      <a:pt x="136321" y="7766"/>
                    </a:cubicBezTo>
                    <a:cubicBezTo>
                      <a:pt x="142001" y="13445"/>
                      <a:pt x="143740" y="18576"/>
                      <a:pt x="143522" y="20638"/>
                    </a:cubicBezTo>
                    <a:cubicBezTo>
                      <a:pt x="143457" y="21270"/>
                      <a:pt x="143216" y="21688"/>
                      <a:pt x="142808" y="21878"/>
                    </a:cubicBezTo>
                    <a:cubicBezTo>
                      <a:pt x="142624" y="21965"/>
                      <a:pt x="142412" y="22003"/>
                      <a:pt x="142191" y="22003"/>
                    </a:cubicBezTo>
                    <a:cubicBezTo>
                      <a:pt x="141688" y="22003"/>
                      <a:pt x="141134" y="21807"/>
                      <a:pt x="140737" y="21542"/>
                    </a:cubicBezTo>
                    <a:cubicBezTo>
                      <a:pt x="140494" y="21379"/>
                      <a:pt x="139819" y="20828"/>
                      <a:pt x="138967" y="20130"/>
                    </a:cubicBezTo>
                    <a:cubicBezTo>
                      <a:pt x="134653" y="16602"/>
                      <a:pt x="131916" y="14535"/>
                      <a:pt x="130876" y="14535"/>
                    </a:cubicBezTo>
                    <a:cubicBezTo>
                      <a:pt x="130837" y="14535"/>
                      <a:pt x="130801" y="14538"/>
                      <a:pt x="130767" y="14544"/>
                    </a:cubicBezTo>
                    <a:cubicBezTo>
                      <a:pt x="129283" y="14792"/>
                      <a:pt x="128201" y="17112"/>
                      <a:pt x="128059" y="17682"/>
                    </a:cubicBezTo>
                    <a:cubicBezTo>
                      <a:pt x="127933" y="18184"/>
                      <a:pt x="124567" y="50600"/>
                      <a:pt x="124015" y="55954"/>
                    </a:cubicBezTo>
                    <a:cubicBezTo>
                      <a:pt x="123251" y="63375"/>
                      <a:pt x="122104" y="67520"/>
                      <a:pt x="114337" y="76076"/>
                    </a:cubicBezTo>
                    <a:cubicBezTo>
                      <a:pt x="106742" y="84442"/>
                      <a:pt x="97501" y="88181"/>
                      <a:pt x="97408" y="88218"/>
                    </a:cubicBezTo>
                    <a:cubicBezTo>
                      <a:pt x="97375" y="88231"/>
                      <a:pt x="97345" y="88250"/>
                      <a:pt x="97319" y="88274"/>
                    </a:cubicBezTo>
                    <a:lnTo>
                      <a:pt x="85547" y="98812"/>
                    </a:lnTo>
                    <a:cubicBezTo>
                      <a:pt x="85489" y="98864"/>
                      <a:pt x="85453" y="98936"/>
                      <a:pt x="85447" y="99013"/>
                    </a:cubicBezTo>
                    <a:lnTo>
                      <a:pt x="85112" y="103836"/>
                    </a:lnTo>
                    <a:cubicBezTo>
                      <a:pt x="84872" y="107266"/>
                      <a:pt x="83670" y="109209"/>
                      <a:pt x="82952" y="110371"/>
                    </a:cubicBezTo>
                    <a:cubicBezTo>
                      <a:pt x="82658" y="110847"/>
                      <a:pt x="82463" y="111162"/>
                      <a:pt x="82424" y="111438"/>
                    </a:cubicBezTo>
                    <a:cubicBezTo>
                      <a:pt x="82326" y="112124"/>
                      <a:pt x="79536" y="120879"/>
                      <a:pt x="77294" y="125475"/>
                    </a:cubicBezTo>
                    <a:cubicBezTo>
                      <a:pt x="74991" y="130196"/>
                      <a:pt x="73081" y="132838"/>
                      <a:pt x="65544" y="136662"/>
                    </a:cubicBezTo>
                    <a:cubicBezTo>
                      <a:pt x="58667" y="140150"/>
                      <a:pt x="53494" y="143952"/>
                      <a:pt x="52458" y="144732"/>
                    </a:cubicBezTo>
                    <a:lnTo>
                      <a:pt x="47574" y="140784"/>
                    </a:lnTo>
                    <a:cubicBezTo>
                      <a:pt x="48586" y="139094"/>
                      <a:pt x="54981" y="128383"/>
                      <a:pt x="56422" y="125400"/>
                    </a:cubicBezTo>
                    <a:cubicBezTo>
                      <a:pt x="57925" y="122287"/>
                      <a:pt x="63947" y="119628"/>
                      <a:pt x="64007" y="119602"/>
                    </a:cubicBezTo>
                    <a:cubicBezTo>
                      <a:pt x="64086" y="119568"/>
                      <a:pt x="64146" y="119502"/>
                      <a:pt x="64173" y="119420"/>
                    </a:cubicBezTo>
                    <a:lnTo>
                      <a:pt x="66864" y="111124"/>
                    </a:lnTo>
                    <a:cubicBezTo>
                      <a:pt x="66928" y="110926"/>
                      <a:pt x="66778" y="110731"/>
                      <a:pt x="66580" y="110731"/>
                    </a:cubicBezTo>
                    <a:cubicBezTo>
                      <a:pt x="66563" y="110731"/>
                      <a:pt x="66546" y="110732"/>
                      <a:pt x="66529" y="110735"/>
                    </a:cubicBezTo>
                    <a:cubicBezTo>
                      <a:pt x="66465" y="110745"/>
                      <a:pt x="62037" y="111458"/>
                      <a:pt x="56539" y="111458"/>
                    </a:cubicBezTo>
                    <a:cubicBezTo>
                      <a:pt x="53970" y="111458"/>
                      <a:pt x="51167" y="111302"/>
                      <a:pt x="48466" y="110846"/>
                    </a:cubicBezTo>
                    <a:cubicBezTo>
                      <a:pt x="40002" y="109419"/>
                      <a:pt x="32407" y="104222"/>
                      <a:pt x="32332" y="104169"/>
                    </a:cubicBezTo>
                    <a:cubicBezTo>
                      <a:pt x="32280" y="104133"/>
                      <a:pt x="32221" y="104115"/>
                      <a:pt x="32161" y="104115"/>
                    </a:cubicBezTo>
                    <a:cubicBezTo>
                      <a:pt x="32103" y="104115"/>
                      <a:pt x="32045" y="104132"/>
                      <a:pt x="31995" y="104165"/>
                    </a:cubicBezTo>
                    <a:cubicBezTo>
                      <a:pt x="28042" y="106771"/>
                      <a:pt x="22041" y="110708"/>
                      <a:pt x="21712" y="110874"/>
                    </a:cubicBezTo>
                    <a:cubicBezTo>
                      <a:pt x="21521" y="110970"/>
                      <a:pt x="21390" y="111219"/>
                      <a:pt x="20667" y="112721"/>
                    </a:cubicBezTo>
                    <a:cubicBezTo>
                      <a:pt x="19235" y="115696"/>
                      <a:pt x="16255" y="121886"/>
                      <a:pt x="12107" y="125952"/>
                    </a:cubicBezTo>
                    <a:cubicBezTo>
                      <a:pt x="7529" y="130438"/>
                      <a:pt x="6559" y="133671"/>
                      <a:pt x="6354" y="134801"/>
                    </a:cubicBezTo>
                    <a:lnTo>
                      <a:pt x="659" y="132157"/>
                    </a:lnTo>
                    <a:cubicBezTo>
                      <a:pt x="991" y="130343"/>
                      <a:pt x="3245" y="118233"/>
                      <a:pt x="5090" y="112695"/>
                    </a:cubicBezTo>
                    <a:cubicBezTo>
                      <a:pt x="7004" y="106956"/>
                      <a:pt x="10788" y="104349"/>
                      <a:pt x="13469" y="102886"/>
                    </a:cubicBezTo>
                    <a:cubicBezTo>
                      <a:pt x="15935" y="101541"/>
                      <a:pt x="21041" y="97205"/>
                      <a:pt x="21256" y="97022"/>
                    </a:cubicBezTo>
                    <a:cubicBezTo>
                      <a:pt x="21303" y="96981"/>
                      <a:pt x="21336" y="96928"/>
                      <a:pt x="21352" y="96869"/>
                    </a:cubicBezTo>
                    <a:cubicBezTo>
                      <a:pt x="21370" y="96801"/>
                      <a:pt x="23168" y="90071"/>
                      <a:pt x="26985" y="86473"/>
                    </a:cubicBezTo>
                    <a:cubicBezTo>
                      <a:pt x="30807" y="82868"/>
                      <a:pt x="39993" y="80403"/>
                      <a:pt x="40084" y="80379"/>
                    </a:cubicBezTo>
                    <a:cubicBezTo>
                      <a:pt x="40128" y="80367"/>
                      <a:pt x="40169" y="80345"/>
                      <a:pt x="40203" y="80317"/>
                    </a:cubicBezTo>
                    <a:cubicBezTo>
                      <a:pt x="46347" y="75051"/>
                      <a:pt x="66427" y="71562"/>
                      <a:pt x="66629" y="71528"/>
                    </a:cubicBezTo>
                    <a:cubicBezTo>
                      <a:pt x="66726" y="71511"/>
                      <a:pt x="66808" y="71448"/>
                      <a:pt x="66851" y="71359"/>
                    </a:cubicBezTo>
                    <a:cubicBezTo>
                      <a:pt x="66859" y="71341"/>
                      <a:pt x="67763" y="69444"/>
                      <a:pt x="69956" y="66594"/>
                    </a:cubicBezTo>
                    <a:cubicBezTo>
                      <a:pt x="72110" y="63792"/>
                      <a:pt x="77925" y="62121"/>
                      <a:pt x="77983" y="62104"/>
                    </a:cubicBezTo>
                    <a:cubicBezTo>
                      <a:pt x="78013" y="62095"/>
                      <a:pt x="78044" y="62082"/>
                      <a:pt x="78070" y="62063"/>
                    </a:cubicBezTo>
                    <a:cubicBezTo>
                      <a:pt x="78092" y="62048"/>
                      <a:pt x="80253" y="60567"/>
                      <a:pt x="84580" y="57462"/>
                    </a:cubicBezTo>
                    <a:cubicBezTo>
                      <a:pt x="88879" y="54375"/>
                      <a:pt x="95453" y="51242"/>
                      <a:pt x="95520" y="51211"/>
                    </a:cubicBezTo>
                    <a:cubicBezTo>
                      <a:pt x="95761" y="51095"/>
                      <a:pt x="95742" y="50746"/>
                      <a:pt x="95490" y="50657"/>
                    </a:cubicBezTo>
                    <a:cubicBezTo>
                      <a:pt x="91282" y="49178"/>
                      <a:pt x="88704" y="43326"/>
                      <a:pt x="86928" y="38393"/>
                    </a:cubicBezTo>
                    <a:cubicBezTo>
                      <a:pt x="84991" y="33014"/>
                      <a:pt x="81187" y="26882"/>
                      <a:pt x="77881" y="23813"/>
                    </a:cubicBezTo>
                    <a:cubicBezTo>
                      <a:pt x="74824" y="20974"/>
                      <a:pt x="73289" y="19549"/>
                      <a:pt x="75043" y="14833"/>
                    </a:cubicBezTo>
                    <a:cubicBezTo>
                      <a:pt x="76810" y="10084"/>
                      <a:pt x="84523" y="2561"/>
                      <a:pt x="87416" y="1559"/>
                    </a:cubicBezTo>
                    <a:lnTo>
                      <a:pt x="87845" y="1409"/>
                    </a:lnTo>
                    <a:cubicBezTo>
                      <a:pt x="88984" y="1010"/>
                      <a:pt x="90150" y="603"/>
                      <a:pt x="91065" y="603"/>
                    </a:cubicBezTo>
                    <a:close/>
                    <a:moveTo>
                      <a:pt x="91069" y="1"/>
                    </a:moveTo>
                    <a:cubicBezTo>
                      <a:pt x="90044" y="1"/>
                      <a:pt x="88832" y="425"/>
                      <a:pt x="87647" y="840"/>
                    </a:cubicBezTo>
                    <a:lnTo>
                      <a:pt x="87220" y="990"/>
                    </a:lnTo>
                    <a:cubicBezTo>
                      <a:pt x="84236" y="2022"/>
                      <a:pt x="76293" y="9750"/>
                      <a:pt x="74480" y="14622"/>
                    </a:cubicBezTo>
                    <a:cubicBezTo>
                      <a:pt x="72586" y="19715"/>
                      <a:pt x="74426" y="21422"/>
                      <a:pt x="77473" y="24252"/>
                    </a:cubicBezTo>
                    <a:cubicBezTo>
                      <a:pt x="80716" y="27264"/>
                      <a:pt x="84455" y="33296"/>
                      <a:pt x="86363" y="38596"/>
                    </a:cubicBezTo>
                    <a:cubicBezTo>
                      <a:pt x="88202" y="43704"/>
                      <a:pt x="90619" y="49109"/>
                      <a:pt x="94652" y="50964"/>
                    </a:cubicBezTo>
                    <a:cubicBezTo>
                      <a:pt x="92909" y="51822"/>
                      <a:pt x="87799" y="54409"/>
                      <a:pt x="84227" y="56973"/>
                    </a:cubicBezTo>
                    <a:cubicBezTo>
                      <a:pt x="80229" y="59844"/>
                      <a:pt x="78083" y="61323"/>
                      <a:pt x="77770" y="61539"/>
                    </a:cubicBezTo>
                    <a:cubicBezTo>
                      <a:pt x="77157" y="61716"/>
                      <a:pt x="71673" y="63374"/>
                      <a:pt x="69478" y="66227"/>
                    </a:cubicBezTo>
                    <a:cubicBezTo>
                      <a:pt x="67562" y="68720"/>
                      <a:pt x="66626" y="70464"/>
                      <a:pt x="66376" y="70961"/>
                    </a:cubicBezTo>
                    <a:cubicBezTo>
                      <a:pt x="64367" y="71313"/>
                      <a:pt x="45970" y="74652"/>
                      <a:pt x="39864" y="79814"/>
                    </a:cubicBezTo>
                    <a:cubicBezTo>
                      <a:pt x="38952" y="80061"/>
                      <a:pt x="30375" y="82449"/>
                      <a:pt x="26572" y="86035"/>
                    </a:cubicBezTo>
                    <a:cubicBezTo>
                      <a:pt x="22832" y="89560"/>
                      <a:pt x="21032" y="95756"/>
                      <a:pt x="20795" y="96623"/>
                    </a:cubicBezTo>
                    <a:cubicBezTo>
                      <a:pt x="20158" y="97161"/>
                      <a:pt x="15438" y="101127"/>
                      <a:pt x="13181" y="102359"/>
                    </a:cubicBezTo>
                    <a:cubicBezTo>
                      <a:pt x="10411" y="103870"/>
                      <a:pt x="6500" y="106565"/>
                      <a:pt x="4520" y="112505"/>
                    </a:cubicBezTo>
                    <a:cubicBezTo>
                      <a:pt x="2518" y="118510"/>
                      <a:pt x="49" y="132142"/>
                      <a:pt x="24" y="132278"/>
                    </a:cubicBezTo>
                    <a:cubicBezTo>
                      <a:pt x="0" y="132413"/>
                      <a:pt x="70" y="132547"/>
                      <a:pt x="193" y="132604"/>
                    </a:cubicBezTo>
                    <a:lnTo>
                      <a:pt x="6471" y="135520"/>
                    </a:lnTo>
                    <a:cubicBezTo>
                      <a:pt x="6513" y="135539"/>
                      <a:pt x="6556" y="135548"/>
                      <a:pt x="6598" y="135548"/>
                    </a:cubicBezTo>
                    <a:cubicBezTo>
                      <a:pt x="6753" y="135548"/>
                      <a:pt x="6893" y="135427"/>
                      <a:pt x="6898" y="135258"/>
                    </a:cubicBezTo>
                    <a:cubicBezTo>
                      <a:pt x="6901" y="135222"/>
                      <a:pt x="7099" y="131700"/>
                      <a:pt x="12526" y="126381"/>
                    </a:cubicBezTo>
                    <a:cubicBezTo>
                      <a:pt x="16750" y="122242"/>
                      <a:pt x="19761" y="115987"/>
                      <a:pt x="21208" y="112982"/>
                    </a:cubicBezTo>
                    <a:cubicBezTo>
                      <a:pt x="21565" y="112241"/>
                      <a:pt x="21901" y="111540"/>
                      <a:pt x="22019" y="111390"/>
                    </a:cubicBezTo>
                    <a:cubicBezTo>
                      <a:pt x="22763" y="110965"/>
                      <a:pt x="30619" y="105791"/>
                      <a:pt x="32158" y="104778"/>
                    </a:cubicBezTo>
                    <a:cubicBezTo>
                      <a:pt x="33336" y="105556"/>
                      <a:pt x="40472" y="110108"/>
                      <a:pt x="48366" y="111440"/>
                    </a:cubicBezTo>
                    <a:cubicBezTo>
                      <a:pt x="51101" y="111902"/>
                      <a:pt x="53937" y="112060"/>
                      <a:pt x="56536" y="112060"/>
                    </a:cubicBezTo>
                    <a:cubicBezTo>
                      <a:pt x="61045" y="112060"/>
                      <a:pt x="64838" y="111585"/>
                      <a:pt x="66143" y="111400"/>
                    </a:cubicBezTo>
                    <a:lnTo>
                      <a:pt x="66143" y="111400"/>
                    </a:lnTo>
                    <a:lnTo>
                      <a:pt x="63642" y="119107"/>
                    </a:lnTo>
                    <a:cubicBezTo>
                      <a:pt x="62729" y="119519"/>
                      <a:pt x="57374" y="122046"/>
                      <a:pt x="55881" y="125138"/>
                    </a:cubicBezTo>
                    <a:cubicBezTo>
                      <a:pt x="54335" y="128341"/>
                      <a:pt x="46999" y="140575"/>
                      <a:pt x="46925" y="140699"/>
                    </a:cubicBezTo>
                    <a:cubicBezTo>
                      <a:pt x="46847" y="140827"/>
                      <a:pt x="46877" y="140993"/>
                      <a:pt x="46993" y="141086"/>
                    </a:cubicBezTo>
                    <a:lnTo>
                      <a:pt x="52262" y="145346"/>
                    </a:lnTo>
                    <a:cubicBezTo>
                      <a:pt x="52316" y="145390"/>
                      <a:pt x="52383" y="145414"/>
                      <a:pt x="52452" y="145414"/>
                    </a:cubicBezTo>
                    <a:cubicBezTo>
                      <a:pt x="52518" y="145414"/>
                      <a:pt x="52582" y="145391"/>
                      <a:pt x="52636" y="145351"/>
                    </a:cubicBezTo>
                    <a:cubicBezTo>
                      <a:pt x="52690" y="145308"/>
                      <a:pt x="58194" y="141063"/>
                      <a:pt x="65817" y="137197"/>
                    </a:cubicBezTo>
                    <a:cubicBezTo>
                      <a:pt x="73783" y="133156"/>
                      <a:pt x="75672" y="130172"/>
                      <a:pt x="77834" y="125738"/>
                    </a:cubicBezTo>
                    <a:cubicBezTo>
                      <a:pt x="80067" y="121160"/>
                      <a:pt x="82892" y="112403"/>
                      <a:pt x="83019" y="111522"/>
                    </a:cubicBezTo>
                    <a:cubicBezTo>
                      <a:pt x="83041" y="111369"/>
                      <a:pt x="83236" y="111054"/>
                      <a:pt x="83464" y="110687"/>
                    </a:cubicBezTo>
                    <a:cubicBezTo>
                      <a:pt x="84162" y="109557"/>
                      <a:pt x="85462" y="107455"/>
                      <a:pt x="85712" y="103877"/>
                    </a:cubicBezTo>
                    <a:lnTo>
                      <a:pt x="86039" y="99178"/>
                    </a:lnTo>
                    <a:lnTo>
                      <a:pt x="97682" y="88755"/>
                    </a:lnTo>
                    <a:cubicBezTo>
                      <a:pt x="98439" y="88443"/>
                      <a:pt x="107384" y="84629"/>
                      <a:pt x="114785" y="76479"/>
                    </a:cubicBezTo>
                    <a:cubicBezTo>
                      <a:pt x="122672" y="67792"/>
                      <a:pt x="123838" y="63573"/>
                      <a:pt x="124615" y="56016"/>
                    </a:cubicBezTo>
                    <a:cubicBezTo>
                      <a:pt x="125434" y="48068"/>
                      <a:pt x="128513" y="18505"/>
                      <a:pt x="128644" y="17828"/>
                    </a:cubicBezTo>
                    <a:cubicBezTo>
                      <a:pt x="128768" y="17331"/>
                      <a:pt x="129750" y="15323"/>
                      <a:pt x="130867" y="15137"/>
                    </a:cubicBezTo>
                    <a:cubicBezTo>
                      <a:pt x="130883" y="15134"/>
                      <a:pt x="130899" y="15133"/>
                      <a:pt x="130917" y="15133"/>
                    </a:cubicBezTo>
                    <a:cubicBezTo>
                      <a:pt x="131917" y="15133"/>
                      <a:pt x="136575" y="18947"/>
                      <a:pt x="138588" y="20594"/>
                    </a:cubicBezTo>
                    <a:cubicBezTo>
                      <a:pt x="139488" y="21331"/>
                      <a:pt x="140138" y="21863"/>
                      <a:pt x="140406" y="22041"/>
                    </a:cubicBezTo>
                    <a:cubicBezTo>
                      <a:pt x="140877" y="22355"/>
                      <a:pt x="141550" y="22602"/>
                      <a:pt x="142198" y="22602"/>
                    </a:cubicBezTo>
                    <a:cubicBezTo>
                      <a:pt x="142500" y="22602"/>
                      <a:pt x="142797" y="22548"/>
                      <a:pt x="143065" y="22421"/>
                    </a:cubicBezTo>
                    <a:cubicBezTo>
                      <a:pt x="143485" y="22225"/>
                      <a:pt x="144010" y="21766"/>
                      <a:pt x="144122" y="20701"/>
                    </a:cubicBezTo>
                    <a:cubicBezTo>
                      <a:pt x="144352" y="18524"/>
                      <a:pt x="142577" y="13169"/>
                      <a:pt x="136748" y="7340"/>
                    </a:cubicBezTo>
                    <a:cubicBezTo>
                      <a:pt x="133014" y="3607"/>
                      <a:pt x="129473" y="1479"/>
                      <a:pt x="127011" y="1479"/>
                    </a:cubicBezTo>
                    <a:cubicBezTo>
                      <a:pt x="126985" y="1479"/>
                      <a:pt x="126958" y="1479"/>
                      <a:pt x="126932" y="1479"/>
                    </a:cubicBezTo>
                    <a:cubicBezTo>
                      <a:pt x="126152" y="1495"/>
                      <a:pt x="125521" y="1741"/>
                      <a:pt x="125105" y="2192"/>
                    </a:cubicBezTo>
                    <a:cubicBezTo>
                      <a:pt x="124266" y="3101"/>
                      <a:pt x="124223" y="4506"/>
                      <a:pt x="124164" y="6449"/>
                    </a:cubicBezTo>
                    <a:cubicBezTo>
                      <a:pt x="124121" y="7838"/>
                      <a:pt x="124069" y="9567"/>
                      <a:pt x="123685" y="11531"/>
                    </a:cubicBezTo>
                    <a:cubicBezTo>
                      <a:pt x="122791" y="16110"/>
                      <a:pt x="117098" y="32946"/>
                      <a:pt x="114392" y="40525"/>
                    </a:cubicBezTo>
                    <a:cubicBezTo>
                      <a:pt x="111827" y="47707"/>
                      <a:pt x="112344" y="57319"/>
                      <a:pt x="112452" y="58919"/>
                    </a:cubicBezTo>
                    <a:cubicBezTo>
                      <a:pt x="111598" y="59238"/>
                      <a:pt x="108447" y="60476"/>
                      <a:pt x="106086" y="62248"/>
                    </a:cubicBezTo>
                    <a:cubicBezTo>
                      <a:pt x="103715" y="64026"/>
                      <a:pt x="100163" y="66445"/>
                      <a:pt x="99405" y="66961"/>
                    </a:cubicBezTo>
                    <a:lnTo>
                      <a:pt x="98812" y="66664"/>
                    </a:lnTo>
                    <a:cubicBezTo>
                      <a:pt x="100088" y="65365"/>
                      <a:pt x="105065" y="60206"/>
                      <a:pt x="106756" y="57022"/>
                    </a:cubicBezTo>
                    <a:cubicBezTo>
                      <a:pt x="107071" y="56428"/>
                      <a:pt x="107350" y="55927"/>
                      <a:pt x="107589" y="55494"/>
                    </a:cubicBezTo>
                    <a:cubicBezTo>
                      <a:pt x="108801" y="53312"/>
                      <a:pt x="109127" y="52727"/>
                      <a:pt x="108219" y="50811"/>
                    </a:cubicBezTo>
                    <a:cubicBezTo>
                      <a:pt x="107329" y="48930"/>
                      <a:pt x="101134" y="41026"/>
                      <a:pt x="97035" y="35796"/>
                    </a:cubicBezTo>
                    <a:lnTo>
                      <a:pt x="95405" y="33714"/>
                    </a:lnTo>
                    <a:cubicBezTo>
                      <a:pt x="91831" y="29137"/>
                      <a:pt x="87489" y="21465"/>
                      <a:pt x="86588" y="19212"/>
                    </a:cubicBezTo>
                    <a:cubicBezTo>
                      <a:pt x="85800" y="17239"/>
                      <a:pt x="85757" y="15061"/>
                      <a:pt x="86474" y="13388"/>
                    </a:cubicBezTo>
                    <a:cubicBezTo>
                      <a:pt x="86658" y="12959"/>
                      <a:pt x="87432" y="12303"/>
                      <a:pt x="88329" y="11544"/>
                    </a:cubicBezTo>
                    <a:cubicBezTo>
                      <a:pt x="90380" y="9808"/>
                      <a:pt x="93480" y="7183"/>
                      <a:pt x="93561" y="3747"/>
                    </a:cubicBezTo>
                    <a:cubicBezTo>
                      <a:pt x="93600" y="2053"/>
                      <a:pt x="93249" y="961"/>
                      <a:pt x="92490" y="409"/>
                    </a:cubicBezTo>
                    <a:cubicBezTo>
                      <a:pt x="92087" y="116"/>
                      <a:pt x="91603" y="1"/>
                      <a:pt x="910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5632504" y="2549808"/>
                <a:ext cx="1576815" cy="967015"/>
              </a:xfrm>
              <a:custGeom>
                <a:avLst/>
                <a:gdLst/>
                <a:ahLst/>
                <a:cxnLst/>
                <a:rect l="l" t="t" r="r" b="b"/>
                <a:pathLst>
                  <a:path w="80082" h="49112" extrusionOk="0">
                    <a:moveTo>
                      <a:pt x="57844" y="1"/>
                    </a:moveTo>
                    <a:cubicBezTo>
                      <a:pt x="56428" y="1"/>
                      <a:pt x="54679" y="131"/>
                      <a:pt x="53034" y="301"/>
                    </a:cubicBezTo>
                    <a:cubicBezTo>
                      <a:pt x="51444" y="2525"/>
                      <a:pt x="50781" y="3924"/>
                      <a:pt x="50781" y="3924"/>
                    </a:cubicBezTo>
                    <a:cubicBezTo>
                      <a:pt x="50781" y="3924"/>
                      <a:pt x="30488" y="7401"/>
                      <a:pt x="24210" y="12781"/>
                    </a:cubicBezTo>
                    <a:cubicBezTo>
                      <a:pt x="24210" y="12781"/>
                      <a:pt x="14905" y="15248"/>
                      <a:pt x="10982" y="18948"/>
                    </a:cubicBezTo>
                    <a:cubicBezTo>
                      <a:pt x="7058" y="22647"/>
                      <a:pt x="5264" y="29486"/>
                      <a:pt x="5264" y="29486"/>
                    </a:cubicBezTo>
                    <a:cubicBezTo>
                      <a:pt x="5264" y="29486"/>
                      <a:pt x="2472" y="31861"/>
                      <a:pt x="1" y="33673"/>
                    </a:cubicBezTo>
                    <a:cubicBezTo>
                      <a:pt x="373" y="33647"/>
                      <a:pt x="794" y="33628"/>
                      <a:pt x="1242" y="33628"/>
                    </a:cubicBezTo>
                    <a:cubicBezTo>
                      <a:pt x="3138" y="33628"/>
                      <a:pt x="5540" y="33961"/>
                      <a:pt x="6945" y="35428"/>
                    </a:cubicBezTo>
                    <a:cubicBezTo>
                      <a:pt x="8703" y="37262"/>
                      <a:pt x="8585" y="40499"/>
                      <a:pt x="8332" y="42377"/>
                    </a:cubicBezTo>
                    <a:cubicBezTo>
                      <a:pt x="11376" y="40396"/>
                      <a:pt x="16363" y="37109"/>
                      <a:pt x="16363" y="37109"/>
                    </a:cubicBezTo>
                    <a:cubicBezTo>
                      <a:pt x="16363" y="37109"/>
                      <a:pt x="23986" y="42379"/>
                      <a:pt x="32619" y="43836"/>
                    </a:cubicBezTo>
                    <a:cubicBezTo>
                      <a:pt x="35357" y="44298"/>
                      <a:pt x="38185" y="44456"/>
                      <a:pt x="40771" y="44456"/>
                    </a:cubicBezTo>
                    <a:cubicBezTo>
                      <a:pt x="46338" y="44456"/>
                      <a:pt x="50781" y="43724"/>
                      <a:pt x="50781" y="43724"/>
                    </a:cubicBezTo>
                    <a:lnTo>
                      <a:pt x="50781" y="43724"/>
                    </a:lnTo>
                    <a:lnTo>
                      <a:pt x="50348" y="45059"/>
                    </a:lnTo>
                    <a:cubicBezTo>
                      <a:pt x="51440" y="44242"/>
                      <a:pt x="53389" y="43169"/>
                      <a:pt x="56103" y="43169"/>
                    </a:cubicBezTo>
                    <a:cubicBezTo>
                      <a:pt x="57407" y="43169"/>
                      <a:pt x="58887" y="43416"/>
                      <a:pt x="60534" y="44060"/>
                    </a:cubicBezTo>
                    <a:cubicBezTo>
                      <a:pt x="63325" y="45151"/>
                      <a:pt x="64722" y="47073"/>
                      <a:pt x="65384" y="49112"/>
                    </a:cubicBezTo>
                    <a:cubicBezTo>
                      <a:pt x="66254" y="46572"/>
                      <a:pt x="66874" y="44533"/>
                      <a:pt x="66926" y="44172"/>
                    </a:cubicBezTo>
                    <a:cubicBezTo>
                      <a:pt x="67038" y="43388"/>
                      <a:pt x="69281" y="41371"/>
                      <a:pt x="69616" y="36550"/>
                    </a:cubicBezTo>
                    <a:lnTo>
                      <a:pt x="69953" y="31729"/>
                    </a:lnTo>
                    <a:lnTo>
                      <a:pt x="79872" y="22850"/>
                    </a:lnTo>
                    <a:cubicBezTo>
                      <a:pt x="80082" y="20694"/>
                      <a:pt x="79809" y="17374"/>
                      <a:pt x="77801" y="12782"/>
                    </a:cubicBezTo>
                    <a:cubicBezTo>
                      <a:pt x="73876" y="3813"/>
                      <a:pt x="61319" y="1"/>
                      <a:pt x="57844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6" name="Google Shape;806;p32"/>
              <p:cNvSpPr/>
              <p:nvPr/>
            </p:nvSpPr>
            <p:spPr>
              <a:xfrm>
                <a:off x="5626046" y="2543901"/>
                <a:ext cx="1588885" cy="978829"/>
              </a:xfrm>
              <a:custGeom>
                <a:avLst/>
                <a:gdLst/>
                <a:ahLst/>
                <a:cxnLst/>
                <a:rect l="l" t="t" r="r" b="b"/>
                <a:pathLst>
                  <a:path w="80695" h="49712" extrusionOk="0">
                    <a:moveTo>
                      <a:pt x="58173" y="601"/>
                    </a:moveTo>
                    <a:cubicBezTo>
                      <a:pt x="61588" y="601"/>
                      <a:pt x="73999" y="4393"/>
                      <a:pt x="77852" y="13202"/>
                    </a:cubicBezTo>
                    <a:cubicBezTo>
                      <a:pt x="79850" y="17768"/>
                      <a:pt x="80081" y="21037"/>
                      <a:pt x="79911" y="23004"/>
                    </a:cubicBezTo>
                    <a:lnTo>
                      <a:pt x="70079" y="31805"/>
                    </a:lnTo>
                    <a:cubicBezTo>
                      <a:pt x="70021" y="31857"/>
                      <a:pt x="69986" y="31929"/>
                      <a:pt x="69980" y="32006"/>
                    </a:cubicBezTo>
                    <a:lnTo>
                      <a:pt x="69643" y="36829"/>
                    </a:lnTo>
                    <a:cubicBezTo>
                      <a:pt x="69405" y="40259"/>
                      <a:pt x="68201" y="42202"/>
                      <a:pt x="67484" y="43364"/>
                    </a:cubicBezTo>
                    <a:cubicBezTo>
                      <a:pt x="67190" y="43839"/>
                      <a:pt x="66994" y="44153"/>
                      <a:pt x="66955" y="44430"/>
                    </a:cubicBezTo>
                    <a:cubicBezTo>
                      <a:pt x="66917" y="44697"/>
                      <a:pt x="66455" y="46264"/>
                      <a:pt x="65697" y="48519"/>
                    </a:cubicBezTo>
                    <a:cubicBezTo>
                      <a:pt x="64805" y="46449"/>
                      <a:pt x="63219" y="44959"/>
                      <a:pt x="60971" y="44081"/>
                    </a:cubicBezTo>
                    <a:cubicBezTo>
                      <a:pt x="59285" y="43422"/>
                      <a:pt x="57767" y="43168"/>
                      <a:pt x="56429" y="43168"/>
                    </a:cubicBezTo>
                    <a:cubicBezTo>
                      <a:pt x="54169" y="43168"/>
                      <a:pt x="52419" y="43893"/>
                      <a:pt x="51232" y="44619"/>
                    </a:cubicBezTo>
                    <a:lnTo>
                      <a:pt x="51395" y="44117"/>
                    </a:lnTo>
                    <a:cubicBezTo>
                      <a:pt x="51459" y="43919"/>
                      <a:pt x="51309" y="43724"/>
                      <a:pt x="51111" y="43724"/>
                    </a:cubicBezTo>
                    <a:cubicBezTo>
                      <a:pt x="51094" y="43724"/>
                      <a:pt x="51077" y="43725"/>
                      <a:pt x="51060" y="43728"/>
                    </a:cubicBezTo>
                    <a:cubicBezTo>
                      <a:pt x="50996" y="43738"/>
                      <a:pt x="46568" y="44451"/>
                      <a:pt x="41070" y="44451"/>
                    </a:cubicBezTo>
                    <a:cubicBezTo>
                      <a:pt x="38501" y="44451"/>
                      <a:pt x="35698" y="44295"/>
                      <a:pt x="32997" y="43839"/>
                    </a:cubicBezTo>
                    <a:cubicBezTo>
                      <a:pt x="24533" y="42412"/>
                      <a:pt x="16938" y="37215"/>
                      <a:pt x="16861" y="37163"/>
                    </a:cubicBezTo>
                    <a:cubicBezTo>
                      <a:pt x="16810" y="37127"/>
                      <a:pt x="16751" y="37109"/>
                      <a:pt x="16691" y="37109"/>
                    </a:cubicBezTo>
                    <a:cubicBezTo>
                      <a:pt x="16633" y="37109"/>
                      <a:pt x="16576" y="37126"/>
                      <a:pt x="16526" y="37159"/>
                    </a:cubicBezTo>
                    <a:cubicBezTo>
                      <a:pt x="16526" y="37159"/>
                      <a:pt x="12089" y="40083"/>
                      <a:pt x="9032" y="42076"/>
                    </a:cubicBezTo>
                    <a:cubicBezTo>
                      <a:pt x="9216" y="40155"/>
                      <a:pt x="9152" y="37254"/>
                      <a:pt x="7491" y="35521"/>
                    </a:cubicBezTo>
                    <a:cubicBezTo>
                      <a:pt x="5997" y="33961"/>
                      <a:pt x="3443" y="33629"/>
                      <a:pt x="1527" y="33629"/>
                    </a:cubicBezTo>
                    <a:cubicBezTo>
                      <a:pt x="1447" y="33629"/>
                      <a:pt x="1368" y="33630"/>
                      <a:pt x="1290" y="33631"/>
                    </a:cubicBezTo>
                    <a:cubicBezTo>
                      <a:pt x="3518" y="31941"/>
                      <a:pt x="5762" y="30036"/>
                      <a:pt x="5787" y="30015"/>
                    </a:cubicBezTo>
                    <a:cubicBezTo>
                      <a:pt x="5834" y="29974"/>
                      <a:pt x="5867" y="29921"/>
                      <a:pt x="5883" y="29862"/>
                    </a:cubicBezTo>
                    <a:cubicBezTo>
                      <a:pt x="5901" y="29794"/>
                      <a:pt x="7699" y="23064"/>
                      <a:pt x="11516" y="19466"/>
                    </a:cubicBezTo>
                    <a:cubicBezTo>
                      <a:pt x="15339" y="15861"/>
                      <a:pt x="24524" y="13396"/>
                      <a:pt x="24617" y="13372"/>
                    </a:cubicBezTo>
                    <a:cubicBezTo>
                      <a:pt x="24659" y="13360"/>
                      <a:pt x="24700" y="13338"/>
                      <a:pt x="24735" y="13310"/>
                    </a:cubicBezTo>
                    <a:cubicBezTo>
                      <a:pt x="30878" y="8044"/>
                      <a:pt x="50958" y="4555"/>
                      <a:pt x="51160" y="4521"/>
                    </a:cubicBezTo>
                    <a:cubicBezTo>
                      <a:pt x="51256" y="4504"/>
                      <a:pt x="51339" y="4442"/>
                      <a:pt x="51382" y="4353"/>
                    </a:cubicBezTo>
                    <a:cubicBezTo>
                      <a:pt x="51387" y="4340"/>
                      <a:pt x="52032" y="2995"/>
                      <a:pt x="53528" y="887"/>
                    </a:cubicBezTo>
                    <a:cubicBezTo>
                      <a:pt x="55394" y="697"/>
                      <a:pt x="56955" y="601"/>
                      <a:pt x="58173" y="601"/>
                    </a:cubicBezTo>
                    <a:close/>
                    <a:moveTo>
                      <a:pt x="58172" y="1"/>
                    </a:moveTo>
                    <a:cubicBezTo>
                      <a:pt x="56905" y="1"/>
                      <a:pt x="55276" y="102"/>
                      <a:pt x="53331" y="303"/>
                    </a:cubicBezTo>
                    <a:cubicBezTo>
                      <a:pt x="53245" y="312"/>
                      <a:pt x="53167" y="357"/>
                      <a:pt x="53117" y="427"/>
                    </a:cubicBezTo>
                    <a:cubicBezTo>
                      <a:pt x="51799" y="2271"/>
                      <a:pt x="51116" y="3544"/>
                      <a:pt x="50907" y="3954"/>
                    </a:cubicBezTo>
                    <a:cubicBezTo>
                      <a:pt x="48902" y="4306"/>
                      <a:pt x="30502" y="7645"/>
                      <a:pt x="24395" y="12808"/>
                    </a:cubicBezTo>
                    <a:cubicBezTo>
                      <a:pt x="23484" y="13055"/>
                      <a:pt x="14906" y="15442"/>
                      <a:pt x="11104" y="19028"/>
                    </a:cubicBezTo>
                    <a:cubicBezTo>
                      <a:pt x="7364" y="22554"/>
                      <a:pt x="5564" y="28751"/>
                      <a:pt x="5326" y="29616"/>
                    </a:cubicBezTo>
                    <a:cubicBezTo>
                      <a:pt x="4876" y="29998"/>
                      <a:pt x="2368" y="32105"/>
                      <a:pt x="151" y="33730"/>
                    </a:cubicBezTo>
                    <a:cubicBezTo>
                      <a:pt x="43" y="33810"/>
                      <a:pt x="0" y="33951"/>
                      <a:pt x="46" y="34077"/>
                    </a:cubicBezTo>
                    <a:cubicBezTo>
                      <a:pt x="90" y="34195"/>
                      <a:pt x="203" y="34273"/>
                      <a:pt x="328" y="34273"/>
                    </a:cubicBezTo>
                    <a:cubicBezTo>
                      <a:pt x="336" y="34273"/>
                      <a:pt x="343" y="34273"/>
                      <a:pt x="350" y="34272"/>
                    </a:cubicBezTo>
                    <a:cubicBezTo>
                      <a:pt x="704" y="34246"/>
                      <a:pt x="1116" y="34227"/>
                      <a:pt x="1561" y="34227"/>
                    </a:cubicBezTo>
                    <a:cubicBezTo>
                      <a:pt x="3362" y="34227"/>
                      <a:pt x="5715" y="34536"/>
                      <a:pt x="7056" y="35936"/>
                    </a:cubicBezTo>
                    <a:cubicBezTo>
                      <a:pt x="8742" y="37695"/>
                      <a:pt x="8599" y="40889"/>
                      <a:pt x="8363" y="42637"/>
                    </a:cubicBezTo>
                    <a:cubicBezTo>
                      <a:pt x="8337" y="42830"/>
                      <a:pt x="8490" y="42978"/>
                      <a:pt x="8660" y="42978"/>
                    </a:cubicBezTo>
                    <a:cubicBezTo>
                      <a:pt x="8715" y="42978"/>
                      <a:pt x="8771" y="42963"/>
                      <a:pt x="8824" y="42929"/>
                    </a:cubicBezTo>
                    <a:cubicBezTo>
                      <a:pt x="11539" y="41162"/>
                      <a:pt x="15798" y="38357"/>
                      <a:pt x="16689" y="37770"/>
                    </a:cubicBezTo>
                    <a:cubicBezTo>
                      <a:pt x="17867" y="38549"/>
                      <a:pt x="25003" y="43101"/>
                      <a:pt x="32897" y="44432"/>
                    </a:cubicBezTo>
                    <a:cubicBezTo>
                      <a:pt x="35633" y="44894"/>
                      <a:pt x="38471" y="45052"/>
                      <a:pt x="41071" y="45052"/>
                    </a:cubicBezTo>
                    <a:cubicBezTo>
                      <a:pt x="45578" y="45052"/>
                      <a:pt x="49369" y="44578"/>
                      <a:pt x="50674" y="44393"/>
                    </a:cubicBezTo>
                    <a:lnTo>
                      <a:pt x="50674" y="44393"/>
                    </a:lnTo>
                    <a:lnTo>
                      <a:pt x="50390" y="45267"/>
                    </a:lnTo>
                    <a:cubicBezTo>
                      <a:pt x="50350" y="45391"/>
                      <a:pt x="50394" y="45528"/>
                      <a:pt x="50501" y="45604"/>
                    </a:cubicBezTo>
                    <a:cubicBezTo>
                      <a:pt x="50553" y="45641"/>
                      <a:pt x="50614" y="45660"/>
                      <a:pt x="50675" y="45660"/>
                    </a:cubicBezTo>
                    <a:cubicBezTo>
                      <a:pt x="50739" y="45660"/>
                      <a:pt x="50803" y="45640"/>
                      <a:pt x="50856" y="45600"/>
                    </a:cubicBezTo>
                    <a:cubicBezTo>
                      <a:pt x="51923" y="44803"/>
                      <a:pt x="53809" y="43771"/>
                      <a:pt x="56432" y="43771"/>
                    </a:cubicBezTo>
                    <a:cubicBezTo>
                      <a:pt x="57703" y="43771"/>
                      <a:pt x="59146" y="44013"/>
                      <a:pt x="60753" y="44641"/>
                    </a:cubicBezTo>
                    <a:cubicBezTo>
                      <a:pt x="63104" y="45560"/>
                      <a:pt x="64676" y="47196"/>
                      <a:pt x="65426" y="49504"/>
                    </a:cubicBezTo>
                    <a:cubicBezTo>
                      <a:pt x="65466" y="49628"/>
                      <a:pt x="65580" y="49711"/>
                      <a:pt x="65709" y="49712"/>
                    </a:cubicBezTo>
                    <a:lnTo>
                      <a:pt x="65711" y="49712"/>
                    </a:lnTo>
                    <a:cubicBezTo>
                      <a:pt x="65839" y="49712"/>
                      <a:pt x="65954" y="49631"/>
                      <a:pt x="65996" y="49509"/>
                    </a:cubicBezTo>
                    <a:cubicBezTo>
                      <a:pt x="66791" y="47188"/>
                      <a:pt x="67489" y="44948"/>
                      <a:pt x="67550" y="44515"/>
                    </a:cubicBezTo>
                    <a:cubicBezTo>
                      <a:pt x="67573" y="44362"/>
                      <a:pt x="67768" y="44047"/>
                      <a:pt x="67995" y="43680"/>
                    </a:cubicBezTo>
                    <a:cubicBezTo>
                      <a:pt x="68693" y="42550"/>
                      <a:pt x="69994" y="40448"/>
                      <a:pt x="70244" y="36870"/>
                    </a:cubicBezTo>
                    <a:lnTo>
                      <a:pt x="70571" y="32170"/>
                    </a:lnTo>
                    <a:lnTo>
                      <a:pt x="80400" y="23373"/>
                    </a:lnTo>
                    <a:cubicBezTo>
                      <a:pt x="80455" y="23322"/>
                      <a:pt x="80489" y="23253"/>
                      <a:pt x="80498" y="23178"/>
                    </a:cubicBezTo>
                    <a:cubicBezTo>
                      <a:pt x="80694" y="21153"/>
                      <a:pt x="80492" y="17737"/>
                      <a:pt x="78403" y="12961"/>
                    </a:cubicBezTo>
                    <a:cubicBezTo>
                      <a:pt x="74439" y="3901"/>
                      <a:pt x="61681" y="1"/>
                      <a:pt x="58172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5401225" y="3171855"/>
                <a:ext cx="1242341" cy="715712"/>
              </a:xfrm>
              <a:custGeom>
                <a:avLst/>
                <a:gdLst/>
                <a:ahLst/>
                <a:cxnLst/>
                <a:rect l="l" t="t" r="r" b="b"/>
                <a:pathLst>
                  <a:path w="63095" h="36349" extrusionOk="0">
                    <a:moveTo>
                      <a:pt x="28859" y="1"/>
                    </a:moveTo>
                    <a:cubicBezTo>
                      <a:pt x="28859" y="1"/>
                      <a:pt x="27925" y="2804"/>
                      <a:pt x="25354" y="3739"/>
                    </a:cubicBezTo>
                    <a:cubicBezTo>
                      <a:pt x="22785" y="4673"/>
                      <a:pt x="15777" y="8644"/>
                      <a:pt x="15777" y="8644"/>
                    </a:cubicBezTo>
                    <a:cubicBezTo>
                      <a:pt x="15777" y="8644"/>
                      <a:pt x="15543" y="15185"/>
                      <a:pt x="10872" y="19156"/>
                    </a:cubicBezTo>
                    <a:cubicBezTo>
                      <a:pt x="6199" y="23128"/>
                      <a:pt x="816" y="32397"/>
                      <a:pt x="816" y="32397"/>
                    </a:cubicBezTo>
                    <a:lnTo>
                      <a:pt x="0" y="35165"/>
                    </a:lnTo>
                    <a:lnTo>
                      <a:pt x="2547" y="36348"/>
                    </a:lnTo>
                    <a:cubicBezTo>
                      <a:pt x="2547" y="36348"/>
                      <a:pt x="2660" y="32760"/>
                      <a:pt x="8266" y="27267"/>
                    </a:cubicBezTo>
                    <a:cubicBezTo>
                      <a:pt x="13871" y="21774"/>
                      <a:pt x="17346" y="12468"/>
                      <a:pt x="17795" y="12244"/>
                    </a:cubicBezTo>
                    <a:cubicBezTo>
                      <a:pt x="18244" y="12020"/>
                      <a:pt x="28109" y="5517"/>
                      <a:pt x="28109" y="5517"/>
                    </a:cubicBezTo>
                    <a:cubicBezTo>
                      <a:pt x="28109" y="5517"/>
                      <a:pt x="35732" y="10787"/>
                      <a:pt x="44365" y="12244"/>
                    </a:cubicBezTo>
                    <a:cubicBezTo>
                      <a:pt x="47103" y="12706"/>
                      <a:pt x="49930" y="12864"/>
                      <a:pt x="52516" y="12864"/>
                    </a:cubicBezTo>
                    <a:cubicBezTo>
                      <a:pt x="57320" y="12864"/>
                      <a:pt x="61287" y="12319"/>
                      <a:pt x="62285" y="12170"/>
                    </a:cubicBezTo>
                    <a:cubicBezTo>
                      <a:pt x="62777" y="10883"/>
                      <a:pt x="63095" y="9431"/>
                      <a:pt x="62265" y="8878"/>
                    </a:cubicBezTo>
                    <a:cubicBezTo>
                      <a:pt x="60863" y="7943"/>
                      <a:pt x="61330" y="5374"/>
                      <a:pt x="61331" y="5374"/>
                    </a:cubicBezTo>
                    <a:lnTo>
                      <a:pt x="61331" y="5374"/>
                    </a:lnTo>
                    <a:cubicBezTo>
                      <a:pt x="61330" y="5374"/>
                      <a:pt x="60162" y="7943"/>
                      <a:pt x="50819" y="7943"/>
                    </a:cubicBezTo>
                    <a:cubicBezTo>
                      <a:pt x="41473" y="7943"/>
                      <a:pt x="28859" y="1"/>
                      <a:pt x="2885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>
                <a:off x="6330180" y="3010870"/>
                <a:ext cx="849171" cy="1070939"/>
              </a:xfrm>
              <a:custGeom>
                <a:avLst/>
                <a:gdLst/>
                <a:ahLst/>
                <a:cxnLst/>
                <a:rect l="l" t="t" r="r" b="b"/>
                <a:pathLst>
                  <a:path w="43127" h="54390" extrusionOk="0">
                    <a:moveTo>
                      <a:pt x="42419" y="0"/>
                    </a:moveTo>
                    <a:lnTo>
                      <a:pt x="32841" y="4439"/>
                    </a:lnTo>
                    <a:cubicBezTo>
                      <a:pt x="32841" y="4439"/>
                      <a:pt x="33308" y="11681"/>
                      <a:pt x="30738" y="15419"/>
                    </a:cubicBezTo>
                    <a:cubicBezTo>
                      <a:pt x="28168" y="19157"/>
                      <a:pt x="27234" y="20325"/>
                      <a:pt x="27234" y="20325"/>
                    </a:cubicBezTo>
                    <a:cubicBezTo>
                      <a:pt x="27234" y="20325"/>
                      <a:pt x="27000" y="25931"/>
                      <a:pt x="25364" y="29435"/>
                    </a:cubicBezTo>
                    <a:cubicBezTo>
                      <a:pt x="23729" y="32939"/>
                      <a:pt x="21160" y="34108"/>
                      <a:pt x="21160" y="34108"/>
                    </a:cubicBezTo>
                    <a:cubicBezTo>
                      <a:pt x="21160" y="34108"/>
                      <a:pt x="21393" y="38080"/>
                      <a:pt x="18122" y="41115"/>
                    </a:cubicBezTo>
                    <a:cubicBezTo>
                      <a:pt x="14852" y="44152"/>
                      <a:pt x="6676" y="49058"/>
                      <a:pt x="1536" y="52329"/>
                    </a:cubicBezTo>
                    <a:cubicBezTo>
                      <a:pt x="999" y="52671"/>
                      <a:pt x="492" y="53033"/>
                      <a:pt x="1" y="53403"/>
                    </a:cubicBezTo>
                    <a:lnTo>
                      <a:pt x="1222" y="54390"/>
                    </a:lnTo>
                    <a:cubicBezTo>
                      <a:pt x="1222" y="54390"/>
                      <a:pt x="6715" y="50130"/>
                      <a:pt x="14450" y="46205"/>
                    </a:cubicBezTo>
                    <a:cubicBezTo>
                      <a:pt x="22187" y="42282"/>
                      <a:pt x="24092" y="39479"/>
                      <a:pt x="26334" y="34882"/>
                    </a:cubicBezTo>
                    <a:cubicBezTo>
                      <a:pt x="28576" y="30287"/>
                      <a:pt x="31379" y="21541"/>
                      <a:pt x="31492" y="20756"/>
                    </a:cubicBezTo>
                    <a:cubicBezTo>
                      <a:pt x="31604" y="19972"/>
                      <a:pt x="33846" y="17954"/>
                      <a:pt x="34183" y="13134"/>
                    </a:cubicBezTo>
                    <a:lnTo>
                      <a:pt x="34519" y="8313"/>
                    </a:lnTo>
                    <a:lnTo>
                      <a:pt x="43126" y="606"/>
                    </a:lnTo>
                    <a:lnTo>
                      <a:pt x="42419" y="0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9" name="Google Shape;809;p32"/>
              <p:cNvSpPr/>
              <p:nvPr/>
            </p:nvSpPr>
            <p:spPr>
              <a:xfrm>
                <a:off x="6591033" y="3117885"/>
                <a:ext cx="123043" cy="274498"/>
              </a:xfrm>
              <a:custGeom>
                <a:avLst/>
                <a:gdLst/>
                <a:ahLst/>
                <a:cxnLst/>
                <a:rect l="l" t="t" r="r" b="b"/>
                <a:pathLst>
                  <a:path w="6249" h="13941" extrusionOk="0">
                    <a:moveTo>
                      <a:pt x="5906" y="1"/>
                    </a:moveTo>
                    <a:cubicBezTo>
                      <a:pt x="5856" y="1"/>
                      <a:pt x="5804" y="14"/>
                      <a:pt x="5758" y="41"/>
                    </a:cubicBezTo>
                    <a:cubicBezTo>
                      <a:pt x="5615" y="126"/>
                      <a:pt x="2275" y="2174"/>
                      <a:pt x="1136" y="6614"/>
                    </a:cubicBezTo>
                    <a:cubicBezTo>
                      <a:pt x="0" y="11041"/>
                      <a:pt x="1217" y="13660"/>
                      <a:pt x="1269" y="13769"/>
                    </a:cubicBezTo>
                    <a:cubicBezTo>
                      <a:pt x="1319" y="13874"/>
                      <a:pt x="1424" y="13940"/>
                      <a:pt x="1539" y="13940"/>
                    </a:cubicBezTo>
                    <a:cubicBezTo>
                      <a:pt x="1761" y="13940"/>
                      <a:pt x="1905" y="13710"/>
                      <a:pt x="1811" y="13511"/>
                    </a:cubicBezTo>
                    <a:cubicBezTo>
                      <a:pt x="1799" y="13486"/>
                      <a:pt x="641" y="10963"/>
                      <a:pt x="1718" y="6763"/>
                    </a:cubicBezTo>
                    <a:cubicBezTo>
                      <a:pt x="2793" y="2570"/>
                      <a:pt x="6034" y="575"/>
                      <a:pt x="6066" y="556"/>
                    </a:cubicBezTo>
                    <a:cubicBezTo>
                      <a:pt x="6205" y="470"/>
                      <a:pt x="6248" y="287"/>
                      <a:pt x="6164" y="147"/>
                    </a:cubicBezTo>
                    <a:cubicBezTo>
                      <a:pt x="6108" y="53"/>
                      <a:pt x="6008" y="1"/>
                      <a:pt x="59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0" name="Google Shape;810;p32"/>
              <p:cNvSpPr/>
              <p:nvPr/>
            </p:nvSpPr>
            <p:spPr>
              <a:xfrm>
                <a:off x="5854607" y="2454292"/>
                <a:ext cx="782796" cy="448558"/>
              </a:xfrm>
              <a:custGeom>
                <a:avLst/>
                <a:gdLst/>
                <a:ahLst/>
                <a:cxnLst/>
                <a:rect l="l" t="t" r="r" b="b"/>
                <a:pathLst>
                  <a:path w="39756" h="22781" extrusionOk="0">
                    <a:moveTo>
                      <a:pt x="18196" y="0"/>
                    </a:moveTo>
                    <a:cubicBezTo>
                      <a:pt x="13076" y="0"/>
                      <a:pt x="8222" y="1483"/>
                      <a:pt x="6165" y="3092"/>
                    </a:cubicBezTo>
                    <a:cubicBezTo>
                      <a:pt x="3272" y="5357"/>
                      <a:pt x="5914" y="6112"/>
                      <a:pt x="7297" y="6489"/>
                    </a:cubicBezTo>
                    <a:cubicBezTo>
                      <a:pt x="8682" y="6866"/>
                      <a:pt x="4530" y="7118"/>
                      <a:pt x="2391" y="9508"/>
                    </a:cubicBezTo>
                    <a:cubicBezTo>
                      <a:pt x="252" y="11898"/>
                      <a:pt x="1" y="16176"/>
                      <a:pt x="1763" y="17183"/>
                    </a:cubicBezTo>
                    <a:cubicBezTo>
                      <a:pt x="2083" y="17366"/>
                      <a:pt x="2511" y="17441"/>
                      <a:pt x="2998" y="17441"/>
                    </a:cubicBezTo>
                    <a:cubicBezTo>
                      <a:pt x="5187" y="17441"/>
                      <a:pt x="8555" y="15925"/>
                      <a:pt x="8555" y="15925"/>
                    </a:cubicBezTo>
                    <a:lnTo>
                      <a:pt x="9815" y="16804"/>
                    </a:lnTo>
                    <a:lnTo>
                      <a:pt x="22646" y="13534"/>
                    </a:lnTo>
                    <a:lnTo>
                      <a:pt x="22771" y="14415"/>
                    </a:lnTo>
                    <a:cubicBezTo>
                      <a:pt x="22851" y="14975"/>
                      <a:pt x="24812" y="15077"/>
                      <a:pt x="26521" y="15077"/>
                    </a:cubicBezTo>
                    <a:cubicBezTo>
                      <a:pt x="27501" y="15077"/>
                      <a:pt x="28398" y="15044"/>
                      <a:pt x="28811" y="15044"/>
                    </a:cubicBezTo>
                    <a:cubicBezTo>
                      <a:pt x="29942" y="15044"/>
                      <a:pt x="30949" y="20201"/>
                      <a:pt x="32711" y="21711"/>
                    </a:cubicBezTo>
                    <a:cubicBezTo>
                      <a:pt x="33591" y="22466"/>
                      <a:pt x="34408" y="22780"/>
                      <a:pt x="35132" y="22780"/>
                    </a:cubicBezTo>
                    <a:cubicBezTo>
                      <a:pt x="35855" y="22780"/>
                      <a:pt x="36484" y="22466"/>
                      <a:pt x="36987" y="21963"/>
                    </a:cubicBezTo>
                    <a:cubicBezTo>
                      <a:pt x="37995" y="20958"/>
                      <a:pt x="39756" y="18566"/>
                      <a:pt x="39503" y="15925"/>
                    </a:cubicBezTo>
                    <a:cubicBezTo>
                      <a:pt x="39252" y="13282"/>
                      <a:pt x="38120" y="12150"/>
                      <a:pt x="38120" y="12150"/>
                    </a:cubicBezTo>
                    <a:cubicBezTo>
                      <a:pt x="38120" y="12150"/>
                      <a:pt x="38875" y="11521"/>
                      <a:pt x="38372" y="10515"/>
                    </a:cubicBezTo>
                    <a:cubicBezTo>
                      <a:pt x="38228" y="10227"/>
                      <a:pt x="37879" y="10124"/>
                      <a:pt x="37454" y="10124"/>
                    </a:cubicBezTo>
                    <a:cubicBezTo>
                      <a:pt x="36390" y="10124"/>
                      <a:pt x="34850" y="10767"/>
                      <a:pt x="34850" y="10767"/>
                    </a:cubicBezTo>
                    <a:cubicBezTo>
                      <a:pt x="34850" y="10767"/>
                      <a:pt x="34850" y="10138"/>
                      <a:pt x="34346" y="8376"/>
                    </a:cubicBezTo>
                    <a:cubicBezTo>
                      <a:pt x="33843" y="6615"/>
                      <a:pt x="31326" y="2841"/>
                      <a:pt x="24408" y="828"/>
                    </a:cubicBezTo>
                    <a:cubicBezTo>
                      <a:pt x="22406" y="246"/>
                      <a:pt x="20279" y="0"/>
                      <a:pt x="1819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1" name="Google Shape;811;p32"/>
              <p:cNvSpPr/>
              <p:nvPr/>
            </p:nvSpPr>
            <p:spPr>
              <a:xfrm>
                <a:off x="5855474" y="2448267"/>
                <a:ext cx="787521" cy="460608"/>
              </a:xfrm>
              <a:custGeom>
                <a:avLst/>
                <a:gdLst/>
                <a:ahLst/>
                <a:cxnLst/>
                <a:rect l="l" t="t" r="r" b="b"/>
                <a:pathLst>
                  <a:path w="39996" h="23393" extrusionOk="0">
                    <a:moveTo>
                      <a:pt x="18192" y="616"/>
                    </a:moveTo>
                    <a:cubicBezTo>
                      <a:pt x="20244" y="616"/>
                      <a:pt x="22331" y="855"/>
                      <a:pt x="24279" y="1422"/>
                    </a:cubicBezTo>
                    <a:cubicBezTo>
                      <a:pt x="30853" y="3334"/>
                      <a:pt x="33491" y="6938"/>
                      <a:pt x="34014" y="8765"/>
                    </a:cubicBezTo>
                    <a:cubicBezTo>
                      <a:pt x="34491" y="10440"/>
                      <a:pt x="34504" y="11067"/>
                      <a:pt x="34504" y="11072"/>
                    </a:cubicBezTo>
                    <a:cubicBezTo>
                      <a:pt x="34504" y="11173"/>
                      <a:pt x="34554" y="11266"/>
                      <a:pt x="34637" y="11322"/>
                    </a:cubicBezTo>
                    <a:cubicBezTo>
                      <a:pt x="34688" y="11356"/>
                      <a:pt x="34746" y="11373"/>
                      <a:pt x="34804" y="11373"/>
                    </a:cubicBezTo>
                    <a:cubicBezTo>
                      <a:pt x="34843" y="11373"/>
                      <a:pt x="34882" y="11365"/>
                      <a:pt x="34919" y="11349"/>
                    </a:cubicBezTo>
                    <a:cubicBezTo>
                      <a:pt x="35705" y="11022"/>
                      <a:pt x="36755" y="10730"/>
                      <a:pt x="37427" y="10730"/>
                    </a:cubicBezTo>
                    <a:cubicBezTo>
                      <a:pt x="37745" y="10730"/>
                      <a:pt x="37978" y="10796"/>
                      <a:pt x="38058" y="10955"/>
                    </a:cubicBezTo>
                    <a:cubicBezTo>
                      <a:pt x="38438" y="11715"/>
                      <a:pt x="37939" y="12177"/>
                      <a:pt x="37882" y="12224"/>
                    </a:cubicBezTo>
                    <a:cubicBezTo>
                      <a:pt x="37747" y="12338"/>
                      <a:pt x="37738" y="12542"/>
                      <a:pt x="37862" y="12668"/>
                    </a:cubicBezTo>
                    <a:cubicBezTo>
                      <a:pt x="37872" y="12678"/>
                      <a:pt x="38922" y="13774"/>
                      <a:pt x="39159" y="16259"/>
                    </a:cubicBezTo>
                    <a:cubicBezTo>
                      <a:pt x="39376" y="18529"/>
                      <a:pt x="37987" y="20800"/>
                      <a:pt x="36731" y="22056"/>
                    </a:cubicBezTo>
                    <a:cubicBezTo>
                      <a:pt x="36243" y="22544"/>
                      <a:pt x="35688" y="22787"/>
                      <a:pt x="35091" y="22787"/>
                    </a:cubicBezTo>
                    <a:cubicBezTo>
                      <a:pt x="34392" y="22787"/>
                      <a:pt x="33635" y="22454"/>
                      <a:pt x="32861" y="21789"/>
                    </a:cubicBezTo>
                    <a:cubicBezTo>
                      <a:pt x="32035" y="21081"/>
                      <a:pt x="31356" y="19444"/>
                      <a:pt x="30757" y="18000"/>
                    </a:cubicBezTo>
                    <a:cubicBezTo>
                      <a:pt x="30046" y="16288"/>
                      <a:pt x="29533" y="15049"/>
                      <a:pt x="28766" y="15049"/>
                    </a:cubicBezTo>
                    <a:lnTo>
                      <a:pt x="28767" y="15050"/>
                    </a:lnTo>
                    <a:cubicBezTo>
                      <a:pt x="28602" y="15050"/>
                      <a:pt x="28364" y="15055"/>
                      <a:pt x="28073" y="15060"/>
                    </a:cubicBezTo>
                    <a:cubicBezTo>
                      <a:pt x="27534" y="15072"/>
                      <a:pt x="27050" y="15078"/>
                      <a:pt x="26616" y="15078"/>
                    </a:cubicBezTo>
                    <a:cubicBezTo>
                      <a:pt x="23890" y="15078"/>
                      <a:pt x="23138" y="14863"/>
                      <a:pt x="23025" y="14679"/>
                    </a:cubicBezTo>
                    <a:lnTo>
                      <a:pt x="22899" y="13798"/>
                    </a:lnTo>
                    <a:cubicBezTo>
                      <a:pt x="22887" y="13714"/>
                      <a:pt x="22840" y="13638"/>
                      <a:pt x="22769" y="13590"/>
                    </a:cubicBezTo>
                    <a:cubicBezTo>
                      <a:pt x="22719" y="13556"/>
                      <a:pt x="22661" y="13539"/>
                      <a:pt x="22603" y="13539"/>
                    </a:cubicBezTo>
                    <a:cubicBezTo>
                      <a:pt x="22577" y="13539"/>
                      <a:pt x="22552" y="13542"/>
                      <a:pt x="22527" y="13549"/>
                    </a:cubicBezTo>
                    <a:lnTo>
                      <a:pt x="9829" y="16786"/>
                    </a:lnTo>
                    <a:lnTo>
                      <a:pt x="8683" y="15984"/>
                    </a:lnTo>
                    <a:cubicBezTo>
                      <a:pt x="8632" y="15948"/>
                      <a:pt x="8572" y="15930"/>
                      <a:pt x="8511" y="15930"/>
                    </a:cubicBezTo>
                    <a:cubicBezTo>
                      <a:pt x="8469" y="15930"/>
                      <a:pt x="8427" y="15938"/>
                      <a:pt x="8388" y="15956"/>
                    </a:cubicBezTo>
                    <a:cubicBezTo>
                      <a:pt x="7303" y="16444"/>
                      <a:pt x="4652" y="17447"/>
                      <a:pt x="2945" y="17447"/>
                    </a:cubicBezTo>
                    <a:cubicBezTo>
                      <a:pt x="2511" y="17447"/>
                      <a:pt x="2138" y="17382"/>
                      <a:pt x="1867" y="17227"/>
                    </a:cubicBezTo>
                    <a:cubicBezTo>
                      <a:pt x="1389" y="16954"/>
                      <a:pt x="1051" y="16347"/>
                      <a:pt x="917" y="15518"/>
                    </a:cubicBezTo>
                    <a:cubicBezTo>
                      <a:pt x="667" y="13980"/>
                      <a:pt x="1156" y="11596"/>
                      <a:pt x="2571" y="10014"/>
                    </a:cubicBezTo>
                    <a:cubicBezTo>
                      <a:pt x="3762" y="8684"/>
                      <a:pt x="5621" y="8039"/>
                      <a:pt x="6731" y="7654"/>
                    </a:cubicBezTo>
                    <a:cubicBezTo>
                      <a:pt x="7517" y="7381"/>
                      <a:pt x="7841" y="7268"/>
                      <a:pt x="7831" y="6938"/>
                    </a:cubicBezTo>
                    <a:cubicBezTo>
                      <a:pt x="7820" y="6638"/>
                      <a:pt x="7479" y="6545"/>
                      <a:pt x="7333" y="6505"/>
                    </a:cubicBezTo>
                    <a:cubicBezTo>
                      <a:pt x="6662" y="6321"/>
                      <a:pt x="5265" y="5940"/>
                      <a:pt x="5132" y="5284"/>
                    </a:cubicBezTo>
                    <a:cubicBezTo>
                      <a:pt x="5049" y="4871"/>
                      <a:pt x="5455" y="4302"/>
                      <a:pt x="6306" y="3634"/>
                    </a:cubicBezTo>
                    <a:cubicBezTo>
                      <a:pt x="8316" y="2062"/>
                      <a:pt x="13145" y="616"/>
                      <a:pt x="18192" y="616"/>
                    </a:cubicBezTo>
                    <a:close/>
                    <a:moveTo>
                      <a:pt x="18124" y="1"/>
                    </a:moveTo>
                    <a:cubicBezTo>
                      <a:pt x="12953" y="1"/>
                      <a:pt x="8061" y="1499"/>
                      <a:pt x="5936" y="3162"/>
                    </a:cubicBezTo>
                    <a:cubicBezTo>
                      <a:pt x="4864" y="4001"/>
                      <a:pt x="4408" y="4733"/>
                      <a:pt x="4543" y="5402"/>
                    </a:cubicBezTo>
                    <a:cubicBezTo>
                      <a:pt x="4723" y="6298"/>
                      <a:pt x="5916" y="6728"/>
                      <a:pt x="6819" y="6986"/>
                    </a:cubicBezTo>
                    <a:cubicBezTo>
                      <a:pt x="6727" y="7019"/>
                      <a:pt x="6629" y="7054"/>
                      <a:pt x="6534" y="7086"/>
                    </a:cubicBezTo>
                    <a:cubicBezTo>
                      <a:pt x="5368" y="7490"/>
                      <a:pt x="3418" y="8167"/>
                      <a:pt x="2123" y="9614"/>
                    </a:cubicBezTo>
                    <a:cubicBezTo>
                      <a:pt x="742" y="11158"/>
                      <a:pt x="1" y="13626"/>
                      <a:pt x="324" y="15614"/>
                    </a:cubicBezTo>
                    <a:cubicBezTo>
                      <a:pt x="490" y="16641"/>
                      <a:pt x="921" y="17380"/>
                      <a:pt x="1569" y="17750"/>
                    </a:cubicBezTo>
                    <a:cubicBezTo>
                      <a:pt x="1939" y="17961"/>
                      <a:pt x="2424" y="18046"/>
                      <a:pt x="2968" y="18046"/>
                    </a:cubicBezTo>
                    <a:cubicBezTo>
                      <a:pt x="4950" y="18046"/>
                      <a:pt x="7710" y="16908"/>
                      <a:pt x="8478" y="16573"/>
                    </a:cubicBezTo>
                    <a:lnTo>
                      <a:pt x="9597" y="17357"/>
                    </a:lnTo>
                    <a:cubicBezTo>
                      <a:pt x="9648" y="17392"/>
                      <a:pt x="9707" y="17411"/>
                      <a:pt x="9768" y="17411"/>
                    </a:cubicBezTo>
                    <a:cubicBezTo>
                      <a:pt x="9793" y="17411"/>
                      <a:pt x="9819" y="17408"/>
                      <a:pt x="9844" y="17401"/>
                    </a:cubicBezTo>
                    <a:lnTo>
                      <a:pt x="22351" y="14213"/>
                    </a:lnTo>
                    <a:lnTo>
                      <a:pt x="22430" y="14763"/>
                    </a:lnTo>
                    <a:cubicBezTo>
                      <a:pt x="22532" y="15479"/>
                      <a:pt x="23923" y="15681"/>
                      <a:pt x="26474" y="15681"/>
                    </a:cubicBezTo>
                    <a:cubicBezTo>
                      <a:pt x="26968" y="15681"/>
                      <a:pt x="27506" y="15673"/>
                      <a:pt x="28086" y="15660"/>
                    </a:cubicBezTo>
                    <a:cubicBezTo>
                      <a:pt x="28371" y="15654"/>
                      <a:pt x="28606" y="15650"/>
                      <a:pt x="28766" y="15650"/>
                    </a:cubicBezTo>
                    <a:cubicBezTo>
                      <a:pt x="29131" y="15650"/>
                      <a:pt x="29750" y="17141"/>
                      <a:pt x="30202" y="18230"/>
                    </a:cubicBezTo>
                    <a:cubicBezTo>
                      <a:pt x="30826" y="19737"/>
                      <a:pt x="31536" y="21444"/>
                      <a:pt x="32471" y="22246"/>
                    </a:cubicBezTo>
                    <a:cubicBezTo>
                      <a:pt x="33472" y="23104"/>
                      <a:pt x="34349" y="23392"/>
                      <a:pt x="35076" y="23392"/>
                    </a:cubicBezTo>
                    <a:cubicBezTo>
                      <a:pt x="36084" y="23392"/>
                      <a:pt x="36801" y="22837"/>
                      <a:pt x="37155" y="22481"/>
                    </a:cubicBezTo>
                    <a:cubicBezTo>
                      <a:pt x="38505" y="21133"/>
                      <a:pt x="39995" y="18681"/>
                      <a:pt x="39759" y="16202"/>
                    </a:cubicBezTo>
                    <a:cubicBezTo>
                      <a:pt x="39560" y="14111"/>
                      <a:pt x="38826" y="12924"/>
                      <a:pt x="38475" y="12465"/>
                    </a:cubicBezTo>
                    <a:cubicBezTo>
                      <a:pt x="38749" y="12099"/>
                      <a:pt x="38981" y="11456"/>
                      <a:pt x="38596" y="10687"/>
                    </a:cubicBezTo>
                    <a:cubicBezTo>
                      <a:pt x="38390" y="10274"/>
                      <a:pt x="37926" y="10131"/>
                      <a:pt x="37385" y="10131"/>
                    </a:cubicBezTo>
                    <a:cubicBezTo>
                      <a:pt x="36589" y="10131"/>
                      <a:pt x="35624" y="10440"/>
                      <a:pt x="35063" y="10649"/>
                    </a:cubicBezTo>
                    <a:cubicBezTo>
                      <a:pt x="35008" y="10270"/>
                      <a:pt x="34881" y="9617"/>
                      <a:pt x="34591" y="8600"/>
                    </a:cubicBezTo>
                    <a:cubicBezTo>
                      <a:pt x="34438" y="8063"/>
                      <a:pt x="32850" y="3289"/>
                      <a:pt x="24448" y="846"/>
                    </a:cubicBezTo>
                    <a:cubicBezTo>
                      <a:pt x="22407" y="252"/>
                      <a:pt x="20242" y="1"/>
                      <a:pt x="1812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3" name="Google Shape;813;p32"/>
              <p:cNvSpPr/>
              <p:nvPr/>
            </p:nvSpPr>
            <p:spPr>
              <a:xfrm>
                <a:off x="6285011" y="2966547"/>
                <a:ext cx="277688" cy="397069"/>
              </a:xfrm>
              <a:custGeom>
                <a:avLst/>
                <a:gdLst/>
                <a:ahLst/>
                <a:cxnLst/>
                <a:rect l="l" t="t" r="r" b="b"/>
                <a:pathLst>
                  <a:path w="14103" h="20166" extrusionOk="0">
                    <a:moveTo>
                      <a:pt x="12429" y="602"/>
                    </a:moveTo>
                    <a:cubicBezTo>
                      <a:pt x="12484" y="606"/>
                      <a:pt x="12570" y="722"/>
                      <a:pt x="12636" y="971"/>
                    </a:cubicBezTo>
                    <a:cubicBezTo>
                      <a:pt x="12680" y="1547"/>
                      <a:pt x="13420" y="11801"/>
                      <a:pt x="10541" y="16918"/>
                    </a:cubicBezTo>
                    <a:cubicBezTo>
                      <a:pt x="9675" y="18456"/>
                      <a:pt x="8531" y="19333"/>
                      <a:pt x="7138" y="19524"/>
                    </a:cubicBezTo>
                    <a:cubicBezTo>
                      <a:pt x="6933" y="19552"/>
                      <a:pt x="6728" y="19565"/>
                      <a:pt x="6523" y="19565"/>
                    </a:cubicBezTo>
                    <a:cubicBezTo>
                      <a:pt x="4188" y="19565"/>
                      <a:pt x="1922" y="17848"/>
                      <a:pt x="1262" y="17189"/>
                    </a:cubicBezTo>
                    <a:cubicBezTo>
                      <a:pt x="832" y="16759"/>
                      <a:pt x="2594" y="14832"/>
                      <a:pt x="4008" y="13284"/>
                    </a:cubicBezTo>
                    <a:cubicBezTo>
                      <a:pt x="5801" y="11324"/>
                      <a:pt x="7833" y="9101"/>
                      <a:pt x="8617" y="7085"/>
                    </a:cubicBezTo>
                    <a:cubicBezTo>
                      <a:pt x="10109" y="3245"/>
                      <a:pt x="11808" y="602"/>
                      <a:pt x="12414" y="602"/>
                    </a:cubicBezTo>
                    <a:lnTo>
                      <a:pt x="12415" y="602"/>
                    </a:lnTo>
                    <a:cubicBezTo>
                      <a:pt x="12418" y="602"/>
                      <a:pt x="12421" y="603"/>
                      <a:pt x="12424" y="603"/>
                    </a:cubicBezTo>
                    <a:cubicBezTo>
                      <a:pt x="12425" y="603"/>
                      <a:pt x="12427" y="603"/>
                      <a:pt x="12429" y="602"/>
                    </a:cubicBezTo>
                    <a:close/>
                    <a:moveTo>
                      <a:pt x="12425" y="1"/>
                    </a:moveTo>
                    <a:cubicBezTo>
                      <a:pt x="10746" y="1"/>
                      <a:pt x="8166" y="6585"/>
                      <a:pt x="8057" y="6867"/>
                    </a:cubicBezTo>
                    <a:cubicBezTo>
                      <a:pt x="7314" y="8778"/>
                      <a:pt x="5322" y="10956"/>
                      <a:pt x="3565" y="12880"/>
                    </a:cubicBezTo>
                    <a:cubicBezTo>
                      <a:pt x="1496" y="15142"/>
                      <a:pt x="1" y="16778"/>
                      <a:pt x="836" y="17614"/>
                    </a:cubicBezTo>
                    <a:cubicBezTo>
                      <a:pt x="1545" y="18323"/>
                      <a:pt x="3989" y="20165"/>
                      <a:pt x="6538" y="20165"/>
                    </a:cubicBezTo>
                    <a:cubicBezTo>
                      <a:pt x="6766" y="20165"/>
                      <a:pt x="6995" y="20150"/>
                      <a:pt x="7220" y="20119"/>
                    </a:cubicBezTo>
                    <a:cubicBezTo>
                      <a:pt x="8809" y="19902"/>
                      <a:pt x="10102" y="18923"/>
                      <a:pt x="11065" y="17213"/>
                    </a:cubicBezTo>
                    <a:cubicBezTo>
                      <a:pt x="14103" y="11814"/>
                      <a:pt x="13269" y="1340"/>
                      <a:pt x="13232" y="896"/>
                    </a:cubicBezTo>
                    <a:cubicBezTo>
                      <a:pt x="13231" y="881"/>
                      <a:pt x="13229" y="864"/>
                      <a:pt x="13225" y="849"/>
                    </a:cubicBezTo>
                    <a:cubicBezTo>
                      <a:pt x="13057" y="179"/>
                      <a:pt x="12719" y="19"/>
                      <a:pt x="12465" y="2"/>
                    </a:cubicBezTo>
                    <a:cubicBezTo>
                      <a:pt x="12452" y="1"/>
                      <a:pt x="12439" y="1"/>
                      <a:pt x="12425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4" name="Google Shape;814;p32"/>
              <p:cNvSpPr/>
              <p:nvPr/>
            </p:nvSpPr>
            <p:spPr>
              <a:xfrm>
                <a:off x="6281368" y="2972494"/>
                <a:ext cx="275955" cy="385215"/>
              </a:xfrm>
              <a:custGeom>
                <a:avLst/>
                <a:gdLst/>
                <a:ahLst/>
                <a:cxnLst/>
                <a:rect l="l" t="t" r="r" b="b"/>
                <a:pathLst>
                  <a:path w="14015" h="19564" extrusionOk="0">
                    <a:moveTo>
                      <a:pt x="12607" y="0"/>
                    </a:moveTo>
                    <a:cubicBezTo>
                      <a:pt x="11646" y="0"/>
                      <a:pt x="9790" y="3411"/>
                      <a:pt x="8522" y="6674"/>
                    </a:cubicBezTo>
                    <a:cubicBezTo>
                      <a:pt x="6952" y="10710"/>
                      <a:pt x="1" y="15867"/>
                      <a:pt x="1235" y="17100"/>
                    </a:cubicBezTo>
                    <a:cubicBezTo>
                      <a:pt x="1987" y="17852"/>
                      <a:pt x="4324" y="19564"/>
                      <a:pt x="6719" y="19564"/>
                    </a:cubicBezTo>
                    <a:cubicBezTo>
                      <a:pt x="8251" y="19564"/>
                      <a:pt x="9807" y="18863"/>
                      <a:pt x="10988" y="16764"/>
                    </a:cubicBezTo>
                    <a:cubicBezTo>
                      <a:pt x="14015" y="11382"/>
                      <a:pt x="13119" y="620"/>
                      <a:pt x="13119" y="620"/>
                    </a:cubicBezTo>
                    <a:cubicBezTo>
                      <a:pt x="13011" y="191"/>
                      <a:pt x="12834" y="0"/>
                      <a:pt x="1260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>
                <a:off x="6023055" y="2656371"/>
                <a:ext cx="619310" cy="693659"/>
              </a:xfrm>
              <a:custGeom>
                <a:avLst/>
                <a:gdLst/>
                <a:ahLst/>
                <a:cxnLst/>
                <a:rect l="l" t="t" r="r" b="b"/>
                <a:pathLst>
                  <a:path w="31453" h="35229" extrusionOk="0">
                    <a:moveTo>
                      <a:pt x="19501" y="0"/>
                    </a:moveTo>
                    <a:cubicBezTo>
                      <a:pt x="19500" y="0"/>
                      <a:pt x="3146" y="4278"/>
                      <a:pt x="0" y="5662"/>
                    </a:cubicBezTo>
                    <a:cubicBezTo>
                      <a:pt x="0" y="5662"/>
                      <a:pt x="253" y="14216"/>
                      <a:pt x="3523" y="23149"/>
                    </a:cubicBezTo>
                    <a:cubicBezTo>
                      <a:pt x="6794" y="32080"/>
                      <a:pt x="12330" y="35100"/>
                      <a:pt x="14720" y="35226"/>
                    </a:cubicBezTo>
                    <a:cubicBezTo>
                      <a:pt x="14753" y="35228"/>
                      <a:pt x="14786" y="35229"/>
                      <a:pt x="14819" y="35229"/>
                    </a:cubicBezTo>
                    <a:cubicBezTo>
                      <a:pt x="17233" y="35229"/>
                      <a:pt x="21667" y="30764"/>
                      <a:pt x="23652" y="26545"/>
                    </a:cubicBezTo>
                    <a:cubicBezTo>
                      <a:pt x="25665" y="22268"/>
                      <a:pt x="27049" y="17362"/>
                      <a:pt x="27049" y="17362"/>
                    </a:cubicBezTo>
                    <a:cubicBezTo>
                      <a:pt x="27049" y="17362"/>
                      <a:pt x="29943" y="16355"/>
                      <a:pt x="30697" y="13713"/>
                    </a:cubicBezTo>
                    <a:cubicBezTo>
                      <a:pt x="31452" y="11071"/>
                      <a:pt x="31326" y="8680"/>
                      <a:pt x="29313" y="8429"/>
                    </a:cubicBezTo>
                    <a:cubicBezTo>
                      <a:pt x="29229" y="8419"/>
                      <a:pt x="29148" y="8414"/>
                      <a:pt x="29068" y="8414"/>
                    </a:cubicBezTo>
                    <a:cubicBezTo>
                      <a:pt x="27228" y="8414"/>
                      <a:pt x="26420" y="11071"/>
                      <a:pt x="26420" y="11071"/>
                    </a:cubicBezTo>
                    <a:cubicBezTo>
                      <a:pt x="26420" y="11071"/>
                      <a:pt x="23904" y="9436"/>
                      <a:pt x="22898" y="6164"/>
                    </a:cubicBezTo>
                    <a:cubicBezTo>
                      <a:pt x="21996" y="3234"/>
                      <a:pt x="23517" y="910"/>
                      <a:pt x="23121" y="910"/>
                    </a:cubicBezTo>
                    <a:cubicBezTo>
                      <a:pt x="23075" y="910"/>
                      <a:pt x="23003" y="941"/>
                      <a:pt x="22898" y="1007"/>
                    </a:cubicBezTo>
                    <a:cubicBezTo>
                      <a:pt x="21976" y="1583"/>
                      <a:pt x="20211" y="3318"/>
                      <a:pt x="19147" y="3318"/>
                    </a:cubicBezTo>
                    <a:cubicBezTo>
                      <a:pt x="19049" y="3318"/>
                      <a:pt x="18956" y="3303"/>
                      <a:pt x="18871" y="3271"/>
                    </a:cubicBezTo>
                    <a:cubicBezTo>
                      <a:pt x="17865" y="2894"/>
                      <a:pt x="19501" y="0"/>
                      <a:pt x="195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>
                <a:off x="6017069" y="2650444"/>
                <a:ext cx="630986" cy="705493"/>
              </a:xfrm>
              <a:custGeom>
                <a:avLst/>
                <a:gdLst/>
                <a:ahLst/>
                <a:cxnLst/>
                <a:rect l="l" t="t" r="r" b="b"/>
                <a:pathLst>
                  <a:path w="32046" h="35830" extrusionOk="0">
                    <a:moveTo>
                      <a:pt x="19223" y="765"/>
                    </a:moveTo>
                    <a:lnTo>
                      <a:pt x="19223" y="765"/>
                    </a:lnTo>
                    <a:cubicBezTo>
                      <a:pt x="18856" y="1519"/>
                      <a:pt x="18371" y="2719"/>
                      <a:pt x="18614" y="3386"/>
                    </a:cubicBezTo>
                    <a:cubicBezTo>
                      <a:pt x="18696" y="3612"/>
                      <a:pt x="18854" y="3773"/>
                      <a:pt x="19070" y="3853"/>
                    </a:cubicBezTo>
                    <a:cubicBezTo>
                      <a:pt x="19190" y="3899"/>
                      <a:pt x="19317" y="3920"/>
                      <a:pt x="19451" y="3920"/>
                    </a:cubicBezTo>
                    <a:cubicBezTo>
                      <a:pt x="20305" y="3920"/>
                      <a:pt x="21404" y="3057"/>
                      <a:pt x="22388" y="2285"/>
                    </a:cubicBezTo>
                    <a:cubicBezTo>
                      <a:pt x="22634" y="2092"/>
                      <a:pt x="22871" y="1905"/>
                      <a:pt x="23078" y="1756"/>
                    </a:cubicBezTo>
                    <a:lnTo>
                      <a:pt x="23078" y="1756"/>
                    </a:lnTo>
                    <a:cubicBezTo>
                      <a:pt x="23075" y="1768"/>
                      <a:pt x="23071" y="1780"/>
                      <a:pt x="23068" y="1790"/>
                    </a:cubicBezTo>
                    <a:cubicBezTo>
                      <a:pt x="22791" y="2731"/>
                      <a:pt x="22276" y="4479"/>
                      <a:pt x="22914" y="6554"/>
                    </a:cubicBezTo>
                    <a:cubicBezTo>
                      <a:pt x="23940" y="9892"/>
                      <a:pt x="26453" y="11555"/>
                      <a:pt x="26559" y="11624"/>
                    </a:cubicBezTo>
                    <a:cubicBezTo>
                      <a:pt x="26609" y="11657"/>
                      <a:pt x="26666" y="11674"/>
                      <a:pt x="26723" y="11674"/>
                    </a:cubicBezTo>
                    <a:cubicBezTo>
                      <a:pt x="26758" y="11674"/>
                      <a:pt x="26793" y="11668"/>
                      <a:pt x="26826" y="11655"/>
                    </a:cubicBezTo>
                    <a:cubicBezTo>
                      <a:pt x="26915" y="11623"/>
                      <a:pt x="26984" y="11551"/>
                      <a:pt x="27011" y="11461"/>
                    </a:cubicBezTo>
                    <a:cubicBezTo>
                      <a:pt x="27019" y="11434"/>
                      <a:pt x="27777" y="9016"/>
                      <a:pt x="29373" y="9016"/>
                    </a:cubicBezTo>
                    <a:cubicBezTo>
                      <a:pt x="29440" y="9016"/>
                      <a:pt x="29509" y="9020"/>
                      <a:pt x="29579" y="9029"/>
                    </a:cubicBezTo>
                    <a:cubicBezTo>
                      <a:pt x="30099" y="9094"/>
                      <a:pt x="30476" y="9315"/>
                      <a:pt x="30733" y="9705"/>
                    </a:cubicBezTo>
                    <a:cubicBezTo>
                      <a:pt x="31268" y="10512"/>
                      <a:pt x="31261" y="12013"/>
                      <a:pt x="30713" y="13931"/>
                    </a:cubicBezTo>
                    <a:cubicBezTo>
                      <a:pt x="30011" y="16387"/>
                      <a:pt x="27281" y="17370"/>
                      <a:pt x="27254" y="17379"/>
                    </a:cubicBezTo>
                    <a:cubicBezTo>
                      <a:pt x="27162" y="17411"/>
                      <a:pt x="27091" y="17487"/>
                      <a:pt x="27063" y="17581"/>
                    </a:cubicBezTo>
                    <a:cubicBezTo>
                      <a:pt x="27050" y="17630"/>
                      <a:pt x="25664" y="22512"/>
                      <a:pt x="23684" y="26719"/>
                    </a:cubicBezTo>
                    <a:cubicBezTo>
                      <a:pt x="21708" y="30919"/>
                      <a:pt x="17349" y="35229"/>
                      <a:pt x="15119" y="35229"/>
                    </a:cubicBezTo>
                    <a:cubicBezTo>
                      <a:pt x="15092" y="35229"/>
                      <a:pt x="15066" y="35228"/>
                      <a:pt x="15040" y="35227"/>
                    </a:cubicBezTo>
                    <a:cubicBezTo>
                      <a:pt x="12445" y="35089"/>
                      <a:pt x="7185" y="31745"/>
                      <a:pt x="4110" y="23347"/>
                    </a:cubicBezTo>
                    <a:cubicBezTo>
                      <a:pt x="1171" y="15321"/>
                      <a:pt x="679" y="7508"/>
                      <a:pt x="614" y="6158"/>
                    </a:cubicBezTo>
                    <a:cubicBezTo>
                      <a:pt x="3704" y="4891"/>
                      <a:pt x="16205" y="1563"/>
                      <a:pt x="19223" y="765"/>
                    </a:cubicBezTo>
                    <a:close/>
                    <a:moveTo>
                      <a:pt x="19808" y="0"/>
                    </a:moveTo>
                    <a:cubicBezTo>
                      <a:pt x="19782" y="0"/>
                      <a:pt x="19756" y="4"/>
                      <a:pt x="19729" y="11"/>
                    </a:cubicBezTo>
                    <a:cubicBezTo>
                      <a:pt x="19060" y="185"/>
                      <a:pt x="3315" y="4310"/>
                      <a:pt x="183" y="5686"/>
                    </a:cubicBezTo>
                    <a:cubicBezTo>
                      <a:pt x="72" y="5736"/>
                      <a:pt x="1" y="5849"/>
                      <a:pt x="4" y="5971"/>
                    </a:cubicBezTo>
                    <a:cubicBezTo>
                      <a:pt x="7" y="6058"/>
                      <a:pt x="295" y="14677"/>
                      <a:pt x="3545" y="23553"/>
                    </a:cubicBezTo>
                    <a:cubicBezTo>
                      <a:pt x="5371" y="28538"/>
                      <a:pt x="7820" y="31450"/>
                      <a:pt x="9554" y="33013"/>
                    </a:cubicBezTo>
                    <a:cubicBezTo>
                      <a:pt x="11747" y="34992"/>
                      <a:pt x="13809" y="35764"/>
                      <a:pt x="15008" y="35827"/>
                    </a:cubicBezTo>
                    <a:cubicBezTo>
                      <a:pt x="15046" y="35829"/>
                      <a:pt x="15084" y="35829"/>
                      <a:pt x="15121" y="35829"/>
                    </a:cubicBezTo>
                    <a:cubicBezTo>
                      <a:pt x="17794" y="35829"/>
                      <a:pt x="22325" y="31018"/>
                      <a:pt x="24228" y="26975"/>
                    </a:cubicBezTo>
                    <a:cubicBezTo>
                      <a:pt x="26034" y="23133"/>
                      <a:pt x="27351" y="18738"/>
                      <a:pt x="27599" y="17889"/>
                    </a:cubicBezTo>
                    <a:cubicBezTo>
                      <a:pt x="28225" y="17637"/>
                      <a:pt x="30593" y="16536"/>
                      <a:pt x="31290" y="14096"/>
                    </a:cubicBezTo>
                    <a:cubicBezTo>
                      <a:pt x="31712" y="12618"/>
                      <a:pt x="32045" y="10599"/>
                      <a:pt x="31234" y="9371"/>
                    </a:cubicBezTo>
                    <a:cubicBezTo>
                      <a:pt x="30880" y="8836"/>
                      <a:pt x="30348" y="8519"/>
                      <a:pt x="29654" y="8431"/>
                    </a:cubicBezTo>
                    <a:cubicBezTo>
                      <a:pt x="29557" y="8419"/>
                      <a:pt x="29463" y="8414"/>
                      <a:pt x="29371" y="8414"/>
                    </a:cubicBezTo>
                    <a:cubicBezTo>
                      <a:pt x="27782" y="8414"/>
                      <a:pt x="26901" y="10100"/>
                      <a:pt x="26580" y="10891"/>
                    </a:cubicBezTo>
                    <a:cubicBezTo>
                      <a:pt x="25894" y="10345"/>
                      <a:pt x="24243" y="8828"/>
                      <a:pt x="23489" y="6378"/>
                    </a:cubicBezTo>
                    <a:cubicBezTo>
                      <a:pt x="22904" y="4476"/>
                      <a:pt x="23385" y="2840"/>
                      <a:pt x="23645" y="1961"/>
                    </a:cubicBezTo>
                    <a:cubicBezTo>
                      <a:pt x="23797" y="1445"/>
                      <a:pt x="23880" y="1161"/>
                      <a:pt x="23645" y="983"/>
                    </a:cubicBezTo>
                    <a:cubicBezTo>
                      <a:pt x="23575" y="930"/>
                      <a:pt x="23501" y="910"/>
                      <a:pt x="23428" y="910"/>
                    </a:cubicBezTo>
                    <a:cubicBezTo>
                      <a:pt x="23270" y="910"/>
                      <a:pt x="23120" y="1004"/>
                      <a:pt x="23042" y="1053"/>
                    </a:cubicBezTo>
                    <a:cubicBezTo>
                      <a:pt x="22756" y="1232"/>
                      <a:pt x="22397" y="1513"/>
                      <a:pt x="22017" y="1812"/>
                    </a:cubicBezTo>
                    <a:cubicBezTo>
                      <a:pt x="21236" y="2424"/>
                      <a:pt x="20093" y="3321"/>
                      <a:pt x="19459" y="3321"/>
                    </a:cubicBezTo>
                    <a:cubicBezTo>
                      <a:pt x="19394" y="3321"/>
                      <a:pt x="19334" y="3311"/>
                      <a:pt x="19281" y="3291"/>
                    </a:cubicBezTo>
                    <a:cubicBezTo>
                      <a:pt x="19239" y="3275"/>
                      <a:pt x="19205" y="3250"/>
                      <a:pt x="19180" y="3181"/>
                    </a:cubicBezTo>
                    <a:cubicBezTo>
                      <a:pt x="19003" y="2694"/>
                      <a:pt x="19593" y="1290"/>
                      <a:pt x="20067" y="449"/>
                    </a:cubicBezTo>
                    <a:cubicBezTo>
                      <a:pt x="20184" y="242"/>
                      <a:pt x="20026" y="0"/>
                      <a:pt x="1980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7" name="Google Shape;817;p32"/>
              <p:cNvSpPr/>
              <p:nvPr/>
            </p:nvSpPr>
            <p:spPr>
              <a:xfrm>
                <a:off x="6437825" y="2851125"/>
                <a:ext cx="121960" cy="53931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2739" extrusionOk="0">
                    <a:moveTo>
                      <a:pt x="5854" y="0"/>
                    </a:moveTo>
                    <a:cubicBezTo>
                      <a:pt x="5820" y="0"/>
                      <a:pt x="5784" y="6"/>
                      <a:pt x="5750" y="19"/>
                    </a:cubicBezTo>
                    <a:lnTo>
                      <a:pt x="214" y="2158"/>
                    </a:lnTo>
                    <a:cubicBezTo>
                      <a:pt x="79" y="2210"/>
                      <a:pt x="1" y="2351"/>
                      <a:pt x="27" y="2493"/>
                    </a:cubicBezTo>
                    <a:cubicBezTo>
                      <a:pt x="54" y="2636"/>
                      <a:pt x="177" y="2739"/>
                      <a:pt x="322" y="2739"/>
                    </a:cubicBezTo>
                    <a:cubicBezTo>
                      <a:pt x="360" y="2739"/>
                      <a:pt x="396" y="2732"/>
                      <a:pt x="431" y="2719"/>
                    </a:cubicBezTo>
                    <a:lnTo>
                      <a:pt x="5967" y="580"/>
                    </a:lnTo>
                    <a:cubicBezTo>
                      <a:pt x="6119" y="518"/>
                      <a:pt x="6193" y="346"/>
                      <a:pt x="6134" y="192"/>
                    </a:cubicBezTo>
                    <a:cubicBezTo>
                      <a:pt x="6088" y="73"/>
                      <a:pt x="5975" y="0"/>
                      <a:pt x="585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5968573" y="2871858"/>
                <a:ext cx="495420" cy="171598"/>
              </a:xfrm>
              <a:custGeom>
                <a:avLst/>
                <a:gdLst/>
                <a:ahLst/>
                <a:cxnLst/>
                <a:rect l="l" t="t" r="r" b="b"/>
                <a:pathLst>
                  <a:path w="25161" h="8715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0" y="1"/>
                      <a:pt x="126" y="3524"/>
                      <a:pt x="1888" y="5537"/>
                    </a:cubicBezTo>
                    <a:cubicBezTo>
                      <a:pt x="3154" y="6985"/>
                      <a:pt x="5397" y="7521"/>
                      <a:pt x="7072" y="7521"/>
                    </a:cubicBezTo>
                    <a:cubicBezTo>
                      <a:pt x="7725" y="7521"/>
                      <a:pt x="8292" y="7440"/>
                      <a:pt x="8680" y="7299"/>
                    </a:cubicBezTo>
                    <a:cubicBezTo>
                      <a:pt x="10001" y="6818"/>
                      <a:pt x="9832" y="3247"/>
                      <a:pt x="11126" y="3247"/>
                    </a:cubicBezTo>
                    <a:cubicBezTo>
                      <a:pt x="11188" y="3247"/>
                      <a:pt x="11254" y="3255"/>
                      <a:pt x="11323" y="3272"/>
                    </a:cubicBezTo>
                    <a:cubicBezTo>
                      <a:pt x="12832" y="3649"/>
                      <a:pt x="12581" y="5285"/>
                      <a:pt x="13209" y="6795"/>
                    </a:cubicBezTo>
                    <a:cubicBezTo>
                      <a:pt x="13839" y="8304"/>
                      <a:pt x="14467" y="8178"/>
                      <a:pt x="17236" y="8557"/>
                    </a:cubicBezTo>
                    <a:cubicBezTo>
                      <a:pt x="17985" y="8659"/>
                      <a:pt x="18725" y="8715"/>
                      <a:pt x="19425" y="8715"/>
                    </a:cubicBezTo>
                    <a:cubicBezTo>
                      <a:pt x="21313" y="8715"/>
                      <a:pt x="22917" y="8308"/>
                      <a:pt x="23651" y="7299"/>
                    </a:cubicBezTo>
                    <a:cubicBezTo>
                      <a:pt x="24658" y="5914"/>
                      <a:pt x="25161" y="1637"/>
                      <a:pt x="24154" y="1385"/>
                    </a:cubicBezTo>
                    <a:cubicBezTo>
                      <a:pt x="23958" y="1336"/>
                      <a:pt x="23671" y="1315"/>
                      <a:pt x="23309" y="1315"/>
                    </a:cubicBezTo>
                    <a:cubicBezTo>
                      <a:pt x="21814" y="1315"/>
                      <a:pt x="19041" y="1661"/>
                      <a:pt x="16104" y="1762"/>
                    </a:cubicBezTo>
                    <a:cubicBezTo>
                      <a:pt x="12454" y="1887"/>
                      <a:pt x="11070" y="2014"/>
                      <a:pt x="11070" y="2014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9" name="Google Shape;819;p32"/>
              <p:cNvSpPr/>
              <p:nvPr/>
            </p:nvSpPr>
            <p:spPr>
              <a:xfrm>
                <a:off x="5962607" y="2865971"/>
                <a:ext cx="504162" cy="183393"/>
              </a:xfrm>
              <a:custGeom>
                <a:avLst/>
                <a:gdLst/>
                <a:ahLst/>
                <a:cxnLst/>
                <a:rect l="l" t="t" r="r" b="b"/>
                <a:pathLst>
                  <a:path w="25605" h="9314" extrusionOk="0">
                    <a:moveTo>
                      <a:pt x="631" y="665"/>
                    </a:moveTo>
                    <a:lnTo>
                      <a:pt x="11320" y="2610"/>
                    </a:lnTo>
                    <a:cubicBezTo>
                      <a:pt x="11341" y="2612"/>
                      <a:pt x="11361" y="2614"/>
                      <a:pt x="11381" y="2614"/>
                    </a:cubicBezTo>
                    <a:cubicBezTo>
                      <a:pt x="11388" y="2614"/>
                      <a:pt x="11394" y="2613"/>
                      <a:pt x="11401" y="2613"/>
                    </a:cubicBezTo>
                    <a:cubicBezTo>
                      <a:pt x="11415" y="2612"/>
                      <a:pt x="12824" y="2486"/>
                      <a:pt x="16417" y="2362"/>
                    </a:cubicBezTo>
                    <a:cubicBezTo>
                      <a:pt x="17930" y="2310"/>
                      <a:pt x="19387" y="2195"/>
                      <a:pt x="20673" y="2093"/>
                    </a:cubicBezTo>
                    <a:cubicBezTo>
                      <a:pt x="21841" y="2000"/>
                      <a:pt x="22900" y="1916"/>
                      <a:pt x="23625" y="1916"/>
                    </a:cubicBezTo>
                    <a:cubicBezTo>
                      <a:pt x="23955" y="1916"/>
                      <a:pt x="24215" y="1933"/>
                      <a:pt x="24385" y="1975"/>
                    </a:cubicBezTo>
                    <a:cubicBezTo>
                      <a:pt x="24430" y="1987"/>
                      <a:pt x="24501" y="2062"/>
                      <a:pt x="24565" y="2236"/>
                    </a:cubicBezTo>
                    <a:cubicBezTo>
                      <a:pt x="24974" y="3361"/>
                      <a:pt x="24478" y="6366"/>
                      <a:pt x="23711" y="7420"/>
                    </a:cubicBezTo>
                    <a:cubicBezTo>
                      <a:pt x="23099" y="8262"/>
                      <a:pt x="21659" y="8712"/>
                      <a:pt x="19705" y="8712"/>
                    </a:cubicBezTo>
                    <a:cubicBezTo>
                      <a:pt x="19050" y="8712"/>
                      <a:pt x="18337" y="8661"/>
                      <a:pt x="17579" y="8558"/>
                    </a:cubicBezTo>
                    <a:cubicBezTo>
                      <a:pt x="17232" y="8511"/>
                      <a:pt x="16918" y="8470"/>
                      <a:pt x="16633" y="8435"/>
                    </a:cubicBezTo>
                    <a:cubicBezTo>
                      <a:pt x="14679" y="8189"/>
                      <a:pt x="14274" y="8138"/>
                      <a:pt x="13790" y="6979"/>
                    </a:cubicBezTo>
                    <a:cubicBezTo>
                      <a:pt x="13606" y="6538"/>
                      <a:pt x="13501" y="6081"/>
                      <a:pt x="13399" y="5639"/>
                    </a:cubicBezTo>
                    <a:cubicBezTo>
                      <a:pt x="13165" y="4630"/>
                      <a:pt x="12923" y="3585"/>
                      <a:pt x="11698" y="3280"/>
                    </a:cubicBezTo>
                    <a:cubicBezTo>
                      <a:pt x="11605" y="3256"/>
                      <a:pt x="11509" y="3243"/>
                      <a:pt x="11413" y="3243"/>
                    </a:cubicBezTo>
                    <a:lnTo>
                      <a:pt x="11411" y="3243"/>
                    </a:lnTo>
                    <a:cubicBezTo>
                      <a:pt x="10544" y="3243"/>
                      <a:pt x="10208" y="4368"/>
                      <a:pt x="9908" y="5373"/>
                    </a:cubicBezTo>
                    <a:cubicBezTo>
                      <a:pt x="9663" y="6197"/>
                      <a:pt x="9384" y="7132"/>
                      <a:pt x="8881" y="7314"/>
                    </a:cubicBezTo>
                    <a:cubicBezTo>
                      <a:pt x="8510" y="7449"/>
                      <a:pt x="7974" y="7526"/>
                      <a:pt x="7358" y="7526"/>
                    </a:cubicBezTo>
                    <a:cubicBezTo>
                      <a:pt x="5757" y="7526"/>
                      <a:pt x="3616" y="7007"/>
                      <a:pt x="2417" y="5638"/>
                    </a:cubicBezTo>
                    <a:cubicBezTo>
                      <a:pt x="1077" y="4107"/>
                      <a:pt x="720" y="1609"/>
                      <a:pt x="631" y="665"/>
                    </a:cubicBezTo>
                    <a:close/>
                    <a:moveTo>
                      <a:pt x="306" y="0"/>
                    </a:moveTo>
                    <a:cubicBezTo>
                      <a:pt x="234" y="0"/>
                      <a:pt x="163" y="26"/>
                      <a:pt x="107" y="74"/>
                    </a:cubicBezTo>
                    <a:cubicBezTo>
                      <a:pt x="39" y="133"/>
                      <a:pt x="1" y="221"/>
                      <a:pt x="3" y="311"/>
                    </a:cubicBezTo>
                    <a:cubicBezTo>
                      <a:pt x="9" y="460"/>
                      <a:pt x="154" y="3965"/>
                      <a:pt x="1964" y="6034"/>
                    </a:cubicBezTo>
                    <a:cubicBezTo>
                      <a:pt x="3317" y="7579"/>
                      <a:pt x="5621" y="8121"/>
                      <a:pt x="7353" y="8121"/>
                    </a:cubicBezTo>
                    <a:cubicBezTo>
                      <a:pt x="8062" y="8121"/>
                      <a:pt x="8675" y="8030"/>
                      <a:pt x="9088" y="7880"/>
                    </a:cubicBezTo>
                    <a:cubicBezTo>
                      <a:pt x="9874" y="7594"/>
                      <a:pt x="10184" y="6552"/>
                      <a:pt x="10484" y="5544"/>
                    </a:cubicBezTo>
                    <a:cubicBezTo>
                      <a:pt x="10794" y="4506"/>
                      <a:pt x="11020" y="3848"/>
                      <a:pt x="11440" y="3848"/>
                    </a:cubicBezTo>
                    <a:cubicBezTo>
                      <a:pt x="11477" y="3848"/>
                      <a:pt x="11514" y="3853"/>
                      <a:pt x="11554" y="3863"/>
                    </a:cubicBezTo>
                    <a:cubicBezTo>
                      <a:pt x="12380" y="4069"/>
                      <a:pt x="12563" y="4692"/>
                      <a:pt x="12813" y="5775"/>
                    </a:cubicBezTo>
                    <a:cubicBezTo>
                      <a:pt x="12916" y="6219"/>
                      <a:pt x="13032" y="6723"/>
                      <a:pt x="13235" y="7209"/>
                    </a:cubicBezTo>
                    <a:cubicBezTo>
                      <a:pt x="13853" y="8690"/>
                      <a:pt x="14534" y="8776"/>
                      <a:pt x="16557" y="9031"/>
                    </a:cubicBezTo>
                    <a:cubicBezTo>
                      <a:pt x="16841" y="9067"/>
                      <a:pt x="17152" y="9106"/>
                      <a:pt x="17499" y="9153"/>
                    </a:cubicBezTo>
                    <a:cubicBezTo>
                      <a:pt x="18288" y="9261"/>
                      <a:pt x="19028" y="9313"/>
                      <a:pt x="19712" y="9313"/>
                    </a:cubicBezTo>
                    <a:cubicBezTo>
                      <a:pt x="21877" y="9313"/>
                      <a:pt x="23465" y="8781"/>
                      <a:pt x="24197" y="7774"/>
                    </a:cubicBezTo>
                    <a:cubicBezTo>
                      <a:pt x="25082" y="6559"/>
                      <a:pt x="25605" y="3339"/>
                      <a:pt x="25131" y="2032"/>
                    </a:cubicBezTo>
                    <a:cubicBezTo>
                      <a:pt x="25001" y="1675"/>
                      <a:pt x="24799" y="1461"/>
                      <a:pt x="24531" y="1393"/>
                    </a:cubicBezTo>
                    <a:cubicBezTo>
                      <a:pt x="24308" y="1337"/>
                      <a:pt x="23997" y="1314"/>
                      <a:pt x="23606" y="1314"/>
                    </a:cubicBezTo>
                    <a:cubicBezTo>
                      <a:pt x="22874" y="1314"/>
                      <a:pt x="21861" y="1395"/>
                      <a:pt x="20625" y="1494"/>
                    </a:cubicBezTo>
                    <a:cubicBezTo>
                      <a:pt x="19346" y="1595"/>
                      <a:pt x="17897" y="1710"/>
                      <a:pt x="16396" y="1762"/>
                    </a:cubicBezTo>
                    <a:cubicBezTo>
                      <a:pt x="13120" y="1876"/>
                      <a:pt x="11646" y="1990"/>
                      <a:pt x="11389" y="2011"/>
                    </a:cubicBezTo>
                    <a:lnTo>
                      <a:pt x="358" y="5"/>
                    </a:lnTo>
                    <a:cubicBezTo>
                      <a:pt x="341" y="2"/>
                      <a:pt x="323" y="0"/>
                      <a:pt x="30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32"/>
              <p:cNvSpPr/>
              <p:nvPr/>
            </p:nvSpPr>
            <p:spPr>
              <a:xfrm>
                <a:off x="6240184" y="2917874"/>
                <a:ext cx="212278" cy="118027"/>
              </a:xfrm>
              <a:custGeom>
                <a:avLst/>
                <a:gdLst/>
                <a:ahLst/>
                <a:cxnLst/>
                <a:rect l="l" t="t" r="r" b="b"/>
                <a:pathLst>
                  <a:path w="11026" h="6343" extrusionOk="0">
                    <a:moveTo>
                      <a:pt x="10844" y="0"/>
                    </a:moveTo>
                    <a:lnTo>
                      <a:pt x="0" y="5378"/>
                    </a:lnTo>
                    <a:cubicBezTo>
                      <a:pt x="577" y="5900"/>
                      <a:pt x="1461" y="5917"/>
                      <a:pt x="3420" y="6185"/>
                    </a:cubicBezTo>
                    <a:cubicBezTo>
                      <a:pt x="4169" y="6287"/>
                      <a:pt x="4909" y="6343"/>
                      <a:pt x="5609" y="6343"/>
                    </a:cubicBezTo>
                    <a:cubicBezTo>
                      <a:pt x="7497" y="6343"/>
                      <a:pt x="9101" y="5936"/>
                      <a:pt x="9835" y="4927"/>
                    </a:cubicBezTo>
                    <a:cubicBezTo>
                      <a:pt x="10565" y="3924"/>
                      <a:pt x="11026" y="1410"/>
                      <a:pt x="1084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1" name="Google Shape;821;p32"/>
              <p:cNvSpPr/>
              <p:nvPr/>
            </p:nvSpPr>
            <p:spPr>
              <a:xfrm>
                <a:off x="6021965" y="2906225"/>
                <a:ext cx="270247" cy="107458"/>
              </a:xfrm>
              <a:custGeom>
                <a:avLst/>
                <a:gdLst/>
                <a:ahLst/>
                <a:cxnLst/>
                <a:rect l="l" t="t" r="r" b="b"/>
                <a:pathLst>
                  <a:path w="14037" h="5775" extrusionOk="0">
                    <a:moveTo>
                      <a:pt x="14037" y="0"/>
                    </a:moveTo>
                    <a:lnTo>
                      <a:pt x="14037" y="0"/>
                    </a:lnTo>
                    <a:cubicBezTo>
                      <a:pt x="13899" y="5"/>
                      <a:pt x="13760" y="12"/>
                      <a:pt x="13622" y="17"/>
                    </a:cubicBezTo>
                    <a:cubicBezTo>
                      <a:pt x="12538" y="54"/>
                      <a:pt x="11658" y="90"/>
                      <a:pt x="10951" y="125"/>
                    </a:cubicBezTo>
                    <a:lnTo>
                      <a:pt x="1" y="4348"/>
                    </a:lnTo>
                    <a:cubicBezTo>
                      <a:pt x="1302" y="5377"/>
                      <a:pt x="3161" y="5774"/>
                      <a:pt x="4599" y="5774"/>
                    </a:cubicBezTo>
                    <a:cubicBezTo>
                      <a:pt x="5248" y="5774"/>
                      <a:pt x="5812" y="5693"/>
                      <a:pt x="6198" y="5553"/>
                    </a:cubicBezTo>
                    <a:cubicBezTo>
                      <a:pt x="7519" y="5072"/>
                      <a:pt x="7350" y="1501"/>
                      <a:pt x="8644" y="1501"/>
                    </a:cubicBezTo>
                    <a:cubicBezTo>
                      <a:pt x="8706" y="1501"/>
                      <a:pt x="8772" y="1509"/>
                      <a:pt x="8841" y="1526"/>
                    </a:cubicBezTo>
                    <a:cubicBezTo>
                      <a:pt x="9742" y="1751"/>
                      <a:pt x="10015" y="2427"/>
                      <a:pt x="10222" y="3255"/>
                    </a:cubicBezTo>
                    <a:lnTo>
                      <a:pt x="14037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6163287" y="2984859"/>
                <a:ext cx="96816" cy="153956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7819" extrusionOk="0">
                    <a:moveTo>
                      <a:pt x="438" y="1"/>
                    </a:moveTo>
                    <a:cubicBezTo>
                      <a:pt x="288" y="4"/>
                      <a:pt x="133" y="123"/>
                      <a:pt x="127" y="289"/>
                    </a:cubicBezTo>
                    <a:cubicBezTo>
                      <a:pt x="125" y="322"/>
                      <a:pt x="1" y="3588"/>
                      <a:pt x="1" y="5584"/>
                    </a:cubicBezTo>
                    <a:cubicBezTo>
                      <a:pt x="1" y="6547"/>
                      <a:pt x="167" y="7128"/>
                      <a:pt x="539" y="7467"/>
                    </a:cubicBezTo>
                    <a:cubicBezTo>
                      <a:pt x="844" y="7744"/>
                      <a:pt x="1254" y="7819"/>
                      <a:pt x="1696" y="7819"/>
                    </a:cubicBezTo>
                    <a:cubicBezTo>
                      <a:pt x="1947" y="7819"/>
                      <a:pt x="2209" y="7795"/>
                      <a:pt x="2467" y="7770"/>
                    </a:cubicBezTo>
                    <a:cubicBezTo>
                      <a:pt x="3927" y="7637"/>
                      <a:pt x="4737" y="6975"/>
                      <a:pt x="4770" y="6947"/>
                    </a:cubicBezTo>
                    <a:cubicBezTo>
                      <a:pt x="4899" y="6841"/>
                      <a:pt x="4916" y="6652"/>
                      <a:pt x="4810" y="6524"/>
                    </a:cubicBezTo>
                    <a:cubicBezTo>
                      <a:pt x="4750" y="6452"/>
                      <a:pt x="4665" y="6415"/>
                      <a:pt x="4579" y="6415"/>
                    </a:cubicBezTo>
                    <a:cubicBezTo>
                      <a:pt x="4511" y="6415"/>
                      <a:pt x="4443" y="6438"/>
                      <a:pt x="4387" y="6485"/>
                    </a:cubicBezTo>
                    <a:cubicBezTo>
                      <a:pt x="4380" y="6490"/>
                      <a:pt x="3675" y="7056"/>
                      <a:pt x="2412" y="7171"/>
                    </a:cubicBezTo>
                    <a:cubicBezTo>
                      <a:pt x="2133" y="7197"/>
                      <a:pt x="1888" y="7217"/>
                      <a:pt x="1678" y="7217"/>
                    </a:cubicBezTo>
                    <a:cubicBezTo>
                      <a:pt x="1349" y="7217"/>
                      <a:pt x="1104" y="7169"/>
                      <a:pt x="943" y="7022"/>
                    </a:cubicBezTo>
                    <a:cubicBezTo>
                      <a:pt x="713" y="6812"/>
                      <a:pt x="602" y="6341"/>
                      <a:pt x="602" y="5584"/>
                    </a:cubicBezTo>
                    <a:cubicBezTo>
                      <a:pt x="602" y="3600"/>
                      <a:pt x="726" y="344"/>
                      <a:pt x="727" y="312"/>
                    </a:cubicBezTo>
                    <a:cubicBezTo>
                      <a:pt x="733" y="146"/>
                      <a:pt x="604" y="6"/>
                      <a:pt x="43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32"/>
              <p:cNvSpPr/>
              <p:nvPr/>
            </p:nvSpPr>
            <p:spPr>
              <a:xfrm>
                <a:off x="6246852" y="3132928"/>
                <a:ext cx="167227" cy="107803"/>
              </a:xfrm>
              <a:custGeom>
                <a:avLst/>
                <a:gdLst/>
                <a:ahLst/>
                <a:cxnLst/>
                <a:rect l="l" t="t" r="r" b="b"/>
                <a:pathLst>
                  <a:path w="8493" h="5475" extrusionOk="0">
                    <a:moveTo>
                      <a:pt x="5466" y="602"/>
                    </a:moveTo>
                    <a:cubicBezTo>
                      <a:pt x="5587" y="602"/>
                      <a:pt x="5708" y="611"/>
                      <a:pt x="5827" y="627"/>
                    </a:cubicBezTo>
                    <a:cubicBezTo>
                      <a:pt x="6867" y="775"/>
                      <a:pt x="7554" y="1282"/>
                      <a:pt x="7713" y="2016"/>
                    </a:cubicBezTo>
                    <a:cubicBezTo>
                      <a:pt x="7853" y="2665"/>
                      <a:pt x="7553" y="3352"/>
                      <a:pt x="6967" y="3724"/>
                    </a:cubicBezTo>
                    <a:cubicBezTo>
                      <a:pt x="5837" y="4442"/>
                      <a:pt x="3276" y="4874"/>
                      <a:pt x="2009" y="4874"/>
                    </a:cubicBezTo>
                    <a:cubicBezTo>
                      <a:pt x="1754" y="4874"/>
                      <a:pt x="1552" y="4857"/>
                      <a:pt x="1424" y="4821"/>
                    </a:cubicBezTo>
                    <a:cubicBezTo>
                      <a:pt x="1049" y="4714"/>
                      <a:pt x="758" y="4452"/>
                      <a:pt x="681" y="4154"/>
                    </a:cubicBezTo>
                    <a:cubicBezTo>
                      <a:pt x="647" y="4028"/>
                      <a:pt x="641" y="3844"/>
                      <a:pt x="799" y="3687"/>
                    </a:cubicBezTo>
                    <a:cubicBezTo>
                      <a:pt x="809" y="3677"/>
                      <a:pt x="818" y="3666"/>
                      <a:pt x="826" y="3655"/>
                    </a:cubicBezTo>
                    <a:cubicBezTo>
                      <a:pt x="851" y="3622"/>
                      <a:pt x="3149" y="602"/>
                      <a:pt x="5466" y="602"/>
                    </a:cubicBezTo>
                    <a:close/>
                    <a:moveTo>
                      <a:pt x="5469" y="1"/>
                    </a:moveTo>
                    <a:cubicBezTo>
                      <a:pt x="2918" y="1"/>
                      <a:pt x="573" y="2996"/>
                      <a:pt x="358" y="3277"/>
                    </a:cubicBezTo>
                    <a:cubicBezTo>
                      <a:pt x="95" y="3552"/>
                      <a:pt x="0" y="3924"/>
                      <a:pt x="98" y="4305"/>
                    </a:cubicBezTo>
                    <a:cubicBezTo>
                      <a:pt x="230" y="4813"/>
                      <a:pt x="675" y="5232"/>
                      <a:pt x="1259" y="5398"/>
                    </a:cubicBezTo>
                    <a:cubicBezTo>
                      <a:pt x="1437" y="5449"/>
                      <a:pt x="1701" y="5474"/>
                      <a:pt x="2025" y="5474"/>
                    </a:cubicBezTo>
                    <a:cubicBezTo>
                      <a:pt x="3479" y="5474"/>
                      <a:pt x="6108" y="4982"/>
                      <a:pt x="7289" y="4230"/>
                    </a:cubicBezTo>
                    <a:cubicBezTo>
                      <a:pt x="8086" y="3724"/>
                      <a:pt x="8493" y="2783"/>
                      <a:pt x="8300" y="1889"/>
                    </a:cubicBezTo>
                    <a:cubicBezTo>
                      <a:pt x="8085" y="895"/>
                      <a:pt x="7215" y="218"/>
                      <a:pt x="5913" y="32"/>
                    </a:cubicBezTo>
                    <a:cubicBezTo>
                      <a:pt x="5764" y="11"/>
                      <a:pt x="5616" y="1"/>
                      <a:pt x="546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32"/>
              <p:cNvSpPr/>
              <p:nvPr/>
            </p:nvSpPr>
            <p:spPr>
              <a:xfrm>
                <a:off x="6254846" y="3150826"/>
                <a:ext cx="141473" cy="68817"/>
              </a:xfrm>
              <a:custGeom>
                <a:avLst/>
                <a:gdLst/>
                <a:ahLst/>
                <a:cxnLst/>
                <a:rect l="l" t="t" r="r" b="b"/>
                <a:pathLst>
                  <a:path w="7185" h="3495" extrusionOk="0">
                    <a:moveTo>
                      <a:pt x="6849" y="1"/>
                    </a:moveTo>
                    <a:cubicBezTo>
                      <a:pt x="6780" y="1"/>
                      <a:pt x="6711" y="24"/>
                      <a:pt x="6655" y="72"/>
                    </a:cubicBezTo>
                    <a:cubicBezTo>
                      <a:pt x="6623" y="99"/>
                      <a:pt x="3422" y="2774"/>
                      <a:pt x="295" y="2893"/>
                    </a:cubicBezTo>
                    <a:cubicBezTo>
                      <a:pt x="130" y="2899"/>
                      <a:pt x="1" y="3036"/>
                      <a:pt x="3" y="3199"/>
                    </a:cubicBezTo>
                    <a:cubicBezTo>
                      <a:pt x="7" y="3363"/>
                      <a:pt x="141" y="3494"/>
                      <a:pt x="303" y="3494"/>
                    </a:cubicBezTo>
                    <a:cubicBezTo>
                      <a:pt x="304" y="3494"/>
                      <a:pt x="305" y="3494"/>
                      <a:pt x="305" y="3494"/>
                    </a:cubicBezTo>
                    <a:lnTo>
                      <a:pt x="317" y="3494"/>
                    </a:lnTo>
                    <a:cubicBezTo>
                      <a:pt x="3654" y="3366"/>
                      <a:pt x="6905" y="647"/>
                      <a:pt x="7042" y="530"/>
                    </a:cubicBezTo>
                    <a:cubicBezTo>
                      <a:pt x="7169" y="424"/>
                      <a:pt x="7185" y="234"/>
                      <a:pt x="7078" y="107"/>
                    </a:cubicBezTo>
                    <a:cubicBezTo>
                      <a:pt x="7019" y="37"/>
                      <a:pt x="6934" y="1"/>
                      <a:pt x="684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32"/>
              <p:cNvSpPr/>
              <p:nvPr/>
            </p:nvSpPr>
            <p:spPr>
              <a:xfrm>
                <a:off x="6198946" y="2791739"/>
                <a:ext cx="209068" cy="89373"/>
              </a:xfrm>
              <a:custGeom>
                <a:avLst/>
                <a:gdLst/>
                <a:ahLst/>
                <a:cxnLst/>
                <a:rect l="l" t="t" r="r" b="b"/>
                <a:pathLst>
                  <a:path w="10618" h="4539" extrusionOk="0">
                    <a:moveTo>
                      <a:pt x="6923" y="0"/>
                    </a:moveTo>
                    <a:cubicBezTo>
                      <a:pt x="6677" y="0"/>
                      <a:pt x="6423" y="14"/>
                      <a:pt x="6164" y="45"/>
                    </a:cubicBezTo>
                    <a:cubicBezTo>
                      <a:pt x="4025" y="296"/>
                      <a:pt x="2516" y="2435"/>
                      <a:pt x="1761" y="2812"/>
                    </a:cubicBezTo>
                    <a:cubicBezTo>
                      <a:pt x="1007" y="3189"/>
                      <a:pt x="0" y="3190"/>
                      <a:pt x="0" y="3190"/>
                    </a:cubicBezTo>
                    <a:cubicBezTo>
                      <a:pt x="0" y="3190"/>
                      <a:pt x="1252" y="4538"/>
                      <a:pt x="1987" y="4538"/>
                    </a:cubicBezTo>
                    <a:cubicBezTo>
                      <a:pt x="2092" y="4538"/>
                      <a:pt x="2186" y="4511"/>
                      <a:pt x="2265" y="4448"/>
                    </a:cubicBezTo>
                    <a:cubicBezTo>
                      <a:pt x="2894" y="3944"/>
                      <a:pt x="5158" y="1680"/>
                      <a:pt x="7800" y="1428"/>
                    </a:cubicBezTo>
                    <a:cubicBezTo>
                      <a:pt x="8398" y="1372"/>
                      <a:pt x="8879" y="1353"/>
                      <a:pt x="9262" y="1353"/>
                    </a:cubicBezTo>
                    <a:cubicBezTo>
                      <a:pt x="9948" y="1353"/>
                      <a:pt x="10319" y="1412"/>
                      <a:pt x="10475" y="1412"/>
                    </a:cubicBezTo>
                    <a:cubicBezTo>
                      <a:pt x="10618" y="1412"/>
                      <a:pt x="10581" y="1363"/>
                      <a:pt x="10442" y="1177"/>
                    </a:cubicBezTo>
                    <a:cubicBezTo>
                      <a:pt x="10111" y="734"/>
                      <a:pt x="8710" y="0"/>
                      <a:pt x="692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6" name="Google Shape;826;p32"/>
              <p:cNvSpPr/>
              <p:nvPr/>
            </p:nvSpPr>
            <p:spPr>
              <a:xfrm>
                <a:off x="6191090" y="2785773"/>
                <a:ext cx="223206" cy="101226"/>
              </a:xfrm>
              <a:custGeom>
                <a:avLst/>
                <a:gdLst/>
                <a:ahLst/>
                <a:cxnLst/>
                <a:rect l="l" t="t" r="r" b="b"/>
                <a:pathLst>
                  <a:path w="11336" h="5141" extrusionOk="0">
                    <a:moveTo>
                      <a:pt x="7328" y="603"/>
                    </a:moveTo>
                    <a:cubicBezTo>
                      <a:pt x="8652" y="603"/>
                      <a:pt x="9715" y="1022"/>
                      <a:pt x="10257" y="1371"/>
                    </a:cubicBezTo>
                    <a:cubicBezTo>
                      <a:pt x="10092" y="1362"/>
                      <a:pt x="9896" y="1356"/>
                      <a:pt x="9665" y="1356"/>
                    </a:cubicBezTo>
                    <a:cubicBezTo>
                      <a:pt x="9272" y="1356"/>
                      <a:pt x="8779" y="1374"/>
                      <a:pt x="8171" y="1433"/>
                    </a:cubicBezTo>
                    <a:cubicBezTo>
                      <a:pt x="5769" y="1661"/>
                      <a:pt x="3676" y="3479"/>
                      <a:pt x="2782" y="4254"/>
                    </a:cubicBezTo>
                    <a:cubicBezTo>
                      <a:pt x="2657" y="4365"/>
                      <a:pt x="2553" y="4454"/>
                      <a:pt x="2476" y="4515"/>
                    </a:cubicBezTo>
                    <a:cubicBezTo>
                      <a:pt x="2451" y="4535"/>
                      <a:pt x="2418" y="4544"/>
                      <a:pt x="2376" y="4544"/>
                    </a:cubicBezTo>
                    <a:cubicBezTo>
                      <a:pt x="2128" y="4544"/>
                      <a:pt x="1605" y="4215"/>
                      <a:pt x="1076" y="3739"/>
                    </a:cubicBezTo>
                    <a:cubicBezTo>
                      <a:pt x="1441" y="3686"/>
                      <a:pt x="1897" y="3583"/>
                      <a:pt x="2295" y="3384"/>
                    </a:cubicBezTo>
                    <a:cubicBezTo>
                      <a:pt x="2561" y="3251"/>
                      <a:pt x="2864" y="2972"/>
                      <a:pt x="3248" y="2616"/>
                    </a:cubicBezTo>
                    <a:cubicBezTo>
                      <a:pt x="4072" y="1853"/>
                      <a:pt x="5201" y="810"/>
                      <a:pt x="6599" y="645"/>
                    </a:cubicBezTo>
                    <a:cubicBezTo>
                      <a:pt x="6849" y="616"/>
                      <a:pt x="7092" y="603"/>
                      <a:pt x="7328" y="603"/>
                    </a:cubicBezTo>
                    <a:close/>
                    <a:moveTo>
                      <a:pt x="7341" y="1"/>
                    </a:moveTo>
                    <a:cubicBezTo>
                      <a:pt x="7078" y="1"/>
                      <a:pt x="6806" y="16"/>
                      <a:pt x="6528" y="49"/>
                    </a:cubicBezTo>
                    <a:cubicBezTo>
                      <a:pt x="4937" y="236"/>
                      <a:pt x="3675" y="1403"/>
                      <a:pt x="2840" y="2174"/>
                    </a:cubicBezTo>
                    <a:cubicBezTo>
                      <a:pt x="2505" y="2484"/>
                      <a:pt x="2214" y="2752"/>
                      <a:pt x="2026" y="2847"/>
                    </a:cubicBezTo>
                    <a:cubicBezTo>
                      <a:pt x="1346" y="3186"/>
                      <a:pt x="409" y="3192"/>
                      <a:pt x="399" y="3192"/>
                    </a:cubicBezTo>
                    <a:cubicBezTo>
                      <a:pt x="136" y="3192"/>
                      <a:pt x="1" y="3505"/>
                      <a:pt x="179" y="3697"/>
                    </a:cubicBezTo>
                    <a:cubicBezTo>
                      <a:pt x="533" y="4079"/>
                      <a:pt x="1592" y="5140"/>
                      <a:pt x="2392" y="5140"/>
                    </a:cubicBezTo>
                    <a:cubicBezTo>
                      <a:pt x="2559" y="5140"/>
                      <a:pt x="2715" y="5094"/>
                      <a:pt x="2851" y="4986"/>
                    </a:cubicBezTo>
                    <a:cubicBezTo>
                      <a:pt x="2934" y="4920"/>
                      <a:pt x="3043" y="4825"/>
                      <a:pt x="3177" y="4709"/>
                    </a:cubicBezTo>
                    <a:cubicBezTo>
                      <a:pt x="4027" y="3970"/>
                      <a:pt x="6017" y="2241"/>
                      <a:pt x="8228" y="2031"/>
                    </a:cubicBezTo>
                    <a:cubicBezTo>
                      <a:pt x="8816" y="1975"/>
                      <a:pt x="9291" y="1957"/>
                      <a:pt x="9668" y="1957"/>
                    </a:cubicBezTo>
                    <a:cubicBezTo>
                      <a:pt x="10121" y="1957"/>
                      <a:pt x="10432" y="1983"/>
                      <a:pt x="10628" y="1999"/>
                    </a:cubicBezTo>
                    <a:cubicBezTo>
                      <a:pt x="10714" y="2007"/>
                      <a:pt x="10792" y="2013"/>
                      <a:pt x="10863" y="2013"/>
                    </a:cubicBezTo>
                    <a:cubicBezTo>
                      <a:pt x="11025" y="2013"/>
                      <a:pt x="11147" y="1979"/>
                      <a:pt x="11224" y="1838"/>
                    </a:cubicBezTo>
                    <a:cubicBezTo>
                      <a:pt x="11336" y="1638"/>
                      <a:pt x="11212" y="1474"/>
                      <a:pt x="11081" y="1300"/>
                    </a:cubicBezTo>
                    <a:cubicBezTo>
                      <a:pt x="10716" y="812"/>
                      <a:pt x="9262" y="1"/>
                      <a:pt x="73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7" name="Google Shape;827;p32"/>
              <p:cNvSpPr/>
              <p:nvPr/>
            </p:nvSpPr>
            <p:spPr>
              <a:xfrm>
                <a:off x="6020574" y="2819660"/>
                <a:ext cx="121428" cy="48575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2467" extrusionOk="0">
                    <a:moveTo>
                      <a:pt x="1754" y="0"/>
                    </a:moveTo>
                    <a:cubicBezTo>
                      <a:pt x="1672" y="0"/>
                      <a:pt x="1591" y="4"/>
                      <a:pt x="1511" y="10"/>
                    </a:cubicBezTo>
                    <a:cubicBezTo>
                      <a:pt x="1" y="136"/>
                      <a:pt x="126" y="1141"/>
                      <a:pt x="126" y="1141"/>
                    </a:cubicBezTo>
                    <a:cubicBezTo>
                      <a:pt x="126" y="1141"/>
                      <a:pt x="757" y="1267"/>
                      <a:pt x="2895" y="1897"/>
                    </a:cubicBezTo>
                    <a:cubicBezTo>
                      <a:pt x="4372" y="2332"/>
                      <a:pt x="4889" y="2466"/>
                      <a:pt x="5192" y="2466"/>
                    </a:cubicBezTo>
                    <a:cubicBezTo>
                      <a:pt x="5327" y="2466"/>
                      <a:pt x="5420" y="2439"/>
                      <a:pt x="5537" y="2401"/>
                    </a:cubicBezTo>
                    <a:cubicBezTo>
                      <a:pt x="5914" y="2275"/>
                      <a:pt x="6166" y="1268"/>
                      <a:pt x="6166" y="1268"/>
                    </a:cubicBezTo>
                    <a:lnTo>
                      <a:pt x="6166" y="1268"/>
                    </a:lnTo>
                    <a:cubicBezTo>
                      <a:pt x="6079" y="1355"/>
                      <a:pt x="5965" y="1389"/>
                      <a:pt x="5841" y="1389"/>
                    </a:cubicBezTo>
                    <a:cubicBezTo>
                      <a:pt x="5429" y="1389"/>
                      <a:pt x="4907" y="1016"/>
                      <a:pt x="4907" y="1016"/>
                    </a:cubicBezTo>
                    <a:cubicBezTo>
                      <a:pt x="4907" y="1016"/>
                      <a:pt x="3215" y="0"/>
                      <a:pt x="1754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32"/>
              <p:cNvSpPr/>
              <p:nvPr/>
            </p:nvSpPr>
            <p:spPr>
              <a:xfrm>
                <a:off x="6016262" y="2813753"/>
                <a:ext cx="132100" cy="60429"/>
              </a:xfrm>
              <a:custGeom>
                <a:avLst/>
                <a:gdLst/>
                <a:ahLst/>
                <a:cxnLst/>
                <a:rect l="l" t="t" r="r" b="b"/>
                <a:pathLst>
                  <a:path w="6709" h="3069" extrusionOk="0">
                    <a:moveTo>
                      <a:pt x="1972" y="602"/>
                    </a:moveTo>
                    <a:cubicBezTo>
                      <a:pt x="3327" y="602"/>
                      <a:pt x="4951" y="1562"/>
                      <a:pt x="4952" y="1562"/>
                    </a:cubicBezTo>
                    <a:cubicBezTo>
                      <a:pt x="5025" y="1615"/>
                      <a:pt x="5477" y="1924"/>
                      <a:pt x="5932" y="1980"/>
                    </a:cubicBezTo>
                    <a:cubicBezTo>
                      <a:pt x="5836" y="2209"/>
                      <a:pt x="5731" y="2385"/>
                      <a:pt x="5661" y="2416"/>
                    </a:cubicBezTo>
                    <a:cubicBezTo>
                      <a:pt x="5577" y="2444"/>
                      <a:pt x="5512" y="2466"/>
                      <a:pt x="5406" y="2466"/>
                    </a:cubicBezTo>
                    <a:cubicBezTo>
                      <a:pt x="5157" y="2466"/>
                      <a:pt x="4682" y="2346"/>
                      <a:pt x="3198" y="1910"/>
                    </a:cubicBezTo>
                    <a:cubicBezTo>
                      <a:pt x="1785" y="1494"/>
                      <a:pt x="1028" y="1297"/>
                      <a:pt x="671" y="1209"/>
                    </a:cubicBezTo>
                    <a:cubicBezTo>
                      <a:pt x="695" y="1132"/>
                      <a:pt x="734" y="1060"/>
                      <a:pt x="786" y="997"/>
                    </a:cubicBezTo>
                    <a:cubicBezTo>
                      <a:pt x="960" y="782"/>
                      <a:pt x="1295" y="648"/>
                      <a:pt x="1755" y="610"/>
                    </a:cubicBezTo>
                    <a:cubicBezTo>
                      <a:pt x="1826" y="604"/>
                      <a:pt x="1899" y="602"/>
                      <a:pt x="1972" y="602"/>
                    </a:cubicBezTo>
                    <a:close/>
                    <a:moveTo>
                      <a:pt x="1975" y="0"/>
                    </a:moveTo>
                    <a:cubicBezTo>
                      <a:pt x="1884" y="0"/>
                      <a:pt x="1794" y="4"/>
                      <a:pt x="1705" y="12"/>
                    </a:cubicBezTo>
                    <a:cubicBezTo>
                      <a:pt x="1069" y="64"/>
                      <a:pt x="603" y="268"/>
                      <a:pt x="319" y="619"/>
                    </a:cubicBezTo>
                    <a:cubicBezTo>
                      <a:pt x="0" y="1011"/>
                      <a:pt x="42" y="1433"/>
                      <a:pt x="48" y="1481"/>
                    </a:cubicBezTo>
                    <a:cubicBezTo>
                      <a:pt x="64" y="1609"/>
                      <a:pt x="160" y="1712"/>
                      <a:pt x="287" y="1738"/>
                    </a:cubicBezTo>
                    <a:cubicBezTo>
                      <a:pt x="293" y="1739"/>
                      <a:pt x="939" y="1871"/>
                      <a:pt x="3029" y="2486"/>
                    </a:cubicBezTo>
                    <a:cubicBezTo>
                      <a:pt x="4490" y="2916"/>
                      <a:pt x="5046" y="3068"/>
                      <a:pt x="5409" y="3068"/>
                    </a:cubicBezTo>
                    <a:cubicBezTo>
                      <a:pt x="5574" y="3068"/>
                      <a:pt x="5700" y="3036"/>
                      <a:pt x="5850" y="2986"/>
                    </a:cubicBezTo>
                    <a:cubicBezTo>
                      <a:pt x="6346" y="2820"/>
                      <a:pt x="6607" y="1915"/>
                      <a:pt x="6676" y="1641"/>
                    </a:cubicBezTo>
                    <a:cubicBezTo>
                      <a:pt x="6709" y="1510"/>
                      <a:pt x="6649" y="1373"/>
                      <a:pt x="6532" y="1306"/>
                    </a:cubicBezTo>
                    <a:cubicBezTo>
                      <a:pt x="6486" y="1280"/>
                      <a:pt x="6435" y="1267"/>
                      <a:pt x="6385" y="1267"/>
                    </a:cubicBezTo>
                    <a:cubicBezTo>
                      <a:pt x="6307" y="1267"/>
                      <a:pt x="6230" y="1298"/>
                      <a:pt x="6172" y="1356"/>
                    </a:cubicBezTo>
                    <a:cubicBezTo>
                      <a:pt x="6148" y="1379"/>
                      <a:pt x="6110" y="1390"/>
                      <a:pt x="6061" y="1390"/>
                    </a:cubicBezTo>
                    <a:cubicBezTo>
                      <a:pt x="5877" y="1390"/>
                      <a:pt x="5543" y="1244"/>
                      <a:pt x="5281" y="1060"/>
                    </a:cubicBezTo>
                    <a:cubicBezTo>
                      <a:pt x="5205" y="1014"/>
                      <a:pt x="3498" y="0"/>
                      <a:pt x="1975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9" name="Google Shape;829;p32"/>
              <p:cNvSpPr/>
              <p:nvPr/>
            </p:nvSpPr>
            <p:spPr>
              <a:xfrm>
                <a:off x="6431780" y="2509109"/>
                <a:ext cx="146159" cy="233976"/>
              </a:xfrm>
              <a:custGeom>
                <a:avLst/>
                <a:gdLst/>
                <a:ahLst/>
                <a:cxnLst/>
                <a:rect l="l" t="t" r="r" b="b"/>
                <a:pathLst>
                  <a:path w="7423" h="11883" extrusionOk="0">
                    <a:moveTo>
                      <a:pt x="705" y="1"/>
                    </a:moveTo>
                    <a:cubicBezTo>
                      <a:pt x="272" y="1"/>
                      <a:pt x="1" y="57"/>
                      <a:pt x="1" y="57"/>
                    </a:cubicBezTo>
                    <a:cubicBezTo>
                      <a:pt x="1" y="57"/>
                      <a:pt x="5662" y="2447"/>
                      <a:pt x="6165" y="11883"/>
                    </a:cubicBezTo>
                    <a:lnTo>
                      <a:pt x="7297" y="11757"/>
                    </a:lnTo>
                    <a:cubicBezTo>
                      <a:pt x="7297" y="11757"/>
                      <a:pt x="7423" y="7354"/>
                      <a:pt x="5537" y="3328"/>
                    </a:cubicBezTo>
                    <a:cubicBezTo>
                      <a:pt x="4164" y="400"/>
                      <a:pt x="1860" y="1"/>
                      <a:pt x="7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32"/>
              <p:cNvSpPr/>
              <p:nvPr/>
            </p:nvSpPr>
            <p:spPr>
              <a:xfrm>
                <a:off x="6425637" y="2503320"/>
                <a:ext cx="157835" cy="245672"/>
              </a:xfrm>
              <a:custGeom>
                <a:avLst/>
                <a:gdLst/>
                <a:ahLst/>
                <a:cxnLst/>
                <a:rect l="l" t="t" r="r" b="b"/>
                <a:pathLst>
                  <a:path w="8016" h="12477" extrusionOk="0">
                    <a:moveTo>
                      <a:pt x="1354" y="601"/>
                    </a:moveTo>
                    <a:cubicBezTo>
                      <a:pt x="2503" y="677"/>
                      <a:pt x="4390" y="1219"/>
                      <a:pt x="5576" y="3749"/>
                    </a:cubicBezTo>
                    <a:cubicBezTo>
                      <a:pt x="7150" y="7109"/>
                      <a:pt x="7300" y="10786"/>
                      <a:pt x="7309" y="11782"/>
                    </a:cubicBezTo>
                    <a:lnTo>
                      <a:pt x="6758" y="11844"/>
                    </a:lnTo>
                    <a:cubicBezTo>
                      <a:pt x="6291" y="4795"/>
                      <a:pt x="2999" y="1712"/>
                      <a:pt x="1354" y="601"/>
                    </a:cubicBezTo>
                    <a:close/>
                    <a:moveTo>
                      <a:pt x="986" y="0"/>
                    </a:moveTo>
                    <a:cubicBezTo>
                      <a:pt x="543" y="0"/>
                      <a:pt x="263" y="55"/>
                      <a:pt x="252" y="57"/>
                    </a:cubicBezTo>
                    <a:cubicBezTo>
                      <a:pt x="124" y="83"/>
                      <a:pt x="27" y="190"/>
                      <a:pt x="14" y="321"/>
                    </a:cubicBezTo>
                    <a:cubicBezTo>
                      <a:pt x="1" y="452"/>
                      <a:pt x="74" y="576"/>
                      <a:pt x="195" y="627"/>
                    </a:cubicBezTo>
                    <a:cubicBezTo>
                      <a:pt x="251" y="651"/>
                      <a:pt x="5691" y="3077"/>
                      <a:pt x="6178" y="12192"/>
                    </a:cubicBezTo>
                    <a:cubicBezTo>
                      <a:pt x="6186" y="12351"/>
                      <a:pt x="6318" y="12477"/>
                      <a:pt x="6477" y="12477"/>
                    </a:cubicBezTo>
                    <a:cubicBezTo>
                      <a:pt x="6489" y="12477"/>
                      <a:pt x="6499" y="12477"/>
                      <a:pt x="6511" y="12476"/>
                    </a:cubicBezTo>
                    <a:lnTo>
                      <a:pt x="7642" y="12350"/>
                    </a:lnTo>
                    <a:cubicBezTo>
                      <a:pt x="7792" y="12333"/>
                      <a:pt x="7907" y="12210"/>
                      <a:pt x="7910" y="12059"/>
                    </a:cubicBezTo>
                    <a:cubicBezTo>
                      <a:pt x="7916" y="11877"/>
                      <a:pt x="8016" y="7538"/>
                      <a:pt x="6121" y="3494"/>
                    </a:cubicBezTo>
                    <a:cubicBezTo>
                      <a:pt x="4678" y="416"/>
                      <a:pt x="2211" y="0"/>
                      <a:pt x="986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32"/>
              <p:cNvSpPr/>
              <p:nvPr/>
            </p:nvSpPr>
            <p:spPr>
              <a:xfrm>
                <a:off x="6491283" y="2712920"/>
                <a:ext cx="181778" cy="107980"/>
              </a:xfrm>
              <a:custGeom>
                <a:avLst/>
                <a:gdLst/>
                <a:ahLst/>
                <a:cxnLst/>
                <a:rect l="l" t="t" r="r" b="b"/>
                <a:pathLst>
                  <a:path w="9232" h="5484" extrusionOk="0">
                    <a:moveTo>
                      <a:pt x="7210" y="1"/>
                    </a:moveTo>
                    <a:cubicBezTo>
                      <a:pt x="7009" y="1"/>
                      <a:pt x="6805" y="35"/>
                      <a:pt x="6605" y="107"/>
                    </a:cubicBezTo>
                    <a:lnTo>
                      <a:pt x="1312" y="2001"/>
                    </a:lnTo>
                    <a:cubicBezTo>
                      <a:pt x="492" y="2295"/>
                      <a:pt x="1" y="3137"/>
                      <a:pt x="150" y="3997"/>
                    </a:cubicBezTo>
                    <a:cubicBezTo>
                      <a:pt x="300" y="4855"/>
                      <a:pt x="1044" y="5482"/>
                      <a:pt x="1916" y="5484"/>
                    </a:cubicBezTo>
                    <a:cubicBezTo>
                      <a:pt x="2122" y="5484"/>
                      <a:pt x="2327" y="5448"/>
                      <a:pt x="2520" y="5378"/>
                    </a:cubicBezTo>
                    <a:lnTo>
                      <a:pt x="7813" y="3483"/>
                    </a:lnTo>
                    <a:cubicBezTo>
                      <a:pt x="8746" y="3150"/>
                      <a:pt x="9231" y="2123"/>
                      <a:pt x="8898" y="1190"/>
                    </a:cubicBezTo>
                    <a:cubicBezTo>
                      <a:pt x="8635" y="458"/>
                      <a:pt x="7946" y="1"/>
                      <a:pt x="72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32"/>
              <p:cNvSpPr/>
              <p:nvPr/>
            </p:nvSpPr>
            <p:spPr>
              <a:xfrm>
                <a:off x="6484943" y="2706994"/>
                <a:ext cx="194793" cy="119833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6086" extrusionOk="0">
                    <a:moveTo>
                      <a:pt x="7533" y="602"/>
                    </a:moveTo>
                    <a:cubicBezTo>
                      <a:pt x="8259" y="604"/>
                      <a:pt x="8877" y="1127"/>
                      <a:pt x="9001" y="1842"/>
                    </a:cubicBezTo>
                    <a:cubicBezTo>
                      <a:pt x="9124" y="2557"/>
                      <a:pt x="8716" y="3257"/>
                      <a:pt x="8034" y="3502"/>
                    </a:cubicBezTo>
                    <a:lnTo>
                      <a:pt x="2742" y="5397"/>
                    </a:lnTo>
                    <a:cubicBezTo>
                      <a:pt x="2583" y="5454"/>
                      <a:pt x="2419" y="5482"/>
                      <a:pt x="2257" y="5482"/>
                    </a:cubicBezTo>
                    <a:cubicBezTo>
                      <a:pt x="1640" y="5482"/>
                      <a:pt x="1046" y="5091"/>
                      <a:pt x="833" y="4493"/>
                    </a:cubicBezTo>
                    <a:cubicBezTo>
                      <a:pt x="554" y="3717"/>
                      <a:pt x="958" y="2862"/>
                      <a:pt x="1736" y="2586"/>
                    </a:cubicBezTo>
                    <a:lnTo>
                      <a:pt x="7029" y="691"/>
                    </a:lnTo>
                    <a:cubicBezTo>
                      <a:pt x="7190" y="632"/>
                      <a:pt x="7361" y="602"/>
                      <a:pt x="7533" y="602"/>
                    </a:cubicBezTo>
                    <a:close/>
                    <a:moveTo>
                      <a:pt x="7531" y="1"/>
                    </a:moveTo>
                    <a:cubicBezTo>
                      <a:pt x="7297" y="1"/>
                      <a:pt x="7059" y="41"/>
                      <a:pt x="6825" y="124"/>
                    </a:cubicBezTo>
                    <a:lnTo>
                      <a:pt x="1532" y="2019"/>
                    </a:lnTo>
                    <a:cubicBezTo>
                      <a:pt x="574" y="2362"/>
                      <a:pt x="0" y="3346"/>
                      <a:pt x="175" y="4349"/>
                    </a:cubicBezTo>
                    <a:cubicBezTo>
                      <a:pt x="349" y="5352"/>
                      <a:pt x="1219" y="6084"/>
                      <a:pt x="2238" y="6086"/>
                    </a:cubicBezTo>
                    <a:cubicBezTo>
                      <a:pt x="2478" y="6084"/>
                      <a:pt x="2718" y="6043"/>
                      <a:pt x="2944" y="5962"/>
                    </a:cubicBezTo>
                    <a:lnTo>
                      <a:pt x="8237" y="4068"/>
                    </a:lnTo>
                    <a:cubicBezTo>
                      <a:pt x="9326" y="3678"/>
                      <a:pt x="9892" y="2479"/>
                      <a:pt x="9502" y="1390"/>
                    </a:cubicBezTo>
                    <a:cubicBezTo>
                      <a:pt x="9197" y="534"/>
                      <a:pt x="8391" y="1"/>
                      <a:pt x="753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32"/>
              <p:cNvSpPr/>
              <p:nvPr/>
            </p:nvSpPr>
            <p:spPr>
              <a:xfrm>
                <a:off x="6492859" y="2760058"/>
                <a:ext cx="52592" cy="57593"/>
              </a:xfrm>
              <a:custGeom>
                <a:avLst/>
                <a:gdLst/>
                <a:ahLst/>
                <a:cxnLst/>
                <a:rect l="l" t="t" r="r" b="b"/>
                <a:pathLst>
                  <a:path w="2671" h="2925" extrusionOk="0">
                    <a:moveTo>
                      <a:pt x="1107" y="0"/>
                    </a:moveTo>
                    <a:cubicBezTo>
                      <a:pt x="1005" y="0"/>
                      <a:pt x="904" y="18"/>
                      <a:pt x="807" y="54"/>
                    </a:cubicBezTo>
                    <a:cubicBezTo>
                      <a:pt x="230" y="270"/>
                      <a:pt x="0" y="1076"/>
                      <a:pt x="292" y="1854"/>
                    </a:cubicBezTo>
                    <a:cubicBezTo>
                      <a:pt x="535" y="2501"/>
                      <a:pt x="1062" y="2925"/>
                      <a:pt x="1564" y="2925"/>
                    </a:cubicBezTo>
                    <a:cubicBezTo>
                      <a:pt x="1666" y="2925"/>
                      <a:pt x="1766" y="2908"/>
                      <a:pt x="1863" y="2871"/>
                    </a:cubicBezTo>
                    <a:cubicBezTo>
                      <a:pt x="2439" y="2654"/>
                      <a:pt x="2670" y="1849"/>
                      <a:pt x="2379" y="1072"/>
                    </a:cubicBezTo>
                    <a:cubicBezTo>
                      <a:pt x="2135" y="424"/>
                      <a:pt x="1608" y="0"/>
                      <a:pt x="11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4" name="Google Shape;834;p32"/>
              <p:cNvSpPr/>
              <p:nvPr/>
            </p:nvSpPr>
            <p:spPr>
              <a:xfrm>
                <a:off x="6486164" y="2754132"/>
                <a:ext cx="62811" cy="69407"/>
              </a:xfrm>
              <a:custGeom>
                <a:avLst/>
                <a:gdLst/>
                <a:ahLst/>
                <a:cxnLst/>
                <a:rect l="l" t="t" r="r" b="b"/>
                <a:pathLst>
                  <a:path w="3190" h="3525" extrusionOk="0">
                    <a:moveTo>
                      <a:pt x="1435" y="602"/>
                    </a:moveTo>
                    <a:cubicBezTo>
                      <a:pt x="1438" y="602"/>
                      <a:pt x="1441" y="602"/>
                      <a:pt x="1444" y="602"/>
                    </a:cubicBezTo>
                    <a:cubicBezTo>
                      <a:pt x="1820" y="602"/>
                      <a:pt x="2242" y="958"/>
                      <a:pt x="2438" y="1477"/>
                    </a:cubicBezTo>
                    <a:cubicBezTo>
                      <a:pt x="2556" y="1793"/>
                      <a:pt x="2578" y="2121"/>
                      <a:pt x="2498" y="2399"/>
                    </a:cubicBezTo>
                    <a:cubicBezTo>
                      <a:pt x="2427" y="2646"/>
                      <a:pt x="2285" y="2820"/>
                      <a:pt x="2098" y="2890"/>
                    </a:cubicBezTo>
                    <a:cubicBezTo>
                      <a:pt x="2036" y="2913"/>
                      <a:pt x="1972" y="2924"/>
                      <a:pt x="1907" y="2924"/>
                    </a:cubicBezTo>
                    <a:cubicBezTo>
                      <a:pt x="1532" y="2924"/>
                      <a:pt x="1109" y="2568"/>
                      <a:pt x="913" y="2048"/>
                    </a:cubicBezTo>
                    <a:cubicBezTo>
                      <a:pt x="684" y="1438"/>
                      <a:pt x="840" y="790"/>
                      <a:pt x="1252" y="635"/>
                    </a:cubicBezTo>
                    <a:cubicBezTo>
                      <a:pt x="1311" y="614"/>
                      <a:pt x="1373" y="602"/>
                      <a:pt x="1435" y="602"/>
                    </a:cubicBezTo>
                    <a:close/>
                    <a:moveTo>
                      <a:pt x="1441" y="1"/>
                    </a:moveTo>
                    <a:cubicBezTo>
                      <a:pt x="1305" y="1"/>
                      <a:pt x="1171" y="24"/>
                      <a:pt x="1041" y="73"/>
                    </a:cubicBezTo>
                    <a:cubicBezTo>
                      <a:pt x="310" y="348"/>
                      <a:pt x="0" y="1329"/>
                      <a:pt x="350" y="2261"/>
                    </a:cubicBezTo>
                    <a:cubicBezTo>
                      <a:pt x="638" y="3027"/>
                      <a:pt x="1283" y="3524"/>
                      <a:pt x="1910" y="3524"/>
                    </a:cubicBezTo>
                    <a:cubicBezTo>
                      <a:pt x="2047" y="3524"/>
                      <a:pt x="2182" y="3501"/>
                      <a:pt x="2309" y="3453"/>
                    </a:cubicBezTo>
                    <a:cubicBezTo>
                      <a:pt x="2679" y="3313"/>
                      <a:pt x="2951" y="2999"/>
                      <a:pt x="3076" y="2565"/>
                    </a:cubicBezTo>
                    <a:cubicBezTo>
                      <a:pt x="3190" y="2163"/>
                      <a:pt x="3162" y="1702"/>
                      <a:pt x="2999" y="1266"/>
                    </a:cubicBezTo>
                    <a:cubicBezTo>
                      <a:pt x="2711" y="499"/>
                      <a:pt x="2067" y="1"/>
                      <a:pt x="1441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5" name="Google Shape;835;p32"/>
              <p:cNvSpPr/>
              <p:nvPr/>
            </p:nvSpPr>
            <p:spPr>
              <a:xfrm>
                <a:off x="6473995" y="2907241"/>
                <a:ext cx="59168" cy="10061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5110" extrusionOk="0">
                    <a:moveTo>
                      <a:pt x="1503" y="1033"/>
                    </a:moveTo>
                    <a:cubicBezTo>
                      <a:pt x="1926" y="2021"/>
                      <a:pt x="2404" y="3252"/>
                      <a:pt x="2404" y="3608"/>
                    </a:cubicBezTo>
                    <a:cubicBezTo>
                      <a:pt x="2398" y="4101"/>
                      <a:pt x="1996" y="4497"/>
                      <a:pt x="1503" y="4497"/>
                    </a:cubicBezTo>
                    <a:cubicBezTo>
                      <a:pt x="1009" y="4497"/>
                      <a:pt x="607" y="4101"/>
                      <a:pt x="602" y="3608"/>
                    </a:cubicBezTo>
                    <a:cubicBezTo>
                      <a:pt x="602" y="3252"/>
                      <a:pt x="1079" y="2021"/>
                      <a:pt x="1503" y="1033"/>
                    </a:cubicBezTo>
                    <a:close/>
                    <a:moveTo>
                      <a:pt x="1503" y="1"/>
                    </a:moveTo>
                    <a:cubicBezTo>
                      <a:pt x="1390" y="1"/>
                      <a:pt x="1277" y="54"/>
                      <a:pt x="1229" y="161"/>
                    </a:cubicBezTo>
                    <a:cubicBezTo>
                      <a:pt x="1024" y="616"/>
                      <a:pt x="0" y="2915"/>
                      <a:pt x="0" y="3608"/>
                    </a:cubicBezTo>
                    <a:cubicBezTo>
                      <a:pt x="2" y="4437"/>
                      <a:pt x="674" y="5109"/>
                      <a:pt x="1503" y="5109"/>
                    </a:cubicBezTo>
                    <a:cubicBezTo>
                      <a:pt x="2331" y="5109"/>
                      <a:pt x="3004" y="4437"/>
                      <a:pt x="3005" y="3608"/>
                    </a:cubicBezTo>
                    <a:cubicBezTo>
                      <a:pt x="3005" y="2915"/>
                      <a:pt x="1982" y="616"/>
                      <a:pt x="1776" y="161"/>
                    </a:cubicBezTo>
                    <a:cubicBezTo>
                      <a:pt x="1728" y="54"/>
                      <a:pt x="1615" y="1"/>
                      <a:pt x="1503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32"/>
              <p:cNvSpPr/>
              <p:nvPr/>
            </p:nvSpPr>
            <p:spPr>
              <a:xfrm>
                <a:off x="6641656" y="1230441"/>
                <a:ext cx="1516071" cy="1799528"/>
              </a:xfrm>
              <a:custGeom>
                <a:avLst/>
                <a:gdLst/>
                <a:ahLst/>
                <a:cxnLst/>
                <a:rect l="l" t="t" r="r" b="b"/>
                <a:pathLst>
                  <a:path w="76997" h="91393" extrusionOk="0">
                    <a:moveTo>
                      <a:pt x="24017" y="0"/>
                    </a:moveTo>
                    <a:cubicBezTo>
                      <a:pt x="22933" y="0"/>
                      <a:pt x="21579" y="521"/>
                      <a:pt x="20269" y="974"/>
                    </a:cubicBezTo>
                    <a:cubicBezTo>
                      <a:pt x="17355" y="1983"/>
                      <a:pt x="9507" y="9607"/>
                      <a:pt x="7713" y="14428"/>
                    </a:cubicBezTo>
                    <a:cubicBezTo>
                      <a:pt x="5919" y="19249"/>
                      <a:pt x="7489" y="20818"/>
                      <a:pt x="10628" y="23733"/>
                    </a:cubicBezTo>
                    <a:cubicBezTo>
                      <a:pt x="13767" y="26647"/>
                      <a:pt x="17579" y="32590"/>
                      <a:pt x="19597" y="38195"/>
                    </a:cubicBezTo>
                    <a:cubicBezTo>
                      <a:pt x="21615" y="43801"/>
                      <a:pt x="24193" y="49182"/>
                      <a:pt x="28341" y="50640"/>
                    </a:cubicBezTo>
                    <a:cubicBezTo>
                      <a:pt x="28341" y="50640"/>
                      <a:pt x="21727" y="53778"/>
                      <a:pt x="17354" y="56918"/>
                    </a:cubicBezTo>
                    <a:cubicBezTo>
                      <a:pt x="12982" y="60056"/>
                      <a:pt x="10852" y="61515"/>
                      <a:pt x="10852" y="61515"/>
                    </a:cubicBezTo>
                    <a:cubicBezTo>
                      <a:pt x="10852" y="61515"/>
                      <a:pt x="4909" y="63196"/>
                      <a:pt x="2667" y="66110"/>
                    </a:cubicBezTo>
                    <a:cubicBezTo>
                      <a:pt x="1326" y="67854"/>
                      <a:pt x="475" y="69225"/>
                      <a:pt x="1" y="70054"/>
                    </a:cubicBezTo>
                    <a:cubicBezTo>
                      <a:pt x="1225" y="69607"/>
                      <a:pt x="3281" y="69045"/>
                      <a:pt x="5884" y="69045"/>
                    </a:cubicBezTo>
                    <a:cubicBezTo>
                      <a:pt x="8729" y="69045"/>
                      <a:pt x="12227" y="69715"/>
                      <a:pt x="16008" y="71940"/>
                    </a:cubicBezTo>
                    <a:cubicBezTo>
                      <a:pt x="24989" y="77223"/>
                      <a:pt x="26900" y="85990"/>
                      <a:pt x="26902" y="91392"/>
                    </a:cubicBezTo>
                    <a:lnTo>
                      <a:pt x="30471" y="88197"/>
                    </a:lnTo>
                    <a:cubicBezTo>
                      <a:pt x="30471" y="88197"/>
                      <a:pt x="39777" y="84497"/>
                      <a:pt x="47512" y="75976"/>
                    </a:cubicBezTo>
                    <a:cubicBezTo>
                      <a:pt x="55247" y="67456"/>
                      <a:pt x="56482" y="63309"/>
                      <a:pt x="57265" y="55685"/>
                    </a:cubicBezTo>
                    <a:cubicBezTo>
                      <a:pt x="58050" y="48061"/>
                      <a:pt x="61190" y="17903"/>
                      <a:pt x="61301" y="17455"/>
                    </a:cubicBezTo>
                    <a:cubicBezTo>
                      <a:pt x="61414" y="17007"/>
                      <a:pt x="62423" y="14764"/>
                      <a:pt x="63769" y="14540"/>
                    </a:cubicBezTo>
                    <a:cubicBezTo>
                      <a:pt x="63791" y="14537"/>
                      <a:pt x="63816" y="14535"/>
                      <a:pt x="63842" y="14535"/>
                    </a:cubicBezTo>
                    <a:cubicBezTo>
                      <a:pt x="65364" y="14535"/>
                      <a:pt x="72530" y="20830"/>
                      <a:pt x="73522" y="21491"/>
                    </a:cubicBezTo>
                    <a:cubicBezTo>
                      <a:pt x="73952" y="21777"/>
                      <a:pt x="74564" y="22002"/>
                      <a:pt x="75144" y="22002"/>
                    </a:cubicBezTo>
                    <a:cubicBezTo>
                      <a:pt x="75924" y="22002"/>
                      <a:pt x="76644" y="21592"/>
                      <a:pt x="76773" y="20369"/>
                    </a:cubicBezTo>
                    <a:cubicBezTo>
                      <a:pt x="76997" y="18240"/>
                      <a:pt x="75204" y="12971"/>
                      <a:pt x="69486" y="7252"/>
                    </a:cubicBezTo>
                    <a:cubicBezTo>
                      <a:pt x="65318" y="3085"/>
                      <a:pt x="61984" y="1479"/>
                      <a:pt x="59962" y="1479"/>
                    </a:cubicBezTo>
                    <a:cubicBezTo>
                      <a:pt x="59210" y="1479"/>
                      <a:pt x="58639" y="1701"/>
                      <a:pt x="58274" y="2096"/>
                    </a:cubicBezTo>
                    <a:cubicBezTo>
                      <a:pt x="56930" y="3553"/>
                      <a:pt x="57826" y="6693"/>
                      <a:pt x="56930" y="11289"/>
                    </a:cubicBezTo>
                    <a:cubicBezTo>
                      <a:pt x="56032" y="15885"/>
                      <a:pt x="50428" y="32478"/>
                      <a:pt x="47625" y="40326"/>
                    </a:cubicBezTo>
                    <a:cubicBezTo>
                      <a:pt x="44821" y="48174"/>
                      <a:pt x="45718" y="58825"/>
                      <a:pt x="45718" y="58825"/>
                    </a:cubicBezTo>
                    <a:cubicBezTo>
                      <a:pt x="45718" y="58825"/>
                      <a:pt x="41906" y="60169"/>
                      <a:pt x="39216" y="62187"/>
                    </a:cubicBezTo>
                    <a:cubicBezTo>
                      <a:pt x="36525" y="64204"/>
                      <a:pt x="32377" y="67008"/>
                      <a:pt x="32377" y="67008"/>
                    </a:cubicBezTo>
                    <a:lnTo>
                      <a:pt x="31256" y="66447"/>
                    </a:lnTo>
                    <a:cubicBezTo>
                      <a:pt x="31256" y="66447"/>
                      <a:pt x="37534" y="60169"/>
                      <a:pt x="39440" y="56581"/>
                    </a:cubicBezTo>
                    <a:cubicBezTo>
                      <a:pt x="41346" y="52993"/>
                      <a:pt x="41906" y="52769"/>
                      <a:pt x="40897" y="50640"/>
                    </a:cubicBezTo>
                    <a:cubicBezTo>
                      <a:pt x="39888" y="48509"/>
                      <a:pt x="31704" y="38195"/>
                      <a:pt x="28116" y="33599"/>
                    </a:cubicBezTo>
                    <a:cubicBezTo>
                      <a:pt x="24529" y="29002"/>
                      <a:pt x="20157" y="21267"/>
                      <a:pt x="19260" y="19025"/>
                    </a:cubicBezTo>
                    <a:cubicBezTo>
                      <a:pt x="18364" y="16782"/>
                      <a:pt x="18476" y="14540"/>
                      <a:pt x="19149" y="12971"/>
                    </a:cubicBezTo>
                    <a:cubicBezTo>
                      <a:pt x="19821" y="11401"/>
                      <a:pt x="26099" y="8261"/>
                      <a:pt x="26212" y="3440"/>
                    </a:cubicBezTo>
                    <a:cubicBezTo>
                      <a:pt x="26273" y="784"/>
                      <a:pt x="25348" y="0"/>
                      <a:pt x="2401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32"/>
              <p:cNvSpPr/>
              <p:nvPr/>
            </p:nvSpPr>
            <p:spPr>
              <a:xfrm>
                <a:off x="6634174" y="1224553"/>
                <a:ext cx="1529578" cy="1811342"/>
              </a:xfrm>
              <a:custGeom>
                <a:avLst/>
                <a:gdLst/>
                <a:ahLst/>
                <a:cxnLst/>
                <a:rect l="l" t="t" r="r" b="b"/>
                <a:pathLst>
                  <a:path w="77683" h="91993" extrusionOk="0">
                    <a:moveTo>
                      <a:pt x="24397" y="600"/>
                    </a:moveTo>
                    <a:cubicBezTo>
                      <a:pt x="24815" y="600"/>
                      <a:pt x="25180" y="685"/>
                      <a:pt x="25468" y="894"/>
                    </a:cubicBezTo>
                    <a:cubicBezTo>
                      <a:pt x="26048" y="1316"/>
                      <a:pt x="26325" y="2270"/>
                      <a:pt x="26291" y="3732"/>
                    </a:cubicBezTo>
                    <a:cubicBezTo>
                      <a:pt x="26217" y="6899"/>
                      <a:pt x="23359" y="9318"/>
                      <a:pt x="21272" y="11084"/>
                    </a:cubicBezTo>
                    <a:cubicBezTo>
                      <a:pt x="20277" y="11926"/>
                      <a:pt x="19492" y="12590"/>
                      <a:pt x="19252" y="13150"/>
                    </a:cubicBezTo>
                    <a:cubicBezTo>
                      <a:pt x="18474" y="14967"/>
                      <a:pt x="18514" y="17316"/>
                      <a:pt x="19362" y="19434"/>
                    </a:cubicBezTo>
                    <a:cubicBezTo>
                      <a:pt x="20274" y="21714"/>
                      <a:pt x="24658" y="29466"/>
                      <a:pt x="28261" y="34083"/>
                    </a:cubicBezTo>
                    <a:lnTo>
                      <a:pt x="29892" y="36166"/>
                    </a:lnTo>
                    <a:cubicBezTo>
                      <a:pt x="33726" y="41058"/>
                      <a:pt x="40144" y="49247"/>
                      <a:pt x="41006" y="51067"/>
                    </a:cubicBezTo>
                    <a:cubicBezTo>
                      <a:pt x="41781" y="52703"/>
                      <a:pt x="41596" y="53036"/>
                      <a:pt x="40394" y="55201"/>
                    </a:cubicBezTo>
                    <a:cubicBezTo>
                      <a:pt x="40152" y="55637"/>
                      <a:pt x="39872" y="56142"/>
                      <a:pt x="39555" y="56739"/>
                    </a:cubicBezTo>
                    <a:cubicBezTo>
                      <a:pt x="37693" y="60245"/>
                      <a:pt x="31486" y="66471"/>
                      <a:pt x="31423" y="66534"/>
                    </a:cubicBezTo>
                    <a:cubicBezTo>
                      <a:pt x="31279" y="66679"/>
                      <a:pt x="31318" y="66923"/>
                      <a:pt x="31502" y="67014"/>
                    </a:cubicBezTo>
                    <a:lnTo>
                      <a:pt x="32622" y="67575"/>
                    </a:lnTo>
                    <a:cubicBezTo>
                      <a:pt x="32665" y="67596"/>
                      <a:pt x="32711" y="67607"/>
                      <a:pt x="32757" y="67607"/>
                    </a:cubicBezTo>
                    <a:cubicBezTo>
                      <a:pt x="32816" y="67607"/>
                      <a:pt x="32875" y="67589"/>
                      <a:pt x="32926" y="67555"/>
                    </a:cubicBezTo>
                    <a:cubicBezTo>
                      <a:pt x="32966" y="67527"/>
                      <a:pt x="37111" y="64726"/>
                      <a:pt x="39776" y="62726"/>
                    </a:cubicBezTo>
                    <a:cubicBezTo>
                      <a:pt x="42398" y="60760"/>
                      <a:pt x="46161" y="59419"/>
                      <a:pt x="46198" y="59406"/>
                    </a:cubicBezTo>
                    <a:cubicBezTo>
                      <a:pt x="46327" y="59361"/>
                      <a:pt x="46409" y="59234"/>
                      <a:pt x="46398" y="59097"/>
                    </a:cubicBezTo>
                    <a:cubicBezTo>
                      <a:pt x="46389" y="58992"/>
                      <a:pt x="45539" y="48419"/>
                      <a:pt x="48287" y="40725"/>
                    </a:cubicBezTo>
                    <a:cubicBezTo>
                      <a:pt x="51086" y="32887"/>
                      <a:pt x="56693" y="16312"/>
                      <a:pt x="57605" y="11645"/>
                    </a:cubicBezTo>
                    <a:cubicBezTo>
                      <a:pt x="57997" y="9632"/>
                      <a:pt x="58051" y="7876"/>
                      <a:pt x="58093" y="6466"/>
                    </a:cubicBezTo>
                    <a:cubicBezTo>
                      <a:pt x="58149" y="4652"/>
                      <a:pt x="58188" y="3342"/>
                      <a:pt x="58876" y="2597"/>
                    </a:cubicBezTo>
                    <a:cubicBezTo>
                      <a:pt x="59178" y="2270"/>
                      <a:pt x="59661" y="2090"/>
                      <a:pt x="60273" y="2078"/>
                    </a:cubicBezTo>
                    <a:cubicBezTo>
                      <a:pt x="60297" y="2078"/>
                      <a:pt x="60322" y="2077"/>
                      <a:pt x="60346" y="2077"/>
                    </a:cubicBezTo>
                    <a:cubicBezTo>
                      <a:pt x="62634" y="2077"/>
                      <a:pt x="66085" y="4196"/>
                      <a:pt x="69654" y="7763"/>
                    </a:cubicBezTo>
                    <a:cubicBezTo>
                      <a:pt x="75333" y="13443"/>
                      <a:pt x="77071" y="18574"/>
                      <a:pt x="76854" y="20636"/>
                    </a:cubicBezTo>
                    <a:cubicBezTo>
                      <a:pt x="76788" y="21268"/>
                      <a:pt x="76547" y="21685"/>
                      <a:pt x="76139" y="21876"/>
                    </a:cubicBezTo>
                    <a:cubicBezTo>
                      <a:pt x="75955" y="21963"/>
                      <a:pt x="75743" y="22001"/>
                      <a:pt x="75522" y="22001"/>
                    </a:cubicBezTo>
                    <a:cubicBezTo>
                      <a:pt x="75019" y="22001"/>
                      <a:pt x="74467" y="21805"/>
                      <a:pt x="74069" y="21539"/>
                    </a:cubicBezTo>
                    <a:cubicBezTo>
                      <a:pt x="73825" y="21377"/>
                      <a:pt x="73151" y="20826"/>
                      <a:pt x="72299" y="20127"/>
                    </a:cubicBezTo>
                    <a:cubicBezTo>
                      <a:pt x="67985" y="16599"/>
                      <a:pt x="65233" y="14533"/>
                      <a:pt x="64206" y="14533"/>
                    </a:cubicBezTo>
                    <a:cubicBezTo>
                      <a:pt x="64168" y="14533"/>
                      <a:pt x="64132" y="14536"/>
                      <a:pt x="64099" y="14542"/>
                    </a:cubicBezTo>
                    <a:cubicBezTo>
                      <a:pt x="62615" y="14790"/>
                      <a:pt x="61533" y="17110"/>
                      <a:pt x="61390" y="17680"/>
                    </a:cubicBezTo>
                    <a:cubicBezTo>
                      <a:pt x="61265" y="18182"/>
                      <a:pt x="57899" y="50597"/>
                      <a:pt x="57348" y="55952"/>
                    </a:cubicBezTo>
                    <a:cubicBezTo>
                      <a:pt x="56582" y="63373"/>
                      <a:pt x="55436" y="67519"/>
                      <a:pt x="47669" y="76074"/>
                    </a:cubicBezTo>
                    <a:cubicBezTo>
                      <a:pt x="40074" y="84440"/>
                      <a:pt x="30832" y="88179"/>
                      <a:pt x="30740" y="88216"/>
                    </a:cubicBezTo>
                    <a:cubicBezTo>
                      <a:pt x="30707" y="88229"/>
                      <a:pt x="30676" y="88248"/>
                      <a:pt x="30650" y="88272"/>
                    </a:cubicBezTo>
                    <a:lnTo>
                      <a:pt x="27572" y="91028"/>
                    </a:lnTo>
                    <a:cubicBezTo>
                      <a:pt x="27444" y="86705"/>
                      <a:pt x="25986" y="77537"/>
                      <a:pt x="16541" y="71981"/>
                    </a:cubicBezTo>
                    <a:cubicBezTo>
                      <a:pt x="12706" y="69724"/>
                      <a:pt x="9142" y="69053"/>
                      <a:pt x="6258" y="69053"/>
                    </a:cubicBezTo>
                    <a:cubicBezTo>
                      <a:pt x="4072" y="69053"/>
                      <a:pt x="2277" y="69440"/>
                      <a:pt x="1052" y="69813"/>
                    </a:cubicBezTo>
                    <a:cubicBezTo>
                      <a:pt x="1556" y="68992"/>
                      <a:pt x="2287" y="67893"/>
                      <a:pt x="3287" y="66593"/>
                    </a:cubicBezTo>
                    <a:cubicBezTo>
                      <a:pt x="5441" y="63793"/>
                      <a:pt x="11256" y="62120"/>
                      <a:pt x="11314" y="62103"/>
                    </a:cubicBezTo>
                    <a:cubicBezTo>
                      <a:pt x="11344" y="62094"/>
                      <a:pt x="11375" y="62081"/>
                      <a:pt x="11401" y="62062"/>
                    </a:cubicBezTo>
                    <a:cubicBezTo>
                      <a:pt x="11424" y="62047"/>
                      <a:pt x="13584" y="60566"/>
                      <a:pt x="17911" y="57461"/>
                    </a:cubicBezTo>
                    <a:cubicBezTo>
                      <a:pt x="22210" y="54374"/>
                      <a:pt x="28784" y="51241"/>
                      <a:pt x="28851" y="51210"/>
                    </a:cubicBezTo>
                    <a:cubicBezTo>
                      <a:pt x="29092" y="51094"/>
                      <a:pt x="29073" y="50745"/>
                      <a:pt x="28821" y="50656"/>
                    </a:cubicBezTo>
                    <a:cubicBezTo>
                      <a:pt x="24613" y="49177"/>
                      <a:pt x="22035" y="43325"/>
                      <a:pt x="20259" y="38392"/>
                    </a:cubicBezTo>
                    <a:cubicBezTo>
                      <a:pt x="18322" y="33013"/>
                      <a:pt x="14518" y="26881"/>
                      <a:pt x="11212" y="23812"/>
                    </a:cubicBezTo>
                    <a:cubicBezTo>
                      <a:pt x="8155" y="20973"/>
                      <a:pt x="6620" y="19548"/>
                      <a:pt x="8376" y="14831"/>
                    </a:cubicBezTo>
                    <a:cubicBezTo>
                      <a:pt x="10142" y="10081"/>
                      <a:pt x="17855" y="2558"/>
                      <a:pt x="20748" y="1556"/>
                    </a:cubicBezTo>
                    <a:lnTo>
                      <a:pt x="21177" y="1407"/>
                    </a:lnTo>
                    <a:cubicBezTo>
                      <a:pt x="22316" y="1008"/>
                      <a:pt x="23482" y="600"/>
                      <a:pt x="24397" y="600"/>
                    </a:cubicBezTo>
                    <a:close/>
                    <a:moveTo>
                      <a:pt x="24399" y="1"/>
                    </a:moveTo>
                    <a:cubicBezTo>
                      <a:pt x="23375" y="1"/>
                      <a:pt x="22163" y="425"/>
                      <a:pt x="20978" y="840"/>
                    </a:cubicBezTo>
                    <a:lnTo>
                      <a:pt x="20551" y="990"/>
                    </a:lnTo>
                    <a:cubicBezTo>
                      <a:pt x="17567" y="2022"/>
                      <a:pt x="9623" y="9751"/>
                      <a:pt x="7811" y="14622"/>
                    </a:cubicBezTo>
                    <a:cubicBezTo>
                      <a:pt x="5917" y="19714"/>
                      <a:pt x="7755" y="21422"/>
                      <a:pt x="10803" y="24252"/>
                    </a:cubicBezTo>
                    <a:cubicBezTo>
                      <a:pt x="14047" y="27264"/>
                      <a:pt x="17786" y="33296"/>
                      <a:pt x="19694" y="38596"/>
                    </a:cubicBezTo>
                    <a:cubicBezTo>
                      <a:pt x="21533" y="43704"/>
                      <a:pt x="23949" y="49109"/>
                      <a:pt x="27983" y="50964"/>
                    </a:cubicBezTo>
                    <a:cubicBezTo>
                      <a:pt x="26239" y="51821"/>
                      <a:pt x="21130" y="54409"/>
                      <a:pt x="17558" y="56973"/>
                    </a:cubicBezTo>
                    <a:cubicBezTo>
                      <a:pt x="13560" y="59843"/>
                      <a:pt x="11414" y="61323"/>
                      <a:pt x="11101" y="61539"/>
                    </a:cubicBezTo>
                    <a:cubicBezTo>
                      <a:pt x="10488" y="61717"/>
                      <a:pt x="5004" y="63374"/>
                      <a:pt x="2809" y="66227"/>
                    </a:cubicBezTo>
                    <a:cubicBezTo>
                      <a:pt x="1475" y="67961"/>
                      <a:pt x="611" y="69346"/>
                      <a:pt x="120" y="70203"/>
                    </a:cubicBezTo>
                    <a:cubicBezTo>
                      <a:pt x="0" y="70414"/>
                      <a:pt x="162" y="70654"/>
                      <a:pt x="378" y="70654"/>
                    </a:cubicBezTo>
                    <a:cubicBezTo>
                      <a:pt x="412" y="70654"/>
                      <a:pt x="448" y="70648"/>
                      <a:pt x="484" y="70635"/>
                    </a:cubicBezTo>
                    <a:cubicBezTo>
                      <a:pt x="1611" y="70223"/>
                      <a:pt x="3642" y="69654"/>
                      <a:pt x="6254" y="69654"/>
                    </a:cubicBezTo>
                    <a:cubicBezTo>
                      <a:pt x="9048" y="69654"/>
                      <a:pt x="12508" y="70306"/>
                      <a:pt x="16236" y="72499"/>
                    </a:cubicBezTo>
                    <a:cubicBezTo>
                      <a:pt x="25929" y="78201"/>
                      <a:pt x="26980" y="87820"/>
                      <a:pt x="26981" y="91692"/>
                    </a:cubicBezTo>
                    <a:cubicBezTo>
                      <a:pt x="26982" y="91857"/>
                      <a:pt x="27116" y="91992"/>
                      <a:pt x="27282" y="91992"/>
                    </a:cubicBezTo>
                    <a:cubicBezTo>
                      <a:pt x="27355" y="91992"/>
                      <a:pt x="27428" y="91965"/>
                      <a:pt x="27482" y="91915"/>
                    </a:cubicBezTo>
                    <a:lnTo>
                      <a:pt x="31013" y="88754"/>
                    </a:lnTo>
                    <a:cubicBezTo>
                      <a:pt x="31770" y="88442"/>
                      <a:pt x="40715" y="84628"/>
                      <a:pt x="48116" y="76479"/>
                    </a:cubicBezTo>
                    <a:cubicBezTo>
                      <a:pt x="56003" y="67792"/>
                      <a:pt x="57169" y="63573"/>
                      <a:pt x="57946" y="56016"/>
                    </a:cubicBezTo>
                    <a:cubicBezTo>
                      <a:pt x="58765" y="48068"/>
                      <a:pt x="61844" y="18505"/>
                      <a:pt x="61975" y="17828"/>
                    </a:cubicBezTo>
                    <a:cubicBezTo>
                      <a:pt x="62099" y="17332"/>
                      <a:pt x="63081" y="15323"/>
                      <a:pt x="64198" y="15137"/>
                    </a:cubicBezTo>
                    <a:cubicBezTo>
                      <a:pt x="64214" y="15135"/>
                      <a:pt x="64230" y="15133"/>
                      <a:pt x="64248" y="15133"/>
                    </a:cubicBezTo>
                    <a:cubicBezTo>
                      <a:pt x="65248" y="15133"/>
                      <a:pt x="69905" y="18947"/>
                      <a:pt x="71919" y="20595"/>
                    </a:cubicBezTo>
                    <a:cubicBezTo>
                      <a:pt x="72818" y="21331"/>
                      <a:pt x="73469" y="21862"/>
                      <a:pt x="73737" y="22041"/>
                    </a:cubicBezTo>
                    <a:cubicBezTo>
                      <a:pt x="74208" y="22355"/>
                      <a:pt x="74881" y="22602"/>
                      <a:pt x="75529" y="22602"/>
                    </a:cubicBezTo>
                    <a:cubicBezTo>
                      <a:pt x="75831" y="22602"/>
                      <a:pt x="76128" y="22548"/>
                      <a:pt x="76396" y="22422"/>
                    </a:cubicBezTo>
                    <a:cubicBezTo>
                      <a:pt x="76816" y="22225"/>
                      <a:pt x="77341" y="21766"/>
                      <a:pt x="77453" y="20701"/>
                    </a:cubicBezTo>
                    <a:cubicBezTo>
                      <a:pt x="77683" y="18524"/>
                      <a:pt x="75908" y="13169"/>
                      <a:pt x="70079" y="7340"/>
                    </a:cubicBezTo>
                    <a:cubicBezTo>
                      <a:pt x="66345" y="3607"/>
                      <a:pt x="62804" y="1479"/>
                      <a:pt x="60341" y="1479"/>
                    </a:cubicBezTo>
                    <a:cubicBezTo>
                      <a:pt x="60314" y="1479"/>
                      <a:pt x="60288" y="1479"/>
                      <a:pt x="60262" y="1479"/>
                    </a:cubicBezTo>
                    <a:cubicBezTo>
                      <a:pt x="59483" y="1495"/>
                      <a:pt x="58851" y="1741"/>
                      <a:pt x="58435" y="2192"/>
                    </a:cubicBezTo>
                    <a:cubicBezTo>
                      <a:pt x="57595" y="3101"/>
                      <a:pt x="57553" y="4505"/>
                      <a:pt x="57493" y="6450"/>
                    </a:cubicBezTo>
                    <a:cubicBezTo>
                      <a:pt x="57452" y="7838"/>
                      <a:pt x="57400" y="9566"/>
                      <a:pt x="57016" y="11531"/>
                    </a:cubicBezTo>
                    <a:cubicBezTo>
                      <a:pt x="56122" y="16110"/>
                      <a:pt x="50429" y="32947"/>
                      <a:pt x="47723" y="40524"/>
                    </a:cubicBezTo>
                    <a:cubicBezTo>
                      <a:pt x="45158" y="47707"/>
                      <a:pt x="45675" y="57319"/>
                      <a:pt x="45783" y="58920"/>
                    </a:cubicBezTo>
                    <a:cubicBezTo>
                      <a:pt x="44929" y="59239"/>
                      <a:pt x="41778" y="60476"/>
                      <a:pt x="39417" y="62247"/>
                    </a:cubicBezTo>
                    <a:cubicBezTo>
                      <a:pt x="37045" y="64025"/>
                      <a:pt x="33494" y="66445"/>
                      <a:pt x="32736" y="66960"/>
                    </a:cubicBezTo>
                    <a:lnTo>
                      <a:pt x="32143" y="66663"/>
                    </a:lnTo>
                    <a:cubicBezTo>
                      <a:pt x="33419" y="65365"/>
                      <a:pt x="38395" y="60205"/>
                      <a:pt x="40087" y="57021"/>
                    </a:cubicBezTo>
                    <a:cubicBezTo>
                      <a:pt x="40402" y="56429"/>
                      <a:pt x="40681" y="55927"/>
                      <a:pt x="40920" y="55494"/>
                    </a:cubicBezTo>
                    <a:cubicBezTo>
                      <a:pt x="42132" y="53313"/>
                      <a:pt x="42458" y="52726"/>
                      <a:pt x="41550" y="50811"/>
                    </a:cubicBezTo>
                    <a:cubicBezTo>
                      <a:pt x="40660" y="48930"/>
                      <a:pt x="34465" y="41026"/>
                      <a:pt x="30365" y="35796"/>
                    </a:cubicBezTo>
                    <a:lnTo>
                      <a:pt x="28734" y="33713"/>
                    </a:lnTo>
                    <a:cubicBezTo>
                      <a:pt x="25162" y="29136"/>
                      <a:pt x="20820" y="21465"/>
                      <a:pt x="19919" y="19212"/>
                    </a:cubicBezTo>
                    <a:cubicBezTo>
                      <a:pt x="19131" y="17238"/>
                      <a:pt x="19088" y="15061"/>
                      <a:pt x="19805" y="13387"/>
                    </a:cubicBezTo>
                    <a:cubicBezTo>
                      <a:pt x="19989" y="12958"/>
                      <a:pt x="20763" y="12303"/>
                      <a:pt x="21660" y="11544"/>
                    </a:cubicBezTo>
                    <a:cubicBezTo>
                      <a:pt x="23711" y="9809"/>
                      <a:pt x="26811" y="7184"/>
                      <a:pt x="26891" y="3746"/>
                    </a:cubicBezTo>
                    <a:cubicBezTo>
                      <a:pt x="26931" y="2052"/>
                      <a:pt x="26580" y="960"/>
                      <a:pt x="25820" y="409"/>
                    </a:cubicBezTo>
                    <a:cubicBezTo>
                      <a:pt x="25418" y="116"/>
                      <a:pt x="24934" y="1"/>
                      <a:pt x="24399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" name="Google Shape;838;p32"/>
              <p:cNvSpPr/>
              <p:nvPr/>
            </p:nvSpPr>
            <p:spPr>
              <a:xfrm>
                <a:off x="7018956" y="2453387"/>
                <a:ext cx="371491" cy="232598"/>
              </a:xfrm>
              <a:custGeom>
                <a:avLst/>
                <a:gdLst/>
                <a:ahLst/>
                <a:cxnLst/>
                <a:rect l="l" t="t" r="r" b="b"/>
                <a:pathLst>
                  <a:path w="18867" h="11813" extrusionOk="0">
                    <a:moveTo>
                      <a:pt x="320" y="1"/>
                    </a:moveTo>
                    <a:cubicBezTo>
                      <a:pt x="172" y="1"/>
                      <a:pt x="42" y="110"/>
                      <a:pt x="23" y="262"/>
                    </a:cubicBezTo>
                    <a:cubicBezTo>
                      <a:pt x="0" y="427"/>
                      <a:pt x="117" y="579"/>
                      <a:pt x="282" y="599"/>
                    </a:cubicBezTo>
                    <a:cubicBezTo>
                      <a:pt x="400" y="615"/>
                      <a:pt x="12101" y="2260"/>
                      <a:pt x="18233" y="11676"/>
                    </a:cubicBezTo>
                    <a:cubicBezTo>
                      <a:pt x="18287" y="11762"/>
                      <a:pt x="18382" y="11813"/>
                      <a:pt x="18484" y="11813"/>
                    </a:cubicBezTo>
                    <a:cubicBezTo>
                      <a:pt x="18723" y="11813"/>
                      <a:pt x="18866" y="11548"/>
                      <a:pt x="18736" y="11349"/>
                    </a:cubicBezTo>
                    <a:cubicBezTo>
                      <a:pt x="12455" y="1703"/>
                      <a:pt x="481" y="19"/>
                      <a:pt x="362" y="4"/>
                    </a:cubicBezTo>
                    <a:cubicBezTo>
                      <a:pt x="348" y="2"/>
                      <a:pt x="334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32"/>
              <p:cNvSpPr/>
              <p:nvPr/>
            </p:nvSpPr>
            <p:spPr>
              <a:xfrm>
                <a:off x="7750833" y="1259542"/>
                <a:ext cx="406894" cy="404137"/>
              </a:xfrm>
              <a:custGeom>
                <a:avLst/>
                <a:gdLst/>
                <a:ahLst/>
                <a:cxnLst/>
                <a:rect l="l" t="t" r="r" b="b"/>
                <a:pathLst>
                  <a:path w="20665" h="20525" extrusionOk="0">
                    <a:moveTo>
                      <a:pt x="3629" y="0"/>
                    </a:moveTo>
                    <a:cubicBezTo>
                      <a:pt x="2877" y="0"/>
                      <a:pt x="2307" y="222"/>
                      <a:pt x="1942" y="617"/>
                    </a:cubicBezTo>
                    <a:cubicBezTo>
                      <a:pt x="598" y="2074"/>
                      <a:pt x="1494" y="5213"/>
                      <a:pt x="598" y="9810"/>
                    </a:cubicBezTo>
                    <a:cubicBezTo>
                      <a:pt x="477" y="10425"/>
                      <a:pt x="270" y="11261"/>
                      <a:pt x="0" y="12257"/>
                    </a:cubicBezTo>
                    <a:cubicBezTo>
                      <a:pt x="210" y="12223"/>
                      <a:pt x="446" y="12200"/>
                      <a:pt x="707" y="12200"/>
                    </a:cubicBezTo>
                    <a:cubicBezTo>
                      <a:pt x="1516" y="12200"/>
                      <a:pt x="2556" y="12419"/>
                      <a:pt x="3736" y="13174"/>
                    </a:cubicBezTo>
                    <a:cubicBezTo>
                      <a:pt x="4416" y="13609"/>
                      <a:pt x="5021" y="14150"/>
                      <a:pt x="5531" y="14776"/>
                    </a:cubicBezTo>
                    <a:cubicBezTo>
                      <a:pt x="5976" y="14023"/>
                      <a:pt x="6645" y="13194"/>
                      <a:pt x="7437" y="13061"/>
                    </a:cubicBezTo>
                    <a:cubicBezTo>
                      <a:pt x="7459" y="13057"/>
                      <a:pt x="7484" y="13056"/>
                      <a:pt x="7510" y="13056"/>
                    </a:cubicBezTo>
                    <a:cubicBezTo>
                      <a:pt x="9030" y="13056"/>
                      <a:pt x="16198" y="19351"/>
                      <a:pt x="17190" y="20013"/>
                    </a:cubicBezTo>
                    <a:cubicBezTo>
                      <a:pt x="17620" y="20299"/>
                      <a:pt x="18233" y="20524"/>
                      <a:pt x="18812" y="20524"/>
                    </a:cubicBezTo>
                    <a:cubicBezTo>
                      <a:pt x="19593" y="20524"/>
                      <a:pt x="20312" y="20115"/>
                      <a:pt x="20441" y="18892"/>
                    </a:cubicBezTo>
                    <a:cubicBezTo>
                      <a:pt x="20665" y="16762"/>
                      <a:pt x="18872" y="11493"/>
                      <a:pt x="13154" y="5774"/>
                    </a:cubicBezTo>
                    <a:cubicBezTo>
                      <a:pt x="8985" y="1606"/>
                      <a:pt x="5651" y="0"/>
                      <a:pt x="362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32"/>
              <p:cNvSpPr/>
              <p:nvPr/>
            </p:nvSpPr>
            <p:spPr>
              <a:xfrm>
                <a:off x="7744079" y="1253635"/>
                <a:ext cx="419633" cy="415932"/>
              </a:xfrm>
              <a:custGeom>
                <a:avLst/>
                <a:gdLst/>
                <a:ahLst/>
                <a:cxnLst/>
                <a:rect l="l" t="t" r="r" b="b"/>
                <a:pathLst>
                  <a:path w="21312" h="21124" extrusionOk="0">
                    <a:moveTo>
                      <a:pt x="3975" y="600"/>
                    </a:moveTo>
                    <a:cubicBezTo>
                      <a:pt x="6263" y="600"/>
                      <a:pt x="9715" y="2719"/>
                      <a:pt x="13285" y="6288"/>
                    </a:cubicBezTo>
                    <a:cubicBezTo>
                      <a:pt x="18964" y="11967"/>
                      <a:pt x="20702" y="17097"/>
                      <a:pt x="20485" y="19160"/>
                    </a:cubicBezTo>
                    <a:cubicBezTo>
                      <a:pt x="20419" y="19791"/>
                      <a:pt x="20178" y="20208"/>
                      <a:pt x="19770" y="20399"/>
                    </a:cubicBezTo>
                    <a:cubicBezTo>
                      <a:pt x="19585" y="20486"/>
                      <a:pt x="19374" y="20524"/>
                      <a:pt x="19152" y="20524"/>
                    </a:cubicBezTo>
                    <a:cubicBezTo>
                      <a:pt x="18650" y="20524"/>
                      <a:pt x="18097" y="20328"/>
                      <a:pt x="17700" y="20062"/>
                    </a:cubicBezTo>
                    <a:cubicBezTo>
                      <a:pt x="17456" y="19900"/>
                      <a:pt x="16782" y="19350"/>
                      <a:pt x="15930" y="18652"/>
                    </a:cubicBezTo>
                    <a:cubicBezTo>
                      <a:pt x="11616" y="15123"/>
                      <a:pt x="8882" y="13058"/>
                      <a:pt x="7839" y="13058"/>
                    </a:cubicBezTo>
                    <a:cubicBezTo>
                      <a:pt x="7834" y="13057"/>
                      <a:pt x="7829" y="13057"/>
                      <a:pt x="7825" y="13057"/>
                    </a:cubicBezTo>
                    <a:cubicBezTo>
                      <a:pt x="7793" y="13057"/>
                      <a:pt x="7761" y="13061"/>
                      <a:pt x="7729" y="13066"/>
                    </a:cubicBezTo>
                    <a:cubicBezTo>
                      <a:pt x="6935" y="13198"/>
                      <a:pt x="6288" y="13897"/>
                      <a:pt x="5835" y="14572"/>
                    </a:cubicBezTo>
                    <a:cubicBezTo>
                      <a:pt x="5366" y="14052"/>
                      <a:pt x="4830" y="13598"/>
                      <a:pt x="4240" y="13221"/>
                    </a:cubicBezTo>
                    <a:cubicBezTo>
                      <a:pt x="2999" y="12426"/>
                      <a:pt x="1895" y="12200"/>
                      <a:pt x="1049" y="12200"/>
                    </a:cubicBezTo>
                    <a:cubicBezTo>
                      <a:pt x="944" y="12200"/>
                      <a:pt x="843" y="12204"/>
                      <a:pt x="746" y="12210"/>
                    </a:cubicBezTo>
                    <a:cubicBezTo>
                      <a:pt x="972" y="11367"/>
                      <a:pt x="1135" y="10682"/>
                      <a:pt x="1236" y="10168"/>
                    </a:cubicBezTo>
                    <a:cubicBezTo>
                      <a:pt x="1628" y="8155"/>
                      <a:pt x="1682" y="6400"/>
                      <a:pt x="1724" y="4989"/>
                    </a:cubicBezTo>
                    <a:cubicBezTo>
                      <a:pt x="1780" y="3176"/>
                      <a:pt x="1820" y="1865"/>
                      <a:pt x="2507" y="1122"/>
                    </a:cubicBezTo>
                    <a:cubicBezTo>
                      <a:pt x="2809" y="793"/>
                      <a:pt x="3293" y="614"/>
                      <a:pt x="3904" y="601"/>
                    </a:cubicBezTo>
                    <a:cubicBezTo>
                      <a:pt x="3927" y="601"/>
                      <a:pt x="3951" y="600"/>
                      <a:pt x="3975" y="600"/>
                    </a:cubicBezTo>
                    <a:close/>
                    <a:moveTo>
                      <a:pt x="3973" y="0"/>
                    </a:moveTo>
                    <a:cubicBezTo>
                      <a:pt x="3946" y="0"/>
                      <a:pt x="3919" y="1"/>
                      <a:pt x="3892" y="1"/>
                    </a:cubicBezTo>
                    <a:cubicBezTo>
                      <a:pt x="3113" y="17"/>
                      <a:pt x="2481" y="262"/>
                      <a:pt x="2065" y="714"/>
                    </a:cubicBezTo>
                    <a:cubicBezTo>
                      <a:pt x="1225" y="1623"/>
                      <a:pt x="1183" y="3027"/>
                      <a:pt x="1123" y="4971"/>
                    </a:cubicBezTo>
                    <a:cubicBezTo>
                      <a:pt x="1081" y="6360"/>
                      <a:pt x="1028" y="8089"/>
                      <a:pt x="645" y="10053"/>
                    </a:cubicBezTo>
                    <a:cubicBezTo>
                      <a:pt x="532" y="10637"/>
                      <a:pt x="332" y="11452"/>
                      <a:pt x="53" y="12479"/>
                    </a:cubicBezTo>
                    <a:cubicBezTo>
                      <a:pt x="0" y="12674"/>
                      <a:pt x="149" y="12859"/>
                      <a:pt x="342" y="12859"/>
                    </a:cubicBezTo>
                    <a:cubicBezTo>
                      <a:pt x="358" y="12859"/>
                      <a:pt x="375" y="12858"/>
                      <a:pt x="392" y="12855"/>
                    </a:cubicBezTo>
                    <a:cubicBezTo>
                      <a:pt x="584" y="12823"/>
                      <a:pt x="803" y="12802"/>
                      <a:pt x="1047" y="12802"/>
                    </a:cubicBezTo>
                    <a:cubicBezTo>
                      <a:pt x="1801" y="12802"/>
                      <a:pt x="2790" y="13005"/>
                      <a:pt x="3918" y="13728"/>
                    </a:cubicBezTo>
                    <a:cubicBezTo>
                      <a:pt x="4570" y="14146"/>
                      <a:pt x="5152" y="14665"/>
                      <a:pt x="5642" y="15267"/>
                    </a:cubicBezTo>
                    <a:cubicBezTo>
                      <a:pt x="5701" y="15336"/>
                      <a:pt x="5787" y="15376"/>
                      <a:pt x="5878" y="15376"/>
                    </a:cubicBezTo>
                    <a:cubicBezTo>
                      <a:pt x="5884" y="15376"/>
                      <a:pt x="5890" y="15376"/>
                      <a:pt x="5897" y="15376"/>
                    </a:cubicBezTo>
                    <a:cubicBezTo>
                      <a:pt x="5995" y="15367"/>
                      <a:pt x="6083" y="15313"/>
                      <a:pt x="6133" y="15229"/>
                    </a:cubicBezTo>
                    <a:cubicBezTo>
                      <a:pt x="6677" y="14307"/>
                      <a:pt x="7279" y="13750"/>
                      <a:pt x="7828" y="13659"/>
                    </a:cubicBezTo>
                    <a:cubicBezTo>
                      <a:pt x="7843" y="13656"/>
                      <a:pt x="7860" y="13655"/>
                      <a:pt x="7878" y="13655"/>
                    </a:cubicBezTo>
                    <a:cubicBezTo>
                      <a:pt x="8878" y="13655"/>
                      <a:pt x="13535" y="17469"/>
                      <a:pt x="15549" y="19116"/>
                    </a:cubicBezTo>
                    <a:cubicBezTo>
                      <a:pt x="16448" y="19853"/>
                      <a:pt x="17099" y="20384"/>
                      <a:pt x="17367" y="20563"/>
                    </a:cubicBezTo>
                    <a:cubicBezTo>
                      <a:pt x="17837" y="20877"/>
                      <a:pt x="18511" y="21124"/>
                      <a:pt x="19158" y="21124"/>
                    </a:cubicBezTo>
                    <a:cubicBezTo>
                      <a:pt x="19461" y="21124"/>
                      <a:pt x="19758" y="21070"/>
                      <a:pt x="20025" y="20943"/>
                    </a:cubicBezTo>
                    <a:cubicBezTo>
                      <a:pt x="20445" y="20747"/>
                      <a:pt x="20970" y="20288"/>
                      <a:pt x="21083" y="19223"/>
                    </a:cubicBezTo>
                    <a:cubicBezTo>
                      <a:pt x="21311" y="17045"/>
                      <a:pt x="19536" y="11691"/>
                      <a:pt x="13709" y="5862"/>
                    </a:cubicBezTo>
                    <a:cubicBezTo>
                      <a:pt x="9976" y="2130"/>
                      <a:pt x="6435" y="0"/>
                      <a:pt x="397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32"/>
              <p:cNvSpPr/>
              <p:nvPr/>
            </p:nvSpPr>
            <p:spPr>
              <a:xfrm>
                <a:off x="6758201" y="1230441"/>
                <a:ext cx="400770" cy="507943"/>
              </a:xfrm>
              <a:custGeom>
                <a:avLst/>
                <a:gdLst/>
                <a:ahLst/>
                <a:cxnLst/>
                <a:rect l="l" t="t" r="r" b="b"/>
                <a:pathLst>
                  <a:path w="20354" h="25797" extrusionOk="0">
                    <a:moveTo>
                      <a:pt x="18098" y="0"/>
                    </a:moveTo>
                    <a:cubicBezTo>
                      <a:pt x="17013" y="0"/>
                      <a:pt x="15659" y="521"/>
                      <a:pt x="14350" y="974"/>
                    </a:cubicBezTo>
                    <a:cubicBezTo>
                      <a:pt x="11435" y="1983"/>
                      <a:pt x="3587" y="9607"/>
                      <a:pt x="1793" y="14428"/>
                    </a:cubicBezTo>
                    <a:cubicBezTo>
                      <a:pt x="0" y="19249"/>
                      <a:pt x="1569" y="20818"/>
                      <a:pt x="4709" y="23733"/>
                    </a:cubicBezTo>
                    <a:cubicBezTo>
                      <a:pt x="5330" y="24310"/>
                      <a:pt x="5977" y="25008"/>
                      <a:pt x="6632" y="25797"/>
                    </a:cubicBezTo>
                    <a:cubicBezTo>
                      <a:pt x="8965" y="25770"/>
                      <a:pt x="12190" y="24947"/>
                      <a:pt x="14399" y="21219"/>
                    </a:cubicBezTo>
                    <a:cubicBezTo>
                      <a:pt x="13912" y="20287"/>
                      <a:pt x="13538" y="19518"/>
                      <a:pt x="13341" y="19025"/>
                    </a:cubicBezTo>
                    <a:cubicBezTo>
                      <a:pt x="12444" y="16782"/>
                      <a:pt x="12557" y="14540"/>
                      <a:pt x="13229" y="12971"/>
                    </a:cubicBezTo>
                    <a:cubicBezTo>
                      <a:pt x="13902" y="11401"/>
                      <a:pt x="20180" y="8261"/>
                      <a:pt x="20292" y="3440"/>
                    </a:cubicBezTo>
                    <a:cubicBezTo>
                      <a:pt x="20354" y="784"/>
                      <a:pt x="19429" y="0"/>
                      <a:pt x="18098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2" name="Google Shape;842;p32"/>
              <p:cNvSpPr/>
              <p:nvPr/>
            </p:nvSpPr>
            <p:spPr>
              <a:xfrm>
                <a:off x="6750640" y="1224553"/>
                <a:ext cx="413785" cy="519737"/>
              </a:xfrm>
              <a:custGeom>
                <a:avLst/>
                <a:gdLst/>
                <a:ahLst/>
                <a:cxnLst/>
                <a:rect l="l" t="t" r="r" b="b"/>
                <a:pathLst>
                  <a:path w="21015" h="26396" extrusionOk="0">
                    <a:moveTo>
                      <a:pt x="18481" y="600"/>
                    </a:moveTo>
                    <a:cubicBezTo>
                      <a:pt x="18899" y="600"/>
                      <a:pt x="19265" y="685"/>
                      <a:pt x="19553" y="895"/>
                    </a:cubicBezTo>
                    <a:cubicBezTo>
                      <a:pt x="20133" y="1316"/>
                      <a:pt x="20409" y="2271"/>
                      <a:pt x="20376" y="3732"/>
                    </a:cubicBezTo>
                    <a:cubicBezTo>
                      <a:pt x="20302" y="6899"/>
                      <a:pt x="17444" y="9319"/>
                      <a:pt x="15356" y="11086"/>
                    </a:cubicBezTo>
                    <a:cubicBezTo>
                      <a:pt x="14362" y="11926"/>
                      <a:pt x="13576" y="12591"/>
                      <a:pt x="13337" y="13151"/>
                    </a:cubicBezTo>
                    <a:cubicBezTo>
                      <a:pt x="12558" y="14967"/>
                      <a:pt x="12598" y="17317"/>
                      <a:pt x="13446" y="19435"/>
                    </a:cubicBezTo>
                    <a:cubicBezTo>
                      <a:pt x="13631" y="19897"/>
                      <a:pt x="13973" y="20612"/>
                      <a:pt x="14439" y="21509"/>
                    </a:cubicBezTo>
                    <a:cubicBezTo>
                      <a:pt x="12345" y="24927"/>
                      <a:pt x="9357" y="25736"/>
                      <a:pt x="7155" y="25792"/>
                    </a:cubicBezTo>
                    <a:cubicBezTo>
                      <a:pt x="6510" y="25024"/>
                      <a:pt x="5886" y="24358"/>
                      <a:pt x="5297" y="23812"/>
                    </a:cubicBezTo>
                    <a:cubicBezTo>
                      <a:pt x="2240" y="20973"/>
                      <a:pt x="705" y="19548"/>
                      <a:pt x="2459" y="14831"/>
                    </a:cubicBezTo>
                    <a:cubicBezTo>
                      <a:pt x="4226" y="10083"/>
                      <a:pt x="11940" y="2558"/>
                      <a:pt x="14832" y="1558"/>
                    </a:cubicBezTo>
                    <a:lnTo>
                      <a:pt x="15262" y="1407"/>
                    </a:lnTo>
                    <a:cubicBezTo>
                      <a:pt x="16400" y="1008"/>
                      <a:pt x="17565" y="600"/>
                      <a:pt x="18481" y="600"/>
                    </a:cubicBezTo>
                    <a:close/>
                    <a:moveTo>
                      <a:pt x="18484" y="1"/>
                    </a:moveTo>
                    <a:cubicBezTo>
                      <a:pt x="17459" y="1"/>
                      <a:pt x="16247" y="425"/>
                      <a:pt x="15063" y="840"/>
                    </a:cubicBezTo>
                    <a:lnTo>
                      <a:pt x="14635" y="990"/>
                    </a:lnTo>
                    <a:cubicBezTo>
                      <a:pt x="11652" y="2022"/>
                      <a:pt x="3708" y="9751"/>
                      <a:pt x="1895" y="14622"/>
                    </a:cubicBezTo>
                    <a:cubicBezTo>
                      <a:pt x="0" y="19715"/>
                      <a:pt x="1840" y="21422"/>
                      <a:pt x="4888" y="24252"/>
                    </a:cubicBezTo>
                    <a:cubicBezTo>
                      <a:pt x="5485" y="24807"/>
                      <a:pt x="6124" y="25492"/>
                      <a:pt x="6785" y="26287"/>
                    </a:cubicBezTo>
                    <a:cubicBezTo>
                      <a:pt x="6842" y="26356"/>
                      <a:pt x="6927" y="26396"/>
                      <a:pt x="7016" y="26396"/>
                    </a:cubicBezTo>
                    <a:lnTo>
                      <a:pt x="7019" y="26396"/>
                    </a:lnTo>
                    <a:cubicBezTo>
                      <a:pt x="9418" y="26369"/>
                      <a:pt x="12757" y="25528"/>
                      <a:pt x="15043" y="21672"/>
                    </a:cubicBezTo>
                    <a:cubicBezTo>
                      <a:pt x="15095" y="21582"/>
                      <a:pt x="15098" y="21472"/>
                      <a:pt x="15050" y="21379"/>
                    </a:cubicBezTo>
                    <a:cubicBezTo>
                      <a:pt x="14554" y="20431"/>
                      <a:pt x="14191" y="19682"/>
                      <a:pt x="14004" y="19212"/>
                    </a:cubicBezTo>
                    <a:cubicBezTo>
                      <a:pt x="13216" y="17239"/>
                      <a:pt x="13172" y="15061"/>
                      <a:pt x="13889" y="13388"/>
                    </a:cubicBezTo>
                    <a:cubicBezTo>
                      <a:pt x="14073" y="12958"/>
                      <a:pt x="14848" y="12303"/>
                      <a:pt x="15743" y="11544"/>
                    </a:cubicBezTo>
                    <a:cubicBezTo>
                      <a:pt x="17795" y="9809"/>
                      <a:pt x="20896" y="7184"/>
                      <a:pt x="20976" y="3748"/>
                    </a:cubicBezTo>
                    <a:cubicBezTo>
                      <a:pt x="21015" y="2052"/>
                      <a:pt x="20665" y="960"/>
                      <a:pt x="19905" y="409"/>
                    </a:cubicBezTo>
                    <a:cubicBezTo>
                      <a:pt x="19502" y="116"/>
                      <a:pt x="19018" y="1"/>
                      <a:pt x="1848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3" name="Google Shape;843;p32"/>
              <p:cNvSpPr/>
              <p:nvPr/>
            </p:nvSpPr>
            <p:spPr>
              <a:xfrm>
                <a:off x="6765782" y="1230441"/>
                <a:ext cx="393190" cy="433062"/>
              </a:xfrm>
              <a:custGeom>
                <a:avLst/>
                <a:gdLst/>
                <a:ahLst/>
                <a:cxnLst/>
                <a:rect l="l" t="t" r="r" b="b"/>
                <a:pathLst>
                  <a:path w="19969" h="21994" extrusionOk="0">
                    <a:moveTo>
                      <a:pt x="17712" y="1"/>
                    </a:moveTo>
                    <a:cubicBezTo>
                      <a:pt x="16628" y="1"/>
                      <a:pt x="15274" y="521"/>
                      <a:pt x="13965" y="974"/>
                    </a:cubicBezTo>
                    <a:cubicBezTo>
                      <a:pt x="11050" y="1983"/>
                      <a:pt x="3202" y="9607"/>
                      <a:pt x="1408" y="14428"/>
                    </a:cubicBezTo>
                    <a:cubicBezTo>
                      <a:pt x="1" y="18211"/>
                      <a:pt x="671" y="19992"/>
                      <a:pt x="2538" y="21993"/>
                    </a:cubicBezTo>
                    <a:cubicBezTo>
                      <a:pt x="3210" y="21823"/>
                      <a:pt x="4004" y="21479"/>
                      <a:pt x="4883" y="20818"/>
                    </a:cubicBezTo>
                    <a:cubicBezTo>
                      <a:pt x="7575" y="18800"/>
                      <a:pt x="8695" y="15213"/>
                      <a:pt x="10378" y="13980"/>
                    </a:cubicBezTo>
                    <a:cubicBezTo>
                      <a:pt x="11334" y="13278"/>
                      <a:pt x="13055" y="12176"/>
                      <a:pt x="14793" y="11006"/>
                    </a:cubicBezTo>
                    <a:cubicBezTo>
                      <a:pt x="16871" y="9246"/>
                      <a:pt x="19830" y="6738"/>
                      <a:pt x="19906" y="3441"/>
                    </a:cubicBezTo>
                    <a:cubicBezTo>
                      <a:pt x="19968" y="785"/>
                      <a:pt x="19043" y="1"/>
                      <a:pt x="177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4" name="Google Shape;844;p32"/>
              <p:cNvSpPr/>
              <p:nvPr/>
            </p:nvSpPr>
            <p:spPr>
              <a:xfrm>
                <a:off x="6758870" y="1224553"/>
                <a:ext cx="405555" cy="444856"/>
              </a:xfrm>
              <a:custGeom>
                <a:avLst/>
                <a:gdLst/>
                <a:ahLst/>
                <a:cxnLst/>
                <a:rect l="l" t="t" r="r" b="b"/>
                <a:pathLst>
                  <a:path w="20597" h="22593" extrusionOk="0">
                    <a:moveTo>
                      <a:pt x="18063" y="601"/>
                    </a:moveTo>
                    <a:cubicBezTo>
                      <a:pt x="18480" y="601"/>
                      <a:pt x="18846" y="686"/>
                      <a:pt x="19134" y="895"/>
                    </a:cubicBezTo>
                    <a:cubicBezTo>
                      <a:pt x="19713" y="1316"/>
                      <a:pt x="19991" y="2271"/>
                      <a:pt x="19957" y="3733"/>
                    </a:cubicBezTo>
                    <a:cubicBezTo>
                      <a:pt x="19883" y="6900"/>
                      <a:pt x="17032" y="9313"/>
                      <a:pt x="14976" y="11056"/>
                    </a:cubicBezTo>
                    <a:cubicBezTo>
                      <a:pt x="14371" y="11463"/>
                      <a:pt x="13766" y="11863"/>
                      <a:pt x="13197" y="12240"/>
                    </a:cubicBezTo>
                    <a:cubicBezTo>
                      <a:pt x="12115" y="12957"/>
                      <a:pt x="11180" y="13574"/>
                      <a:pt x="10551" y="14037"/>
                    </a:cubicBezTo>
                    <a:cubicBezTo>
                      <a:pt x="9758" y="14618"/>
                      <a:pt x="9120" y="15634"/>
                      <a:pt x="8380" y="16810"/>
                    </a:cubicBezTo>
                    <a:cubicBezTo>
                      <a:pt x="7501" y="18205"/>
                      <a:pt x="6508" y="19788"/>
                      <a:pt x="5055" y="20877"/>
                    </a:cubicBezTo>
                    <a:cubicBezTo>
                      <a:pt x="4368" y="21392"/>
                      <a:pt x="3673" y="21754"/>
                      <a:pt x="2986" y="21954"/>
                    </a:cubicBezTo>
                    <a:cubicBezTo>
                      <a:pt x="1293" y="20097"/>
                      <a:pt x="698" y="18441"/>
                      <a:pt x="2041" y="14832"/>
                    </a:cubicBezTo>
                    <a:cubicBezTo>
                      <a:pt x="3808" y="10083"/>
                      <a:pt x="11522" y="2560"/>
                      <a:pt x="14414" y="1558"/>
                    </a:cubicBezTo>
                    <a:lnTo>
                      <a:pt x="14843" y="1408"/>
                    </a:lnTo>
                    <a:cubicBezTo>
                      <a:pt x="15982" y="1009"/>
                      <a:pt x="17147" y="601"/>
                      <a:pt x="18063" y="601"/>
                    </a:cubicBezTo>
                    <a:close/>
                    <a:moveTo>
                      <a:pt x="18066" y="1"/>
                    </a:moveTo>
                    <a:cubicBezTo>
                      <a:pt x="17041" y="1"/>
                      <a:pt x="15829" y="425"/>
                      <a:pt x="14645" y="840"/>
                    </a:cubicBezTo>
                    <a:lnTo>
                      <a:pt x="14217" y="990"/>
                    </a:lnTo>
                    <a:cubicBezTo>
                      <a:pt x="11234" y="2022"/>
                      <a:pt x="3290" y="9751"/>
                      <a:pt x="1477" y="14622"/>
                    </a:cubicBezTo>
                    <a:cubicBezTo>
                      <a:pt x="1" y="18588"/>
                      <a:pt x="757" y="20450"/>
                      <a:pt x="2669" y="22496"/>
                    </a:cubicBezTo>
                    <a:cubicBezTo>
                      <a:pt x="2726" y="22558"/>
                      <a:pt x="2805" y="22592"/>
                      <a:pt x="2889" y="22592"/>
                    </a:cubicBezTo>
                    <a:cubicBezTo>
                      <a:pt x="2913" y="22592"/>
                      <a:pt x="2938" y="22589"/>
                      <a:pt x="2961" y="22583"/>
                    </a:cubicBezTo>
                    <a:cubicBezTo>
                      <a:pt x="3782" y="22377"/>
                      <a:pt x="4606" y="21964"/>
                      <a:pt x="5415" y="21358"/>
                    </a:cubicBezTo>
                    <a:cubicBezTo>
                      <a:pt x="6956" y="20202"/>
                      <a:pt x="7983" y="18569"/>
                      <a:pt x="8889" y="17129"/>
                    </a:cubicBezTo>
                    <a:cubicBezTo>
                      <a:pt x="9595" y="16005"/>
                      <a:pt x="10206" y="15035"/>
                      <a:pt x="10905" y="14520"/>
                    </a:cubicBezTo>
                    <a:cubicBezTo>
                      <a:pt x="11523" y="14068"/>
                      <a:pt x="12453" y="13452"/>
                      <a:pt x="13528" y="12741"/>
                    </a:cubicBezTo>
                    <a:cubicBezTo>
                      <a:pt x="14099" y="12363"/>
                      <a:pt x="14704" y="11963"/>
                      <a:pt x="15337" y="11534"/>
                    </a:cubicBezTo>
                    <a:cubicBezTo>
                      <a:pt x="17385" y="9802"/>
                      <a:pt x="20478" y="7184"/>
                      <a:pt x="20558" y="3748"/>
                    </a:cubicBezTo>
                    <a:cubicBezTo>
                      <a:pt x="20597" y="2052"/>
                      <a:pt x="20247" y="960"/>
                      <a:pt x="19487" y="409"/>
                    </a:cubicBezTo>
                    <a:cubicBezTo>
                      <a:pt x="19085" y="116"/>
                      <a:pt x="18601" y="1"/>
                      <a:pt x="1806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5" name="Google Shape;845;p32"/>
              <p:cNvSpPr/>
              <p:nvPr/>
            </p:nvSpPr>
            <p:spPr>
              <a:xfrm>
                <a:off x="6773795" y="1230441"/>
                <a:ext cx="385176" cy="400396"/>
              </a:xfrm>
              <a:custGeom>
                <a:avLst/>
                <a:gdLst/>
                <a:ahLst/>
                <a:cxnLst/>
                <a:rect l="l" t="t" r="r" b="b"/>
                <a:pathLst>
                  <a:path w="19562" h="20335" extrusionOk="0">
                    <a:moveTo>
                      <a:pt x="17305" y="1"/>
                    </a:moveTo>
                    <a:cubicBezTo>
                      <a:pt x="16221" y="1"/>
                      <a:pt x="14867" y="521"/>
                      <a:pt x="13558" y="974"/>
                    </a:cubicBezTo>
                    <a:cubicBezTo>
                      <a:pt x="10643" y="1983"/>
                      <a:pt x="2795" y="9607"/>
                      <a:pt x="1001" y="14428"/>
                    </a:cubicBezTo>
                    <a:cubicBezTo>
                      <a:pt x="1" y="17118"/>
                      <a:pt x="49" y="18794"/>
                      <a:pt x="830" y="20259"/>
                    </a:cubicBezTo>
                    <a:cubicBezTo>
                      <a:pt x="1067" y="20307"/>
                      <a:pt x="1315" y="20335"/>
                      <a:pt x="1574" y="20335"/>
                    </a:cubicBezTo>
                    <a:cubicBezTo>
                      <a:pt x="2370" y="20335"/>
                      <a:pt x="3270" y="20075"/>
                      <a:pt x="4253" y="19361"/>
                    </a:cubicBezTo>
                    <a:cubicBezTo>
                      <a:pt x="7953" y="16670"/>
                      <a:pt x="6607" y="13867"/>
                      <a:pt x="9858" y="12297"/>
                    </a:cubicBezTo>
                    <a:cubicBezTo>
                      <a:pt x="12498" y="11023"/>
                      <a:pt x="16320" y="8566"/>
                      <a:pt x="18925" y="5827"/>
                    </a:cubicBezTo>
                    <a:cubicBezTo>
                      <a:pt x="19263" y="5082"/>
                      <a:pt x="19481" y="4289"/>
                      <a:pt x="19500" y="3441"/>
                    </a:cubicBezTo>
                    <a:cubicBezTo>
                      <a:pt x="19562" y="785"/>
                      <a:pt x="18636" y="1"/>
                      <a:pt x="173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6" name="Google Shape;846;p32"/>
              <p:cNvSpPr/>
              <p:nvPr/>
            </p:nvSpPr>
            <p:spPr>
              <a:xfrm>
                <a:off x="6767790" y="1224553"/>
                <a:ext cx="396655" cy="412190"/>
              </a:xfrm>
              <a:custGeom>
                <a:avLst/>
                <a:gdLst/>
                <a:ahLst/>
                <a:cxnLst/>
                <a:rect l="l" t="t" r="r" b="b"/>
                <a:pathLst>
                  <a:path w="20145" h="20934" extrusionOk="0">
                    <a:moveTo>
                      <a:pt x="17610" y="600"/>
                    </a:moveTo>
                    <a:cubicBezTo>
                      <a:pt x="18028" y="600"/>
                      <a:pt x="18394" y="685"/>
                      <a:pt x="18682" y="895"/>
                    </a:cubicBezTo>
                    <a:cubicBezTo>
                      <a:pt x="19262" y="1316"/>
                      <a:pt x="19538" y="2271"/>
                      <a:pt x="19505" y="3733"/>
                    </a:cubicBezTo>
                    <a:cubicBezTo>
                      <a:pt x="19488" y="4468"/>
                      <a:pt x="19315" y="5196"/>
                      <a:pt x="18977" y="5956"/>
                    </a:cubicBezTo>
                    <a:cubicBezTo>
                      <a:pt x="16290" y="8768"/>
                      <a:pt x="12485" y="11142"/>
                      <a:pt x="10033" y="12326"/>
                    </a:cubicBezTo>
                    <a:cubicBezTo>
                      <a:pt x="8300" y="13163"/>
                      <a:pt x="7789" y="14347"/>
                      <a:pt x="7247" y="15602"/>
                    </a:cubicBezTo>
                    <a:cubicBezTo>
                      <a:pt x="6712" y="16842"/>
                      <a:pt x="6158" y="18125"/>
                      <a:pt x="4382" y="19417"/>
                    </a:cubicBezTo>
                    <a:cubicBezTo>
                      <a:pt x="3544" y="20026"/>
                      <a:pt x="2701" y="20332"/>
                      <a:pt x="1873" y="20332"/>
                    </a:cubicBezTo>
                    <a:cubicBezTo>
                      <a:pt x="1693" y="20332"/>
                      <a:pt x="1514" y="20318"/>
                      <a:pt x="1336" y="20289"/>
                    </a:cubicBezTo>
                    <a:cubicBezTo>
                      <a:pt x="623" y="18856"/>
                      <a:pt x="703" y="17213"/>
                      <a:pt x="1588" y="14831"/>
                    </a:cubicBezTo>
                    <a:cubicBezTo>
                      <a:pt x="3355" y="10083"/>
                      <a:pt x="11069" y="2558"/>
                      <a:pt x="13961" y="1558"/>
                    </a:cubicBezTo>
                    <a:lnTo>
                      <a:pt x="14391" y="1407"/>
                    </a:lnTo>
                    <a:cubicBezTo>
                      <a:pt x="15530" y="1008"/>
                      <a:pt x="16695" y="600"/>
                      <a:pt x="17610" y="600"/>
                    </a:cubicBezTo>
                    <a:close/>
                    <a:moveTo>
                      <a:pt x="17614" y="1"/>
                    </a:moveTo>
                    <a:cubicBezTo>
                      <a:pt x="16589" y="1"/>
                      <a:pt x="15377" y="425"/>
                      <a:pt x="14192" y="840"/>
                    </a:cubicBezTo>
                    <a:lnTo>
                      <a:pt x="13765" y="990"/>
                    </a:lnTo>
                    <a:cubicBezTo>
                      <a:pt x="10781" y="2022"/>
                      <a:pt x="2838" y="9751"/>
                      <a:pt x="1025" y="14622"/>
                    </a:cubicBezTo>
                    <a:cubicBezTo>
                      <a:pt x="46" y="17252"/>
                      <a:pt x="1" y="19070"/>
                      <a:pt x="871" y="20700"/>
                    </a:cubicBezTo>
                    <a:cubicBezTo>
                      <a:pt x="913" y="20778"/>
                      <a:pt x="988" y="20834"/>
                      <a:pt x="1076" y="20852"/>
                    </a:cubicBezTo>
                    <a:cubicBezTo>
                      <a:pt x="1341" y="20906"/>
                      <a:pt x="1610" y="20934"/>
                      <a:pt x="1880" y="20934"/>
                    </a:cubicBezTo>
                    <a:cubicBezTo>
                      <a:pt x="2835" y="20934"/>
                      <a:pt x="3791" y="20589"/>
                      <a:pt x="4735" y="19902"/>
                    </a:cubicBezTo>
                    <a:cubicBezTo>
                      <a:pt x="6645" y="18514"/>
                      <a:pt x="7258" y="17093"/>
                      <a:pt x="7800" y="15840"/>
                    </a:cubicBezTo>
                    <a:cubicBezTo>
                      <a:pt x="8317" y="14641"/>
                      <a:pt x="8764" y="13607"/>
                      <a:pt x="10295" y="12868"/>
                    </a:cubicBezTo>
                    <a:cubicBezTo>
                      <a:pt x="12802" y="11657"/>
                      <a:pt x="16703" y="9219"/>
                      <a:pt x="19448" y="6333"/>
                    </a:cubicBezTo>
                    <a:cubicBezTo>
                      <a:pt x="19470" y="6309"/>
                      <a:pt x="19489" y="6281"/>
                      <a:pt x="19504" y="6250"/>
                    </a:cubicBezTo>
                    <a:cubicBezTo>
                      <a:pt x="19889" y="5398"/>
                      <a:pt x="20086" y="4579"/>
                      <a:pt x="20106" y="3746"/>
                    </a:cubicBezTo>
                    <a:cubicBezTo>
                      <a:pt x="20145" y="2052"/>
                      <a:pt x="19794" y="960"/>
                      <a:pt x="19035" y="409"/>
                    </a:cubicBezTo>
                    <a:cubicBezTo>
                      <a:pt x="18632" y="116"/>
                      <a:pt x="18148" y="1"/>
                      <a:pt x="1761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7" name="Google Shape;847;p32"/>
              <p:cNvSpPr/>
              <p:nvPr/>
            </p:nvSpPr>
            <p:spPr>
              <a:xfrm>
                <a:off x="7775308" y="1259542"/>
                <a:ext cx="382419" cy="403960"/>
              </a:xfrm>
              <a:custGeom>
                <a:avLst/>
                <a:gdLst/>
                <a:ahLst/>
                <a:cxnLst/>
                <a:rect l="l" t="t" r="r" b="b"/>
                <a:pathLst>
                  <a:path w="19422" h="20516" extrusionOk="0">
                    <a:moveTo>
                      <a:pt x="2386" y="0"/>
                    </a:moveTo>
                    <a:cubicBezTo>
                      <a:pt x="1634" y="0"/>
                      <a:pt x="1064" y="222"/>
                      <a:pt x="699" y="617"/>
                    </a:cubicBezTo>
                    <a:cubicBezTo>
                      <a:pt x="312" y="1039"/>
                      <a:pt x="112" y="1604"/>
                      <a:pt x="1" y="2301"/>
                    </a:cubicBezTo>
                    <a:cubicBezTo>
                      <a:pt x="492" y="2127"/>
                      <a:pt x="1141" y="1979"/>
                      <a:pt x="1931" y="1979"/>
                    </a:cubicBezTo>
                    <a:cubicBezTo>
                      <a:pt x="2837" y="1979"/>
                      <a:pt x="3930" y="2174"/>
                      <a:pt x="5185" y="2747"/>
                    </a:cubicBezTo>
                    <a:cubicBezTo>
                      <a:pt x="9108" y="4541"/>
                      <a:pt x="16283" y="13509"/>
                      <a:pt x="17404" y="15977"/>
                    </a:cubicBezTo>
                    <a:cubicBezTo>
                      <a:pt x="18058" y="17414"/>
                      <a:pt x="17873" y="19191"/>
                      <a:pt x="17717" y="20515"/>
                    </a:cubicBezTo>
                    <a:cubicBezTo>
                      <a:pt x="18439" y="20464"/>
                      <a:pt x="19078" y="20036"/>
                      <a:pt x="19198" y="18892"/>
                    </a:cubicBezTo>
                    <a:cubicBezTo>
                      <a:pt x="19422" y="16762"/>
                      <a:pt x="17629" y="11493"/>
                      <a:pt x="11911" y="5774"/>
                    </a:cubicBezTo>
                    <a:cubicBezTo>
                      <a:pt x="7742" y="1606"/>
                      <a:pt x="4408" y="0"/>
                      <a:pt x="23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>
                <a:off x="7768869" y="1253635"/>
                <a:ext cx="394863" cy="415794"/>
              </a:xfrm>
              <a:custGeom>
                <a:avLst/>
                <a:gdLst/>
                <a:ahLst/>
                <a:cxnLst/>
                <a:rect l="l" t="t" r="r" b="b"/>
                <a:pathLst>
                  <a:path w="20054" h="21117" extrusionOk="0">
                    <a:moveTo>
                      <a:pt x="2719" y="600"/>
                    </a:moveTo>
                    <a:cubicBezTo>
                      <a:pt x="5007" y="600"/>
                      <a:pt x="8458" y="2719"/>
                      <a:pt x="12026" y="6286"/>
                    </a:cubicBezTo>
                    <a:cubicBezTo>
                      <a:pt x="17706" y="11966"/>
                      <a:pt x="19444" y="17096"/>
                      <a:pt x="19227" y="19159"/>
                    </a:cubicBezTo>
                    <a:cubicBezTo>
                      <a:pt x="19154" y="19850"/>
                      <a:pt x="18874" y="20281"/>
                      <a:pt x="18390" y="20444"/>
                    </a:cubicBezTo>
                    <a:cubicBezTo>
                      <a:pt x="18522" y="19257"/>
                      <a:pt x="18638" y="17544"/>
                      <a:pt x="18006" y="16152"/>
                    </a:cubicBezTo>
                    <a:cubicBezTo>
                      <a:pt x="16832" y="13571"/>
                      <a:pt x="9627" y="4597"/>
                      <a:pt x="5637" y="2773"/>
                    </a:cubicBezTo>
                    <a:cubicBezTo>
                      <a:pt x="4341" y="2182"/>
                      <a:pt x="3207" y="1978"/>
                      <a:pt x="2258" y="1978"/>
                    </a:cubicBezTo>
                    <a:cubicBezTo>
                      <a:pt x="2253" y="1978"/>
                      <a:pt x="2249" y="1978"/>
                      <a:pt x="2244" y="1978"/>
                    </a:cubicBezTo>
                    <a:cubicBezTo>
                      <a:pt x="1731" y="1978"/>
                      <a:pt x="1221" y="2042"/>
                      <a:pt x="724" y="2167"/>
                    </a:cubicBezTo>
                    <a:cubicBezTo>
                      <a:pt x="841" y="1712"/>
                      <a:pt x="1010" y="1380"/>
                      <a:pt x="1248" y="1120"/>
                    </a:cubicBezTo>
                    <a:cubicBezTo>
                      <a:pt x="1551" y="793"/>
                      <a:pt x="2034" y="613"/>
                      <a:pt x="2646" y="601"/>
                    </a:cubicBezTo>
                    <a:cubicBezTo>
                      <a:pt x="2670" y="601"/>
                      <a:pt x="2695" y="600"/>
                      <a:pt x="2719" y="600"/>
                    </a:cubicBezTo>
                    <a:close/>
                    <a:moveTo>
                      <a:pt x="2714" y="0"/>
                    </a:moveTo>
                    <a:cubicBezTo>
                      <a:pt x="2687" y="0"/>
                      <a:pt x="2660" y="1"/>
                      <a:pt x="2633" y="1"/>
                    </a:cubicBezTo>
                    <a:cubicBezTo>
                      <a:pt x="1854" y="17"/>
                      <a:pt x="1222" y="263"/>
                      <a:pt x="806" y="714"/>
                    </a:cubicBezTo>
                    <a:cubicBezTo>
                      <a:pt x="410" y="1143"/>
                      <a:pt x="164" y="1728"/>
                      <a:pt x="30" y="2554"/>
                    </a:cubicBezTo>
                    <a:cubicBezTo>
                      <a:pt x="0" y="2743"/>
                      <a:pt x="150" y="2903"/>
                      <a:pt x="327" y="2903"/>
                    </a:cubicBezTo>
                    <a:cubicBezTo>
                      <a:pt x="360" y="2903"/>
                      <a:pt x="394" y="2897"/>
                      <a:pt x="429" y="2885"/>
                    </a:cubicBezTo>
                    <a:cubicBezTo>
                      <a:pt x="901" y="2717"/>
                      <a:pt x="1515" y="2580"/>
                      <a:pt x="2257" y="2580"/>
                    </a:cubicBezTo>
                    <a:cubicBezTo>
                      <a:pt x="3129" y="2580"/>
                      <a:pt x="4178" y="2770"/>
                      <a:pt x="5386" y="3321"/>
                    </a:cubicBezTo>
                    <a:cubicBezTo>
                      <a:pt x="9187" y="5058"/>
                      <a:pt x="16341" y="13945"/>
                      <a:pt x="17458" y="16401"/>
                    </a:cubicBezTo>
                    <a:cubicBezTo>
                      <a:pt x="18097" y="17809"/>
                      <a:pt x="17886" y="19598"/>
                      <a:pt x="17746" y="20780"/>
                    </a:cubicBezTo>
                    <a:cubicBezTo>
                      <a:pt x="17724" y="20959"/>
                      <a:pt x="17864" y="21117"/>
                      <a:pt x="18044" y="21117"/>
                    </a:cubicBezTo>
                    <a:cubicBezTo>
                      <a:pt x="18051" y="21117"/>
                      <a:pt x="18058" y="21115"/>
                      <a:pt x="18065" y="21115"/>
                    </a:cubicBezTo>
                    <a:cubicBezTo>
                      <a:pt x="18653" y="21074"/>
                      <a:pt x="19661" y="20774"/>
                      <a:pt x="19824" y="19223"/>
                    </a:cubicBezTo>
                    <a:cubicBezTo>
                      <a:pt x="20054" y="17045"/>
                      <a:pt x="18279" y="11691"/>
                      <a:pt x="12450" y="5862"/>
                    </a:cubicBezTo>
                    <a:cubicBezTo>
                      <a:pt x="8717" y="2130"/>
                      <a:pt x="5176" y="0"/>
                      <a:pt x="2714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9" name="Google Shape;849;p32"/>
              <p:cNvSpPr/>
              <p:nvPr/>
            </p:nvSpPr>
            <p:spPr>
              <a:xfrm>
                <a:off x="7164406" y="2867211"/>
                <a:ext cx="127867" cy="192647"/>
              </a:xfrm>
              <a:custGeom>
                <a:avLst/>
                <a:gdLst/>
                <a:ahLst/>
                <a:cxnLst/>
                <a:rect l="l" t="t" r="r" b="b"/>
                <a:pathLst>
                  <a:path w="6494" h="9784" extrusionOk="0">
                    <a:moveTo>
                      <a:pt x="5683" y="0"/>
                    </a:moveTo>
                    <a:cubicBezTo>
                      <a:pt x="5590" y="0"/>
                      <a:pt x="5495" y="31"/>
                      <a:pt x="5412" y="98"/>
                    </a:cubicBezTo>
                    <a:lnTo>
                      <a:pt x="167" y="4374"/>
                    </a:lnTo>
                    <a:cubicBezTo>
                      <a:pt x="60" y="4459"/>
                      <a:pt x="1" y="4591"/>
                      <a:pt x="7" y="4727"/>
                    </a:cubicBezTo>
                    <a:lnTo>
                      <a:pt x="189" y="9367"/>
                    </a:lnTo>
                    <a:cubicBezTo>
                      <a:pt x="198" y="9617"/>
                      <a:pt x="406" y="9784"/>
                      <a:pt x="625" y="9784"/>
                    </a:cubicBezTo>
                    <a:cubicBezTo>
                      <a:pt x="717" y="9784"/>
                      <a:pt x="812" y="9754"/>
                      <a:pt x="895" y="9688"/>
                    </a:cubicBezTo>
                    <a:lnTo>
                      <a:pt x="6322" y="5327"/>
                    </a:lnTo>
                    <a:cubicBezTo>
                      <a:pt x="6434" y="5237"/>
                      <a:pt x="6493" y="5097"/>
                      <a:pt x="6483" y="4954"/>
                    </a:cubicBezTo>
                    <a:lnTo>
                      <a:pt x="6119" y="401"/>
                    </a:lnTo>
                    <a:cubicBezTo>
                      <a:pt x="6099" y="158"/>
                      <a:pt x="5896" y="0"/>
                      <a:pt x="568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0" name="Google Shape;850;p32"/>
              <p:cNvSpPr/>
              <p:nvPr/>
            </p:nvSpPr>
            <p:spPr>
              <a:xfrm>
                <a:off x="7158459" y="2861304"/>
                <a:ext cx="139878" cy="204461"/>
              </a:xfrm>
              <a:custGeom>
                <a:avLst/>
                <a:gdLst/>
                <a:ahLst/>
                <a:cxnLst/>
                <a:rect l="l" t="t" r="r" b="b"/>
                <a:pathLst>
                  <a:path w="7104" h="10384" extrusionOk="0">
                    <a:moveTo>
                      <a:pt x="5986" y="601"/>
                    </a:moveTo>
                    <a:cubicBezTo>
                      <a:pt x="6005" y="601"/>
                      <a:pt x="6024" y="605"/>
                      <a:pt x="6041" y="613"/>
                    </a:cubicBezTo>
                    <a:cubicBezTo>
                      <a:pt x="6088" y="631"/>
                      <a:pt x="6118" y="675"/>
                      <a:pt x="6121" y="724"/>
                    </a:cubicBezTo>
                    <a:lnTo>
                      <a:pt x="6486" y="5277"/>
                    </a:lnTo>
                    <a:cubicBezTo>
                      <a:pt x="6488" y="5321"/>
                      <a:pt x="6471" y="5364"/>
                      <a:pt x="6436" y="5392"/>
                    </a:cubicBezTo>
                    <a:lnTo>
                      <a:pt x="1009" y="9753"/>
                    </a:lnTo>
                    <a:cubicBezTo>
                      <a:pt x="984" y="9774"/>
                      <a:pt x="955" y="9783"/>
                      <a:pt x="926" y="9783"/>
                    </a:cubicBezTo>
                    <a:cubicBezTo>
                      <a:pt x="859" y="9783"/>
                      <a:pt x="795" y="9731"/>
                      <a:pt x="792" y="9655"/>
                    </a:cubicBezTo>
                    <a:lnTo>
                      <a:pt x="610" y="5014"/>
                    </a:lnTo>
                    <a:cubicBezTo>
                      <a:pt x="608" y="4973"/>
                      <a:pt x="626" y="4932"/>
                      <a:pt x="659" y="4906"/>
                    </a:cubicBezTo>
                    <a:lnTo>
                      <a:pt x="5904" y="632"/>
                    </a:lnTo>
                    <a:cubicBezTo>
                      <a:pt x="5926" y="612"/>
                      <a:pt x="5956" y="601"/>
                      <a:pt x="5986" y="601"/>
                    </a:cubicBezTo>
                    <a:close/>
                    <a:moveTo>
                      <a:pt x="5988" y="0"/>
                    </a:moveTo>
                    <a:cubicBezTo>
                      <a:pt x="5822" y="0"/>
                      <a:pt x="5657" y="57"/>
                      <a:pt x="5524" y="166"/>
                    </a:cubicBezTo>
                    <a:lnTo>
                      <a:pt x="279" y="4440"/>
                    </a:lnTo>
                    <a:cubicBezTo>
                      <a:pt x="100" y="4586"/>
                      <a:pt x="0" y="4807"/>
                      <a:pt x="9" y="5038"/>
                    </a:cubicBezTo>
                    <a:lnTo>
                      <a:pt x="190" y="9678"/>
                    </a:lnTo>
                    <a:cubicBezTo>
                      <a:pt x="201" y="9955"/>
                      <a:pt x="367" y="10202"/>
                      <a:pt x="619" y="10317"/>
                    </a:cubicBezTo>
                    <a:cubicBezTo>
                      <a:pt x="715" y="10361"/>
                      <a:pt x="820" y="10384"/>
                      <a:pt x="925" y="10384"/>
                    </a:cubicBezTo>
                    <a:cubicBezTo>
                      <a:pt x="1092" y="10384"/>
                      <a:pt x="1255" y="10327"/>
                      <a:pt x="1385" y="10221"/>
                    </a:cubicBezTo>
                    <a:lnTo>
                      <a:pt x="6812" y="5861"/>
                    </a:lnTo>
                    <a:cubicBezTo>
                      <a:pt x="7002" y="5709"/>
                      <a:pt x="7104" y="5472"/>
                      <a:pt x="7085" y="5229"/>
                    </a:cubicBezTo>
                    <a:lnTo>
                      <a:pt x="6720" y="677"/>
                    </a:lnTo>
                    <a:cubicBezTo>
                      <a:pt x="6698" y="404"/>
                      <a:pt x="6527" y="167"/>
                      <a:pt x="6276" y="59"/>
                    </a:cubicBezTo>
                    <a:cubicBezTo>
                      <a:pt x="6184" y="20"/>
                      <a:pt x="6086" y="0"/>
                      <a:pt x="5988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>
                <a:off x="7214911" y="610304"/>
                <a:ext cx="15004" cy="1326929"/>
              </a:xfrm>
              <a:custGeom>
                <a:avLst/>
                <a:gdLst/>
                <a:ahLst/>
                <a:cxnLst/>
                <a:rect l="l" t="t" r="r" b="b"/>
                <a:pathLst>
                  <a:path w="762" h="67391" extrusionOk="0">
                    <a:moveTo>
                      <a:pt x="460" y="0"/>
                    </a:moveTo>
                    <a:cubicBezTo>
                      <a:pt x="296" y="0"/>
                      <a:pt x="160" y="134"/>
                      <a:pt x="160" y="299"/>
                    </a:cubicBezTo>
                    <a:cubicBezTo>
                      <a:pt x="0" y="22203"/>
                      <a:pt x="0" y="44674"/>
                      <a:pt x="160" y="67091"/>
                    </a:cubicBezTo>
                    <a:cubicBezTo>
                      <a:pt x="162" y="67256"/>
                      <a:pt x="296" y="67390"/>
                      <a:pt x="460" y="67390"/>
                    </a:cubicBezTo>
                    <a:lnTo>
                      <a:pt x="463" y="67389"/>
                    </a:lnTo>
                    <a:cubicBezTo>
                      <a:pt x="629" y="67388"/>
                      <a:pt x="762" y="67253"/>
                      <a:pt x="762" y="67087"/>
                    </a:cubicBezTo>
                    <a:cubicBezTo>
                      <a:pt x="600" y="44673"/>
                      <a:pt x="600" y="22203"/>
                      <a:pt x="762" y="302"/>
                    </a:cubicBezTo>
                    <a:cubicBezTo>
                      <a:pt x="762" y="136"/>
                      <a:pt x="629" y="1"/>
                      <a:pt x="463" y="0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2" name="Google Shape;852;p32"/>
              <p:cNvSpPr/>
              <p:nvPr/>
            </p:nvSpPr>
            <p:spPr>
              <a:xfrm>
                <a:off x="7217962" y="1925222"/>
                <a:ext cx="12031" cy="985937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0073" extrusionOk="0">
                    <a:moveTo>
                      <a:pt x="305" y="1"/>
                    </a:moveTo>
                    <a:cubicBezTo>
                      <a:pt x="137" y="1"/>
                      <a:pt x="1" y="140"/>
                      <a:pt x="5" y="308"/>
                    </a:cubicBezTo>
                    <a:lnTo>
                      <a:pt x="5" y="49772"/>
                    </a:lnTo>
                    <a:cubicBezTo>
                      <a:pt x="5" y="49938"/>
                      <a:pt x="139" y="50072"/>
                      <a:pt x="305" y="50072"/>
                    </a:cubicBezTo>
                    <a:cubicBezTo>
                      <a:pt x="471" y="50072"/>
                      <a:pt x="607" y="49938"/>
                      <a:pt x="605" y="49772"/>
                    </a:cubicBezTo>
                    <a:lnTo>
                      <a:pt x="605" y="308"/>
                    </a:lnTo>
                    <a:cubicBezTo>
                      <a:pt x="610" y="140"/>
                      <a:pt x="474" y="1"/>
                      <a:pt x="305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3" name="Google Shape;853;p32"/>
              <p:cNvSpPr/>
              <p:nvPr/>
            </p:nvSpPr>
            <p:spPr>
              <a:xfrm>
                <a:off x="6573450" y="610737"/>
                <a:ext cx="14256" cy="203110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103154" extrusionOk="0">
                    <a:moveTo>
                      <a:pt x="303" y="1"/>
                    </a:moveTo>
                    <a:cubicBezTo>
                      <a:pt x="107" y="5"/>
                      <a:pt x="1" y="136"/>
                      <a:pt x="1" y="302"/>
                    </a:cubicBezTo>
                    <a:cubicBezTo>
                      <a:pt x="122" y="34194"/>
                      <a:pt x="122" y="68696"/>
                      <a:pt x="1" y="102852"/>
                    </a:cubicBezTo>
                    <a:cubicBezTo>
                      <a:pt x="0" y="103018"/>
                      <a:pt x="135" y="103154"/>
                      <a:pt x="301" y="103154"/>
                    </a:cubicBezTo>
                    <a:cubicBezTo>
                      <a:pt x="467" y="103154"/>
                      <a:pt x="601" y="103020"/>
                      <a:pt x="603" y="102855"/>
                    </a:cubicBezTo>
                    <a:cubicBezTo>
                      <a:pt x="724" y="68697"/>
                      <a:pt x="724" y="34192"/>
                      <a:pt x="603" y="299"/>
                    </a:cubicBezTo>
                    <a:cubicBezTo>
                      <a:pt x="601" y="135"/>
                      <a:pt x="467" y="1"/>
                      <a:pt x="303" y="1"/>
                    </a:cubicBezTo>
                    <a:close/>
                  </a:path>
                </a:pathLst>
              </a:custGeom>
              <a:solidFill>
                <a:srgbClr val="ACFF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>
                <a:off x="6318070" y="3778720"/>
                <a:ext cx="267134" cy="210762"/>
              </a:xfrm>
              <a:custGeom>
                <a:avLst/>
                <a:gdLst/>
                <a:ahLst/>
                <a:cxnLst/>
                <a:rect l="l" t="t" r="r" b="b"/>
                <a:pathLst>
                  <a:path w="13567" h="10704" extrusionOk="0">
                    <a:moveTo>
                      <a:pt x="3106" y="1"/>
                    </a:moveTo>
                    <a:cubicBezTo>
                      <a:pt x="2133" y="1704"/>
                      <a:pt x="1025" y="3606"/>
                      <a:pt x="0" y="5349"/>
                    </a:cubicBezTo>
                    <a:cubicBezTo>
                      <a:pt x="1849" y="5653"/>
                      <a:pt x="4615" y="6343"/>
                      <a:pt x="6321" y="7866"/>
                    </a:cubicBezTo>
                    <a:cubicBezTo>
                      <a:pt x="7461" y="8884"/>
                      <a:pt x="8258" y="9882"/>
                      <a:pt x="8806" y="10704"/>
                    </a:cubicBezTo>
                    <a:cubicBezTo>
                      <a:pt x="10233" y="9835"/>
                      <a:pt x="11831" y="8912"/>
                      <a:pt x="13567" y="7988"/>
                    </a:cubicBezTo>
                    <a:cubicBezTo>
                      <a:pt x="12603" y="6119"/>
                      <a:pt x="10740" y="3213"/>
                      <a:pt x="7890" y="1691"/>
                    </a:cubicBezTo>
                    <a:cubicBezTo>
                      <a:pt x="5287" y="304"/>
                      <a:pt x="3851" y="10"/>
                      <a:pt x="310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5" name="Google Shape;855;p32"/>
              <p:cNvSpPr/>
              <p:nvPr/>
            </p:nvSpPr>
            <p:spPr>
              <a:xfrm>
                <a:off x="6310864" y="3772813"/>
                <a:ext cx="281094" cy="222576"/>
              </a:xfrm>
              <a:custGeom>
                <a:avLst/>
                <a:gdLst/>
                <a:ahLst/>
                <a:cxnLst/>
                <a:rect l="l" t="t" r="r" b="b"/>
                <a:pathLst>
                  <a:path w="14276" h="11304" extrusionOk="0">
                    <a:moveTo>
                      <a:pt x="3642" y="608"/>
                    </a:moveTo>
                    <a:cubicBezTo>
                      <a:pt x="4405" y="660"/>
                      <a:pt x="5769" y="1006"/>
                      <a:pt x="8113" y="2257"/>
                    </a:cubicBezTo>
                    <a:cubicBezTo>
                      <a:pt x="10701" y="3636"/>
                      <a:pt x="12468" y="6178"/>
                      <a:pt x="13528" y="8164"/>
                    </a:cubicBezTo>
                    <a:cubicBezTo>
                      <a:pt x="12110" y="8924"/>
                      <a:pt x="10677" y="9742"/>
                      <a:pt x="9260" y="10598"/>
                    </a:cubicBezTo>
                    <a:cubicBezTo>
                      <a:pt x="8601" y="9652"/>
                      <a:pt x="7804" y="8760"/>
                      <a:pt x="6888" y="7942"/>
                    </a:cubicBezTo>
                    <a:cubicBezTo>
                      <a:pt x="5279" y="6505"/>
                      <a:pt x="2792" y="5786"/>
                      <a:pt x="844" y="5427"/>
                    </a:cubicBezTo>
                    <a:cubicBezTo>
                      <a:pt x="1931" y="3578"/>
                      <a:pt x="2871" y="1959"/>
                      <a:pt x="3642" y="608"/>
                    </a:cubicBezTo>
                    <a:close/>
                    <a:moveTo>
                      <a:pt x="3476" y="1"/>
                    </a:moveTo>
                    <a:cubicBezTo>
                      <a:pt x="3367" y="1"/>
                      <a:pt x="3267" y="58"/>
                      <a:pt x="3211" y="152"/>
                    </a:cubicBezTo>
                    <a:cubicBezTo>
                      <a:pt x="2373" y="1622"/>
                      <a:pt x="1329" y="3419"/>
                      <a:pt x="107" y="5497"/>
                    </a:cubicBezTo>
                    <a:cubicBezTo>
                      <a:pt x="0" y="5680"/>
                      <a:pt x="109" y="5911"/>
                      <a:pt x="318" y="5946"/>
                    </a:cubicBezTo>
                    <a:cubicBezTo>
                      <a:pt x="2236" y="6262"/>
                      <a:pt x="4865" y="6942"/>
                      <a:pt x="6487" y="8390"/>
                    </a:cubicBezTo>
                    <a:cubicBezTo>
                      <a:pt x="7442" y="9244"/>
                      <a:pt x="8262" y="10177"/>
                      <a:pt x="8922" y="11171"/>
                    </a:cubicBezTo>
                    <a:cubicBezTo>
                      <a:pt x="8978" y="11254"/>
                      <a:pt x="9071" y="11304"/>
                      <a:pt x="9172" y="11304"/>
                    </a:cubicBezTo>
                    <a:cubicBezTo>
                      <a:pt x="9227" y="11304"/>
                      <a:pt x="9281" y="11288"/>
                      <a:pt x="9328" y="11260"/>
                    </a:cubicBezTo>
                    <a:cubicBezTo>
                      <a:pt x="10902" y="10303"/>
                      <a:pt x="12498" y="9392"/>
                      <a:pt x="14074" y="8554"/>
                    </a:cubicBezTo>
                    <a:cubicBezTo>
                      <a:pt x="14220" y="8477"/>
                      <a:pt x="14275" y="8297"/>
                      <a:pt x="14199" y="8151"/>
                    </a:cubicBezTo>
                    <a:cubicBezTo>
                      <a:pt x="13119" y="6056"/>
                      <a:pt x="11235" y="3241"/>
                      <a:pt x="8397" y="1727"/>
                    </a:cubicBezTo>
                    <a:cubicBezTo>
                      <a:pt x="5755" y="318"/>
                      <a:pt x="4262" y="10"/>
                      <a:pt x="3476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6" name="Google Shape;856;p32"/>
              <p:cNvSpPr/>
              <p:nvPr/>
            </p:nvSpPr>
            <p:spPr>
              <a:xfrm>
                <a:off x="6312459" y="3740620"/>
                <a:ext cx="311260" cy="275975"/>
              </a:xfrm>
              <a:custGeom>
                <a:avLst/>
                <a:gdLst/>
                <a:ahLst/>
                <a:cxnLst/>
                <a:rect l="l" t="t" r="r" b="b"/>
                <a:pathLst>
                  <a:path w="15808" h="14016" extrusionOk="0">
                    <a:moveTo>
                      <a:pt x="8801" y="1"/>
                    </a:moveTo>
                    <a:lnTo>
                      <a:pt x="1" y="10593"/>
                    </a:lnTo>
                    <a:lnTo>
                      <a:pt x="5379" y="14015"/>
                    </a:lnTo>
                    <a:lnTo>
                      <a:pt x="15808" y="3585"/>
                    </a:lnTo>
                    <a:lnTo>
                      <a:pt x="8801" y="1"/>
                    </a:ln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>
                <a:off x="6305646" y="3734694"/>
                <a:ext cx="325102" cy="287809"/>
              </a:xfrm>
              <a:custGeom>
                <a:avLst/>
                <a:gdLst/>
                <a:ahLst/>
                <a:cxnLst/>
                <a:rect l="l" t="t" r="r" b="b"/>
                <a:pathLst>
                  <a:path w="16511" h="14617" extrusionOk="0">
                    <a:moveTo>
                      <a:pt x="9225" y="679"/>
                    </a:moveTo>
                    <a:lnTo>
                      <a:pt x="15651" y="3965"/>
                    </a:lnTo>
                    <a:lnTo>
                      <a:pt x="5682" y="13933"/>
                    </a:lnTo>
                    <a:lnTo>
                      <a:pt x="796" y="10823"/>
                    </a:lnTo>
                    <a:lnTo>
                      <a:pt x="9225" y="679"/>
                    </a:lnTo>
                    <a:close/>
                    <a:moveTo>
                      <a:pt x="9148" y="1"/>
                    </a:moveTo>
                    <a:cubicBezTo>
                      <a:pt x="9060" y="1"/>
                      <a:pt x="8975" y="39"/>
                      <a:pt x="8916" y="110"/>
                    </a:cubicBezTo>
                    <a:lnTo>
                      <a:pt x="116" y="10702"/>
                    </a:lnTo>
                    <a:cubicBezTo>
                      <a:pt x="1" y="10841"/>
                      <a:pt x="33" y="11050"/>
                      <a:pt x="186" y="11147"/>
                    </a:cubicBezTo>
                    <a:lnTo>
                      <a:pt x="5564" y="14570"/>
                    </a:lnTo>
                    <a:cubicBezTo>
                      <a:pt x="5611" y="14601"/>
                      <a:pt x="5668" y="14616"/>
                      <a:pt x="5725" y="14616"/>
                    </a:cubicBezTo>
                    <a:cubicBezTo>
                      <a:pt x="5804" y="14616"/>
                      <a:pt x="5880" y="14585"/>
                      <a:pt x="5937" y="14528"/>
                    </a:cubicBezTo>
                    <a:lnTo>
                      <a:pt x="16367" y="4099"/>
                    </a:lnTo>
                    <a:cubicBezTo>
                      <a:pt x="16511" y="3955"/>
                      <a:pt x="16473" y="3712"/>
                      <a:pt x="16292" y="3619"/>
                    </a:cubicBezTo>
                    <a:lnTo>
                      <a:pt x="9284" y="34"/>
                    </a:lnTo>
                    <a:cubicBezTo>
                      <a:pt x="9241" y="12"/>
                      <a:pt x="9194" y="1"/>
                      <a:pt x="9148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>
                <a:off x="6364874" y="3776968"/>
                <a:ext cx="201094" cy="184003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9345" extrusionOk="0">
                    <a:moveTo>
                      <a:pt x="6628" y="1"/>
                    </a:moveTo>
                    <a:lnTo>
                      <a:pt x="1" y="7824"/>
                    </a:lnTo>
                    <a:lnTo>
                      <a:pt x="2608" y="9345"/>
                    </a:lnTo>
                    <a:lnTo>
                      <a:pt x="10213" y="1631"/>
                    </a:lnTo>
                    <a:lnTo>
                      <a:pt x="662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>
                <a:off x="6357982" y="3771061"/>
                <a:ext cx="215094" cy="195817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945" extrusionOk="0">
                    <a:moveTo>
                      <a:pt x="7060" y="670"/>
                    </a:moveTo>
                    <a:lnTo>
                      <a:pt x="10047" y="2027"/>
                    </a:lnTo>
                    <a:lnTo>
                      <a:pt x="2908" y="9267"/>
                    </a:lnTo>
                    <a:lnTo>
                      <a:pt x="812" y="8044"/>
                    </a:lnTo>
                    <a:lnTo>
                      <a:pt x="7060" y="670"/>
                    </a:lnTo>
                    <a:close/>
                    <a:moveTo>
                      <a:pt x="6977" y="0"/>
                    </a:moveTo>
                    <a:cubicBezTo>
                      <a:pt x="6891" y="0"/>
                      <a:pt x="6807" y="38"/>
                      <a:pt x="6748" y="108"/>
                    </a:cubicBezTo>
                    <a:lnTo>
                      <a:pt x="122" y="7929"/>
                    </a:lnTo>
                    <a:cubicBezTo>
                      <a:pt x="1" y="8072"/>
                      <a:pt x="38" y="8289"/>
                      <a:pt x="199" y="8382"/>
                    </a:cubicBezTo>
                    <a:lnTo>
                      <a:pt x="2806" y="9903"/>
                    </a:lnTo>
                    <a:cubicBezTo>
                      <a:pt x="2852" y="9931"/>
                      <a:pt x="2905" y="9945"/>
                      <a:pt x="2958" y="9945"/>
                    </a:cubicBezTo>
                    <a:cubicBezTo>
                      <a:pt x="3039" y="9945"/>
                      <a:pt x="3116" y="9913"/>
                      <a:pt x="3173" y="9855"/>
                    </a:cubicBezTo>
                    <a:lnTo>
                      <a:pt x="10777" y="2141"/>
                    </a:lnTo>
                    <a:cubicBezTo>
                      <a:pt x="10923" y="1993"/>
                      <a:pt x="10877" y="1744"/>
                      <a:pt x="10687" y="1657"/>
                    </a:cubicBezTo>
                    <a:lnTo>
                      <a:pt x="7102" y="28"/>
                    </a:lnTo>
                    <a:cubicBezTo>
                      <a:pt x="7062" y="9"/>
                      <a:pt x="7019" y="0"/>
                      <a:pt x="697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32"/>
              <p:cNvSpPr/>
              <p:nvPr/>
            </p:nvSpPr>
            <p:spPr>
              <a:xfrm>
                <a:off x="5227441" y="3795477"/>
                <a:ext cx="119361" cy="251422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69" extrusionOk="0">
                    <a:moveTo>
                      <a:pt x="2135" y="0"/>
                    </a:moveTo>
                    <a:cubicBezTo>
                      <a:pt x="1745" y="0"/>
                      <a:pt x="1353" y="156"/>
                      <a:pt x="989" y="487"/>
                    </a:cubicBezTo>
                    <a:cubicBezTo>
                      <a:pt x="0" y="1389"/>
                      <a:pt x="598" y="3432"/>
                      <a:pt x="829" y="4525"/>
                    </a:cubicBezTo>
                    <a:cubicBezTo>
                      <a:pt x="1241" y="6471"/>
                      <a:pt x="1544" y="8442"/>
                      <a:pt x="2225" y="10320"/>
                    </a:cubicBezTo>
                    <a:cubicBezTo>
                      <a:pt x="2497" y="11071"/>
                      <a:pt x="2820" y="12512"/>
                      <a:pt x="3758" y="12710"/>
                    </a:cubicBezTo>
                    <a:cubicBezTo>
                      <a:pt x="3946" y="12750"/>
                      <a:pt x="4121" y="12769"/>
                      <a:pt x="4282" y="12769"/>
                    </a:cubicBezTo>
                    <a:cubicBezTo>
                      <a:pt x="5523" y="12769"/>
                      <a:pt x="5965" y="11636"/>
                      <a:pt x="6000" y="10113"/>
                    </a:cubicBezTo>
                    <a:cubicBezTo>
                      <a:pt x="6061" y="7350"/>
                      <a:pt x="4780" y="3301"/>
                      <a:pt x="4493" y="2424"/>
                    </a:cubicBezTo>
                    <a:cubicBezTo>
                      <a:pt x="3994" y="895"/>
                      <a:pt x="3070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1" name="Google Shape;861;p32"/>
              <p:cNvSpPr/>
              <p:nvPr/>
            </p:nvSpPr>
            <p:spPr>
              <a:xfrm>
                <a:off x="5222913" y="3789550"/>
                <a:ext cx="129777" cy="26327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1" extrusionOk="0">
                    <a:moveTo>
                      <a:pt x="2368" y="602"/>
                    </a:moveTo>
                    <a:cubicBezTo>
                      <a:pt x="2472" y="602"/>
                      <a:pt x="2576" y="616"/>
                      <a:pt x="2676" y="642"/>
                    </a:cubicBezTo>
                    <a:cubicBezTo>
                      <a:pt x="3397" y="832"/>
                      <a:pt x="4055" y="1647"/>
                      <a:pt x="4438" y="2818"/>
                    </a:cubicBezTo>
                    <a:cubicBezTo>
                      <a:pt x="4802" y="3937"/>
                      <a:pt x="5988" y="7789"/>
                      <a:pt x="5929" y="10407"/>
                    </a:cubicBezTo>
                    <a:cubicBezTo>
                      <a:pt x="5905" y="11484"/>
                      <a:pt x="5677" y="12200"/>
                      <a:pt x="5253" y="12537"/>
                    </a:cubicBezTo>
                    <a:cubicBezTo>
                      <a:pt x="5055" y="12692"/>
                      <a:pt x="4811" y="12769"/>
                      <a:pt x="4514" y="12769"/>
                    </a:cubicBezTo>
                    <a:cubicBezTo>
                      <a:pt x="4372" y="12769"/>
                      <a:pt x="4218" y="12752"/>
                      <a:pt x="4051" y="12717"/>
                    </a:cubicBezTo>
                    <a:cubicBezTo>
                      <a:pt x="3419" y="12583"/>
                      <a:pt x="3099" y="11607"/>
                      <a:pt x="2865" y="10895"/>
                    </a:cubicBezTo>
                    <a:cubicBezTo>
                      <a:pt x="2820" y="10758"/>
                      <a:pt x="2778" y="10631"/>
                      <a:pt x="2738" y="10519"/>
                    </a:cubicBezTo>
                    <a:cubicBezTo>
                      <a:pt x="2215" y="9077"/>
                      <a:pt x="1910" y="7543"/>
                      <a:pt x="1616" y="6061"/>
                    </a:cubicBezTo>
                    <a:cubicBezTo>
                      <a:pt x="1530" y="5628"/>
                      <a:pt x="1445" y="5196"/>
                      <a:pt x="1353" y="4765"/>
                    </a:cubicBezTo>
                    <a:lnTo>
                      <a:pt x="1271" y="4395"/>
                    </a:lnTo>
                    <a:cubicBezTo>
                      <a:pt x="1030" y="3322"/>
                      <a:pt x="663" y="1702"/>
                      <a:pt x="1422" y="1010"/>
                    </a:cubicBezTo>
                    <a:cubicBezTo>
                      <a:pt x="1718" y="739"/>
                      <a:pt x="2041" y="602"/>
                      <a:pt x="2368" y="602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5" y="193"/>
                      <a:pt x="1017" y="565"/>
                    </a:cubicBezTo>
                    <a:cubicBezTo>
                      <a:pt x="0" y="1492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5" y="5317"/>
                      <a:pt x="941" y="5748"/>
                      <a:pt x="1027" y="6177"/>
                    </a:cubicBezTo>
                    <a:cubicBezTo>
                      <a:pt x="1326" y="7683"/>
                      <a:pt x="1634" y="9238"/>
                      <a:pt x="2173" y="10723"/>
                    </a:cubicBezTo>
                    <a:cubicBezTo>
                      <a:pt x="2212" y="10829"/>
                      <a:pt x="2251" y="10952"/>
                      <a:pt x="2293" y="11082"/>
                    </a:cubicBezTo>
                    <a:cubicBezTo>
                      <a:pt x="2573" y="11933"/>
                      <a:pt x="2956" y="13100"/>
                      <a:pt x="3926" y="13305"/>
                    </a:cubicBezTo>
                    <a:cubicBezTo>
                      <a:pt x="4119" y="13347"/>
                      <a:pt x="4316" y="13369"/>
                      <a:pt x="4513" y="13370"/>
                    </a:cubicBezTo>
                    <a:cubicBezTo>
                      <a:pt x="4948" y="13370"/>
                      <a:pt x="5322" y="13249"/>
                      <a:pt x="5625" y="13006"/>
                    </a:cubicBezTo>
                    <a:cubicBezTo>
                      <a:pt x="6197" y="12555"/>
                      <a:pt x="6500" y="11684"/>
                      <a:pt x="6530" y="10420"/>
                    </a:cubicBezTo>
                    <a:cubicBezTo>
                      <a:pt x="6590" y="7706"/>
                      <a:pt x="5381" y="3772"/>
                      <a:pt x="5009" y="2631"/>
                    </a:cubicBezTo>
                    <a:cubicBezTo>
                      <a:pt x="4557" y="1243"/>
                      <a:pt x="3762" y="307"/>
                      <a:pt x="2829" y="60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>
                <a:off x="5189046" y="3890461"/>
                <a:ext cx="89629" cy="188827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9590" extrusionOk="0">
                    <a:moveTo>
                      <a:pt x="1603" y="0"/>
                    </a:moveTo>
                    <a:cubicBezTo>
                      <a:pt x="1310" y="0"/>
                      <a:pt x="1015" y="118"/>
                      <a:pt x="742" y="367"/>
                    </a:cubicBezTo>
                    <a:cubicBezTo>
                      <a:pt x="0" y="1044"/>
                      <a:pt x="448" y="2578"/>
                      <a:pt x="621" y="3398"/>
                    </a:cubicBezTo>
                    <a:cubicBezTo>
                      <a:pt x="931" y="4859"/>
                      <a:pt x="1160" y="6339"/>
                      <a:pt x="1671" y="7750"/>
                    </a:cubicBezTo>
                    <a:cubicBezTo>
                      <a:pt x="1875" y="8314"/>
                      <a:pt x="2118" y="9397"/>
                      <a:pt x="2822" y="9545"/>
                    </a:cubicBezTo>
                    <a:cubicBezTo>
                      <a:pt x="2964" y="9575"/>
                      <a:pt x="3095" y="9589"/>
                      <a:pt x="3216" y="9589"/>
                    </a:cubicBezTo>
                    <a:cubicBezTo>
                      <a:pt x="4147" y="9589"/>
                      <a:pt x="4479" y="8738"/>
                      <a:pt x="4504" y="7596"/>
                    </a:cubicBezTo>
                    <a:cubicBezTo>
                      <a:pt x="4552" y="5519"/>
                      <a:pt x="3588" y="2479"/>
                      <a:pt x="3373" y="1820"/>
                    </a:cubicBezTo>
                    <a:cubicBezTo>
                      <a:pt x="2999" y="673"/>
                      <a:pt x="2305" y="0"/>
                      <a:pt x="160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32"/>
              <p:cNvSpPr/>
              <p:nvPr/>
            </p:nvSpPr>
            <p:spPr>
              <a:xfrm>
                <a:off x="5184025" y="3884554"/>
                <a:ext cx="100557" cy="200641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0190" extrusionOk="0">
                    <a:moveTo>
                      <a:pt x="1856" y="600"/>
                    </a:moveTo>
                    <a:cubicBezTo>
                      <a:pt x="1929" y="600"/>
                      <a:pt x="2001" y="611"/>
                      <a:pt x="2073" y="630"/>
                    </a:cubicBezTo>
                    <a:cubicBezTo>
                      <a:pt x="2588" y="766"/>
                      <a:pt x="3064" y="1359"/>
                      <a:pt x="3342" y="2215"/>
                    </a:cubicBezTo>
                    <a:cubicBezTo>
                      <a:pt x="3615" y="3052"/>
                      <a:pt x="4503" y="5934"/>
                      <a:pt x="4459" y="7888"/>
                    </a:cubicBezTo>
                    <a:cubicBezTo>
                      <a:pt x="4442" y="8661"/>
                      <a:pt x="4276" y="9195"/>
                      <a:pt x="3979" y="9430"/>
                    </a:cubicBezTo>
                    <a:cubicBezTo>
                      <a:pt x="3846" y="9536"/>
                      <a:pt x="3678" y="9588"/>
                      <a:pt x="3472" y="9588"/>
                    </a:cubicBezTo>
                    <a:cubicBezTo>
                      <a:pt x="3370" y="9588"/>
                      <a:pt x="3259" y="9576"/>
                      <a:pt x="3139" y="9551"/>
                    </a:cubicBezTo>
                    <a:cubicBezTo>
                      <a:pt x="2707" y="9459"/>
                      <a:pt x="2473" y="8750"/>
                      <a:pt x="2304" y="8232"/>
                    </a:cubicBezTo>
                    <a:cubicBezTo>
                      <a:pt x="2269" y="8128"/>
                      <a:pt x="2239" y="8032"/>
                      <a:pt x="2208" y="7948"/>
                    </a:cubicBezTo>
                    <a:cubicBezTo>
                      <a:pt x="1818" y="6870"/>
                      <a:pt x="1589" y="5722"/>
                      <a:pt x="1368" y="4610"/>
                    </a:cubicBezTo>
                    <a:cubicBezTo>
                      <a:pt x="1304" y="4285"/>
                      <a:pt x="1239" y="3960"/>
                      <a:pt x="1170" y="3637"/>
                    </a:cubicBezTo>
                    <a:lnTo>
                      <a:pt x="1110" y="3359"/>
                    </a:lnTo>
                    <a:cubicBezTo>
                      <a:pt x="931" y="2571"/>
                      <a:pt x="663" y="1379"/>
                      <a:pt x="1200" y="888"/>
                    </a:cubicBezTo>
                    <a:cubicBezTo>
                      <a:pt x="1410" y="697"/>
                      <a:pt x="1629" y="600"/>
                      <a:pt x="1856" y="600"/>
                    </a:cubicBezTo>
                    <a:close/>
                    <a:moveTo>
                      <a:pt x="1860" y="1"/>
                    </a:moveTo>
                    <a:cubicBezTo>
                      <a:pt x="1484" y="1"/>
                      <a:pt x="1116" y="153"/>
                      <a:pt x="796" y="445"/>
                    </a:cubicBezTo>
                    <a:cubicBezTo>
                      <a:pt x="0" y="1170"/>
                      <a:pt x="316" y="2568"/>
                      <a:pt x="524" y="3492"/>
                    </a:cubicBezTo>
                    <a:lnTo>
                      <a:pt x="583" y="3762"/>
                    </a:lnTo>
                    <a:cubicBezTo>
                      <a:pt x="651" y="4084"/>
                      <a:pt x="715" y="4406"/>
                      <a:pt x="779" y="4727"/>
                    </a:cubicBezTo>
                    <a:cubicBezTo>
                      <a:pt x="1004" y="5861"/>
                      <a:pt x="1237" y="7032"/>
                      <a:pt x="1642" y="8153"/>
                    </a:cubicBezTo>
                    <a:cubicBezTo>
                      <a:pt x="1672" y="8232"/>
                      <a:pt x="1700" y="8322"/>
                      <a:pt x="1732" y="8420"/>
                    </a:cubicBezTo>
                    <a:cubicBezTo>
                      <a:pt x="1936" y="9038"/>
                      <a:pt x="2243" y="9975"/>
                      <a:pt x="3014" y="10139"/>
                    </a:cubicBezTo>
                    <a:cubicBezTo>
                      <a:pt x="3165" y="10171"/>
                      <a:pt x="3318" y="10189"/>
                      <a:pt x="3472" y="10190"/>
                    </a:cubicBezTo>
                    <a:cubicBezTo>
                      <a:pt x="3816" y="10190"/>
                      <a:pt x="4111" y="10093"/>
                      <a:pt x="4353" y="9902"/>
                    </a:cubicBezTo>
                    <a:cubicBezTo>
                      <a:pt x="4807" y="9542"/>
                      <a:pt x="5038" y="8889"/>
                      <a:pt x="5060" y="7903"/>
                    </a:cubicBezTo>
                    <a:cubicBezTo>
                      <a:pt x="5107" y="5853"/>
                      <a:pt x="4195" y="2887"/>
                      <a:pt x="3915" y="2028"/>
                    </a:cubicBezTo>
                    <a:cubicBezTo>
                      <a:pt x="3567" y="962"/>
                      <a:pt x="2951" y="240"/>
                      <a:pt x="2226" y="49"/>
                    </a:cubicBezTo>
                    <a:cubicBezTo>
                      <a:pt x="2104" y="17"/>
                      <a:pt x="1981" y="1"/>
                      <a:pt x="186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4" name="Google Shape;864;p32"/>
              <p:cNvSpPr/>
              <p:nvPr/>
            </p:nvSpPr>
            <p:spPr>
              <a:xfrm>
                <a:off x="5473803" y="3860276"/>
                <a:ext cx="189142" cy="256600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3032" extrusionOk="0">
                    <a:moveTo>
                      <a:pt x="295" y="0"/>
                    </a:moveTo>
                    <a:lnTo>
                      <a:pt x="295" y="0"/>
                    </a:lnTo>
                    <a:cubicBezTo>
                      <a:pt x="295" y="0"/>
                      <a:pt x="1" y="5292"/>
                      <a:pt x="687" y="5684"/>
                    </a:cubicBezTo>
                    <a:cubicBezTo>
                      <a:pt x="1374" y="6075"/>
                      <a:pt x="3922" y="6762"/>
                      <a:pt x="4216" y="6860"/>
                    </a:cubicBezTo>
                    <a:cubicBezTo>
                      <a:pt x="4510" y="6959"/>
                      <a:pt x="4313" y="7350"/>
                      <a:pt x="3922" y="8722"/>
                    </a:cubicBezTo>
                    <a:cubicBezTo>
                      <a:pt x="3529" y="10094"/>
                      <a:pt x="3922" y="11956"/>
                      <a:pt x="5098" y="12643"/>
                    </a:cubicBezTo>
                    <a:cubicBezTo>
                      <a:pt x="5537" y="12899"/>
                      <a:pt x="5935" y="13032"/>
                      <a:pt x="6266" y="13032"/>
                    </a:cubicBezTo>
                    <a:cubicBezTo>
                      <a:pt x="6823" y="13032"/>
                      <a:pt x="7192" y="12657"/>
                      <a:pt x="7253" y="11858"/>
                    </a:cubicBezTo>
                    <a:cubicBezTo>
                      <a:pt x="7352" y="10585"/>
                      <a:pt x="9606" y="6958"/>
                      <a:pt x="8919" y="5880"/>
                    </a:cubicBezTo>
                    <a:cubicBezTo>
                      <a:pt x="8234" y="4802"/>
                      <a:pt x="7155" y="3724"/>
                      <a:pt x="4999" y="3430"/>
                    </a:cubicBezTo>
                    <a:cubicBezTo>
                      <a:pt x="2843" y="3136"/>
                      <a:pt x="295" y="0"/>
                      <a:pt x="2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>
                <a:off x="5469865" y="3854330"/>
                <a:ext cx="194557" cy="268473"/>
              </a:xfrm>
              <a:custGeom>
                <a:avLst/>
                <a:gdLst/>
                <a:ahLst/>
                <a:cxnLst/>
                <a:rect l="l" t="t" r="r" b="b"/>
                <a:pathLst>
                  <a:path w="9881" h="13635" extrusionOk="0">
                    <a:moveTo>
                      <a:pt x="761" y="1063"/>
                    </a:moveTo>
                    <a:cubicBezTo>
                      <a:pt x="1630" y="2006"/>
                      <a:pt x="3476" y="3801"/>
                      <a:pt x="5160" y="4029"/>
                    </a:cubicBezTo>
                    <a:cubicBezTo>
                      <a:pt x="7354" y="4327"/>
                      <a:pt x="8326" y="5493"/>
                      <a:pt x="8867" y="6342"/>
                    </a:cubicBezTo>
                    <a:cubicBezTo>
                      <a:pt x="9206" y="6873"/>
                      <a:pt x="8482" y="8572"/>
                      <a:pt x="7955" y="9813"/>
                    </a:cubicBezTo>
                    <a:cubicBezTo>
                      <a:pt x="7548" y="10771"/>
                      <a:pt x="7196" y="11598"/>
                      <a:pt x="7154" y="12136"/>
                    </a:cubicBezTo>
                    <a:cubicBezTo>
                      <a:pt x="7132" y="12436"/>
                      <a:pt x="7047" y="12821"/>
                      <a:pt x="6771" y="12966"/>
                    </a:cubicBezTo>
                    <a:cubicBezTo>
                      <a:pt x="6687" y="13010"/>
                      <a:pt x="6585" y="13032"/>
                      <a:pt x="6468" y="13032"/>
                    </a:cubicBezTo>
                    <a:cubicBezTo>
                      <a:pt x="6194" y="13032"/>
                      <a:pt x="5841" y="12913"/>
                      <a:pt x="5449" y="12685"/>
                    </a:cubicBezTo>
                    <a:cubicBezTo>
                      <a:pt x="4393" y="12069"/>
                      <a:pt x="4060" y="10338"/>
                      <a:pt x="4411" y="9107"/>
                    </a:cubicBezTo>
                    <a:cubicBezTo>
                      <a:pt x="4488" y="8840"/>
                      <a:pt x="4555" y="8610"/>
                      <a:pt x="4615" y="8413"/>
                    </a:cubicBezTo>
                    <a:cubicBezTo>
                      <a:pt x="4879" y="7532"/>
                      <a:pt x="5025" y="7049"/>
                      <a:pt x="4512" y="6877"/>
                    </a:cubicBezTo>
                    <a:cubicBezTo>
                      <a:pt x="4449" y="6856"/>
                      <a:pt x="4289" y="6810"/>
                      <a:pt x="4067" y="6746"/>
                    </a:cubicBezTo>
                    <a:cubicBezTo>
                      <a:pt x="3314" y="6528"/>
                      <a:pt x="1551" y="6018"/>
                      <a:pt x="1050" y="5734"/>
                    </a:cubicBezTo>
                    <a:cubicBezTo>
                      <a:pt x="759" y="5449"/>
                      <a:pt x="681" y="3220"/>
                      <a:pt x="761" y="1063"/>
                    </a:cubicBezTo>
                    <a:close/>
                    <a:moveTo>
                      <a:pt x="497" y="0"/>
                    </a:moveTo>
                    <a:cubicBezTo>
                      <a:pt x="349" y="0"/>
                      <a:pt x="204" y="110"/>
                      <a:pt x="195" y="286"/>
                    </a:cubicBezTo>
                    <a:cubicBezTo>
                      <a:pt x="81" y="2331"/>
                      <a:pt x="0" y="5826"/>
                      <a:pt x="738" y="6246"/>
                    </a:cubicBezTo>
                    <a:cubicBezTo>
                      <a:pt x="1244" y="6535"/>
                      <a:pt x="2556" y="6935"/>
                      <a:pt x="3899" y="7322"/>
                    </a:cubicBezTo>
                    <a:cubicBezTo>
                      <a:pt x="4054" y="7367"/>
                      <a:pt x="4176" y="7403"/>
                      <a:pt x="4254" y="7427"/>
                    </a:cubicBezTo>
                    <a:cubicBezTo>
                      <a:pt x="4239" y="7574"/>
                      <a:pt x="4141" y="7900"/>
                      <a:pt x="4039" y="8240"/>
                    </a:cubicBezTo>
                    <a:cubicBezTo>
                      <a:pt x="3979" y="8441"/>
                      <a:pt x="3909" y="8672"/>
                      <a:pt x="3832" y="8941"/>
                    </a:cubicBezTo>
                    <a:cubicBezTo>
                      <a:pt x="3421" y="10383"/>
                      <a:pt x="3806" y="12422"/>
                      <a:pt x="5146" y="13203"/>
                    </a:cubicBezTo>
                    <a:cubicBezTo>
                      <a:pt x="5636" y="13489"/>
                      <a:pt x="6081" y="13635"/>
                      <a:pt x="6467" y="13635"/>
                    </a:cubicBezTo>
                    <a:cubicBezTo>
                      <a:pt x="6681" y="13635"/>
                      <a:pt x="6878" y="13590"/>
                      <a:pt x="7050" y="13500"/>
                    </a:cubicBezTo>
                    <a:cubicBezTo>
                      <a:pt x="7336" y="13349"/>
                      <a:pt x="7690" y="12999"/>
                      <a:pt x="7753" y="12184"/>
                    </a:cubicBezTo>
                    <a:cubicBezTo>
                      <a:pt x="7786" y="11744"/>
                      <a:pt x="8136" y="10921"/>
                      <a:pt x="8507" y="10049"/>
                    </a:cubicBezTo>
                    <a:cubicBezTo>
                      <a:pt x="9182" y="8461"/>
                      <a:pt x="9880" y="6819"/>
                      <a:pt x="9373" y="6021"/>
                    </a:cubicBezTo>
                    <a:cubicBezTo>
                      <a:pt x="8768" y="5070"/>
                      <a:pt x="7681" y="3767"/>
                      <a:pt x="5240" y="3435"/>
                    </a:cubicBezTo>
                    <a:cubicBezTo>
                      <a:pt x="3228" y="3160"/>
                      <a:pt x="753" y="143"/>
                      <a:pt x="728" y="112"/>
                    </a:cubicBezTo>
                    <a:cubicBezTo>
                      <a:pt x="666" y="35"/>
                      <a:pt x="581" y="0"/>
                      <a:pt x="49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>
                <a:off x="5305296" y="3778425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5" y="0"/>
                    </a:moveTo>
                    <a:cubicBezTo>
                      <a:pt x="1744" y="0"/>
                      <a:pt x="1353" y="156"/>
                      <a:pt x="989" y="488"/>
                    </a:cubicBezTo>
                    <a:cubicBezTo>
                      <a:pt x="1" y="1390"/>
                      <a:pt x="598" y="3433"/>
                      <a:pt x="829" y="4526"/>
                    </a:cubicBezTo>
                    <a:cubicBezTo>
                      <a:pt x="1240" y="6472"/>
                      <a:pt x="1544" y="8442"/>
                      <a:pt x="2225" y="10320"/>
                    </a:cubicBezTo>
                    <a:cubicBezTo>
                      <a:pt x="2498" y="11072"/>
                      <a:pt x="2820" y="12512"/>
                      <a:pt x="3758" y="12710"/>
                    </a:cubicBezTo>
                    <a:cubicBezTo>
                      <a:pt x="3947" y="12750"/>
                      <a:pt x="4121" y="12769"/>
                      <a:pt x="4282" y="12769"/>
                    </a:cubicBezTo>
                    <a:cubicBezTo>
                      <a:pt x="5523" y="12769"/>
                      <a:pt x="5964" y="11637"/>
                      <a:pt x="5999" y="10114"/>
                    </a:cubicBezTo>
                    <a:cubicBezTo>
                      <a:pt x="6062" y="7350"/>
                      <a:pt x="4779" y="3301"/>
                      <a:pt x="4493" y="2425"/>
                    </a:cubicBezTo>
                    <a:cubicBezTo>
                      <a:pt x="3994" y="896"/>
                      <a:pt x="3069" y="0"/>
                      <a:pt x="21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>
                <a:off x="5300767" y="3772518"/>
                <a:ext cx="129777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1" h="13370" extrusionOk="0">
                    <a:moveTo>
                      <a:pt x="2368" y="601"/>
                    </a:moveTo>
                    <a:cubicBezTo>
                      <a:pt x="2473" y="601"/>
                      <a:pt x="2576" y="616"/>
                      <a:pt x="2677" y="643"/>
                    </a:cubicBezTo>
                    <a:cubicBezTo>
                      <a:pt x="3397" y="833"/>
                      <a:pt x="4055" y="1646"/>
                      <a:pt x="4438" y="2819"/>
                    </a:cubicBezTo>
                    <a:cubicBezTo>
                      <a:pt x="4802" y="3935"/>
                      <a:pt x="5988" y="7788"/>
                      <a:pt x="5929" y="10407"/>
                    </a:cubicBezTo>
                    <a:cubicBezTo>
                      <a:pt x="5905" y="11483"/>
                      <a:pt x="5677" y="12199"/>
                      <a:pt x="5253" y="12536"/>
                    </a:cubicBezTo>
                    <a:cubicBezTo>
                      <a:pt x="5056" y="12692"/>
                      <a:pt x="4813" y="12770"/>
                      <a:pt x="4516" y="12770"/>
                    </a:cubicBezTo>
                    <a:cubicBezTo>
                      <a:pt x="4373" y="12770"/>
                      <a:pt x="4218" y="12752"/>
                      <a:pt x="4050" y="12716"/>
                    </a:cubicBezTo>
                    <a:cubicBezTo>
                      <a:pt x="3420" y="12582"/>
                      <a:pt x="3099" y="11607"/>
                      <a:pt x="2865" y="10894"/>
                    </a:cubicBezTo>
                    <a:cubicBezTo>
                      <a:pt x="2820" y="10758"/>
                      <a:pt x="2779" y="10630"/>
                      <a:pt x="2738" y="10518"/>
                    </a:cubicBezTo>
                    <a:cubicBezTo>
                      <a:pt x="2217" y="9078"/>
                      <a:pt x="1912" y="7545"/>
                      <a:pt x="1617" y="6063"/>
                    </a:cubicBezTo>
                    <a:cubicBezTo>
                      <a:pt x="1531" y="5630"/>
                      <a:pt x="1445" y="5196"/>
                      <a:pt x="1353" y="4764"/>
                    </a:cubicBezTo>
                    <a:lnTo>
                      <a:pt x="1272" y="4394"/>
                    </a:lnTo>
                    <a:cubicBezTo>
                      <a:pt x="1030" y="3321"/>
                      <a:pt x="663" y="1702"/>
                      <a:pt x="1422" y="1009"/>
                    </a:cubicBezTo>
                    <a:cubicBezTo>
                      <a:pt x="1719" y="739"/>
                      <a:pt x="2041" y="601"/>
                      <a:pt x="2368" y="601"/>
                    </a:cubicBezTo>
                    <a:close/>
                    <a:moveTo>
                      <a:pt x="2370" y="0"/>
                    </a:moveTo>
                    <a:cubicBezTo>
                      <a:pt x="1894" y="0"/>
                      <a:pt x="1426" y="193"/>
                      <a:pt x="1017" y="565"/>
                    </a:cubicBezTo>
                    <a:cubicBezTo>
                      <a:pt x="1" y="1493"/>
                      <a:pt x="413" y="3318"/>
                      <a:pt x="685" y="4526"/>
                    </a:cubicBezTo>
                    <a:lnTo>
                      <a:pt x="765" y="4888"/>
                    </a:lnTo>
                    <a:cubicBezTo>
                      <a:pt x="857" y="5318"/>
                      <a:pt x="942" y="5748"/>
                      <a:pt x="1027" y="6180"/>
                    </a:cubicBezTo>
                    <a:cubicBezTo>
                      <a:pt x="1326" y="7683"/>
                      <a:pt x="1636" y="9239"/>
                      <a:pt x="2173" y="10722"/>
                    </a:cubicBezTo>
                    <a:cubicBezTo>
                      <a:pt x="2212" y="10829"/>
                      <a:pt x="2251" y="10951"/>
                      <a:pt x="2294" y="11081"/>
                    </a:cubicBezTo>
                    <a:cubicBezTo>
                      <a:pt x="2573" y="11933"/>
                      <a:pt x="2956" y="13099"/>
                      <a:pt x="3926" y="13305"/>
                    </a:cubicBezTo>
                    <a:cubicBezTo>
                      <a:pt x="4120" y="13346"/>
                      <a:pt x="4316" y="13367"/>
                      <a:pt x="4513" y="13370"/>
                    </a:cubicBezTo>
                    <a:cubicBezTo>
                      <a:pt x="4948" y="13370"/>
                      <a:pt x="5321" y="13249"/>
                      <a:pt x="5625" y="13007"/>
                    </a:cubicBezTo>
                    <a:cubicBezTo>
                      <a:pt x="6197" y="12554"/>
                      <a:pt x="6500" y="11684"/>
                      <a:pt x="6530" y="10421"/>
                    </a:cubicBezTo>
                    <a:cubicBezTo>
                      <a:pt x="6590" y="7705"/>
                      <a:pt x="5381" y="3772"/>
                      <a:pt x="5009" y="2631"/>
                    </a:cubicBezTo>
                    <a:cubicBezTo>
                      <a:pt x="4557" y="1244"/>
                      <a:pt x="3763" y="307"/>
                      <a:pt x="2831" y="61"/>
                    </a:cubicBezTo>
                    <a:cubicBezTo>
                      <a:pt x="2677" y="20"/>
                      <a:pt x="2523" y="0"/>
                      <a:pt x="2370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8" name="Google Shape;868;p32"/>
              <p:cNvSpPr/>
              <p:nvPr/>
            </p:nvSpPr>
            <p:spPr>
              <a:xfrm>
                <a:off x="5397819" y="3800183"/>
                <a:ext cx="119361" cy="251441"/>
              </a:xfrm>
              <a:custGeom>
                <a:avLst/>
                <a:gdLst/>
                <a:ahLst/>
                <a:cxnLst/>
                <a:rect l="l" t="t" r="r" b="b"/>
                <a:pathLst>
                  <a:path w="6062" h="12770" extrusionOk="0">
                    <a:moveTo>
                      <a:pt x="2134" y="0"/>
                    </a:moveTo>
                    <a:cubicBezTo>
                      <a:pt x="1744" y="0"/>
                      <a:pt x="1352" y="156"/>
                      <a:pt x="989" y="488"/>
                    </a:cubicBezTo>
                    <a:cubicBezTo>
                      <a:pt x="0" y="1390"/>
                      <a:pt x="598" y="3432"/>
                      <a:pt x="829" y="4526"/>
                    </a:cubicBezTo>
                    <a:cubicBezTo>
                      <a:pt x="1240" y="6470"/>
                      <a:pt x="1544" y="8441"/>
                      <a:pt x="2225" y="10320"/>
                    </a:cubicBezTo>
                    <a:cubicBezTo>
                      <a:pt x="2497" y="11072"/>
                      <a:pt x="2820" y="12513"/>
                      <a:pt x="3758" y="12711"/>
                    </a:cubicBezTo>
                    <a:cubicBezTo>
                      <a:pt x="3946" y="12750"/>
                      <a:pt x="4121" y="12769"/>
                      <a:pt x="4281" y="12769"/>
                    </a:cubicBezTo>
                    <a:cubicBezTo>
                      <a:pt x="5523" y="12769"/>
                      <a:pt x="5965" y="11636"/>
                      <a:pt x="5999" y="10114"/>
                    </a:cubicBezTo>
                    <a:cubicBezTo>
                      <a:pt x="6061" y="7349"/>
                      <a:pt x="4780" y="3301"/>
                      <a:pt x="4493" y="2424"/>
                    </a:cubicBezTo>
                    <a:cubicBezTo>
                      <a:pt x="3994" y="896"/>
                      <a:pt x="3069" y="0"/>
                      <a:pt x="2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9" name="Google Shape;869;p32"/>
              <p:cNvSpPr/>
              <p:nvPr/>
            </p:nvSpPr>
            <p:spPr>
              <a:xfrm>
                <a:off x="5393270" y="3794256"/>
                <a:ext cx="129796" cy="263255"/>
              </a:xfrm>
              <a:custGeom>
                <a:avLst/>
                <a:gdLst/>
                <a:ahLst/>
                <a:cxnLst/>
                <a:rect l="l" t="t" r="r" b="b"/>
                <a:pathLst>
                  <a:path w="6592" h="13370" extrusionOk="0">
                    <a:moveTo>
                      <a:pt x="2369" y="602"/>
                    </a:moveTo>
                    <a:cubicBezTo>
                      <a:pt x="2472" y="602"/>
                      <a:pt x="2577" y="616"/>
                      <a:pt x="2676" y="643"/>
                    </a:cubicBezTo>
                    <a:cubicBezTo>
                      <a:pt x="3397" y="832"/>
                      <a:pt x="4056" y="1646"/>
                      <a:pt x="4438" y="2818"/>
                    </a:cubicBezTo>
                    <a:cubicBezTo>
                      <a:pt x="4803" y="3938"/>
                      <a:pt x="5989" y="7792"/>
                      <a:pt x="5930" y="10408"/>
                    </a:cubicBezTo>
                    <a:cubicBezTo>
                      <a:pt x="5905" y="11484"/>
                      <a:pt x="5678" y="12201"/>
                      <a:pt x="5253" y="12536"/>
                    </a:cubicBezTo>
                    <a:cubicBezTo>
                      <a:pt x="5056" y="12692"/>
                      <a:pt x="4814" y="12770"/>
                      <a:pt x="4517" y="12770"/>
                    </a:cubicBezTo>
                    <a:cubicBezTo>
                      <a:pt x="4374" y="12770"/>
                      <a:pt x="4219" y="12752"/>
                      <a:pt x="4050" y="12716"/>
                    </a:cubicBezTo>
                    <a:cubicBezTo>
                      <a:pt x="3420" y="12583"/>
                      <a:pt x="3099" y="11608"/>
                      <a:pt x="2865" y="10895"/>
                    </a:cubicBezTo>
                    <a:cubicBezTo>
                      <a:pt x="2820" y="10758"/>
                      <a:pt x="2778" y="10631"/>
                      <a:pt x="2738" y="10518"/>
                    </a:cubicBezTo>
                    <a:cubicBezTo>
                      <a:pt x="2216" y="9078"/>
                      <a:pt x="1911" y="7543"/>
                      <a:pt x="1616" y="6061"/>
                    </a:cubicBezTo>
                    <a:cubicBezTo>
                      <a:pt x="1531" y="5628"/>
                      <a:pt x="1444" y="5196"/>
                      <a:pt x="1353" y="4764"/>
                    </a:cubicBezTo>
                    <a:lnTo>
                      <a:pt x="1272" y="4397"/>
                    </a:lnTo>
                    <a:cubicBezTo>
                      <a:pt x="1029" y="3324"/>
                      <a:pt x="664" y="1703"/>
                      <a:pt x="1423" y="1010"/>
                    </a:cubicBezTo>
                    <a:cubicBezTo>
                      <a:pt x="1718" y="740"/>
                      <a:pt x="2041" y="602"/>
                      <a:pt x="2368" y="602"/>
                    </a:cubicBezTo>
                    <a:close/>
                    <a:moveTo>
                      <a:pt x="2369" y="0"/>
                    </a:moveTo>
                    <a:cubicBezTo>
                      <a:pt x="1893" y="0"/>
                      <a:pt x="1425" y="193"/>
                      <a:pt x="1017" y="566"/>
                    </a:cubicBezTo>
                    <a:cubicBezTo>
                      <a:pt x="0" y="1493"/>
                      <a:pt x="413" y="3319"/>
                      <a:pt x="685" y="4528"/>
                    </a:cubicBezTo>
                    <a:lnTo>
                      <a:pt x="765" y="4887"/>
                    </a:lnTo>
                    <a:cubicBezTo>
                      <a:pt x="856" y="5318"/>
                      <a:pt x="942" y="5747"/>
                      <a:pt x="1027" y="6177"/>
                    </a:cubicBezTo>
                    <a:cubicBezTo>
                      <a:pt x="1326" y="7682"/>
                      <a:pt x="1635" y="9238"/>
                      <a:pt x="2172" y="10722"/>
                    </a:cubicBezTo>
                    <a:cubicBezTo>
                      <a:pt x="2211" y="10830"/>
                      <a:pt x="2250" y="10951"/>
                      <a:pt x="2294" y="11081"/>
                    </a:cubicBezTo>
                    <a:cubicBezTo>
                      <a:pt x="2573" y="11934"/>
                      <a:pt x="2956" y="13100"/>
                      <a:pt x="3926" y="13304"/>
                    </a:cubicBezTo>
                    <a:cubicBezTo>
                      <a:pt x="4119" y="13347"/>
                      <a:pt x="4316" y="13368"/>
                      <a:pt x="4514" y="13370"/>
                    </a:cubicBezTo>
                    <a:cubicBezTo>
                      <a:pt x="4949" y="13370"/>
                      <a:pt x="5321" y="13249"/>
                      <a:pt x="5626" y="13007"/>
                    </a:cubicBezTo>
                    <a:cubicBezTo>
                      <a:pt x="6197" y="12554"/>
                      <a:pt x="6501" y="11684"/>
                      <a:pt x="6529" y="10421"/>
                    </a:cubicBezTo>
                    <a:cubicBezTo>
                      <a:pt x="6591" y="7709"/>
                      <a:pt x="5382" y="3773"/>
                      <a:pt x="5009" y="2631"/>
                    </a:cubicBezTo>
                    <a:cubicBezTo>
                      <a:pt x="4557" y="1244"/>
                      <a:pt x="3762" y="307"/>
                      <a:pt x="2830" y="61"/>
                    </a:cubicBezTo>
                    <a:cubicBezTo>
                      <a:pt x="2677" y="20"/>
                      <a:pt x="2522" y="0"/>
                      <a:pt x="2369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0" name="Google Shape;870;p32"/>
              <p:cNvSpPr/>
              <p:nvPr/>
            </p:nvSpPr>
            <p:spPr>
              <a:xfrm>
                <a:off x="6234664" y="4064659"/>
                <a:ext cx="190245" cy="261877"/>
              </a:xfrm>
              <a:custGeom>
                <a:avLst/>
                <a:gdLst/>
                <a:ahLst/>
                <a:cxnLst/>
                <a:rect l="l" t="t" r="r" b="b"/>
                <a:pathLst>
                  <a:path w="9662" h="13300" extrusionOk="0">
                    <a:moveTo>
                      <a:pt x="7147" y="0"/>
                    </a:moveTo>
                    <a:cubicBezTo>
                      <a:pt x="6326" y="0"/>
                      <a:pt x="5413" y="557"/>
                      <a:pt x="4636" y="1636"/>
                    </a:cubicBezTo>
                    <a:cubicBezTo>
                      <a:pt x="4048" y="2451"/>
                      <a:pt x="1375" y="6237"/>
                      <a:pt x="528" y="9296"/>
                    </a:cubicBezTo>
                    <a:cubicBezTo>
                      <a:pt x="0" y="11199"/>
                      <a:pt x="179" y="12820"/>
                      <a:pt x="2006" y="13269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3" y="9712"/>
                      <a:pt x="6691" y="7707"/>
                      <a:pt x="7763" y="5785"/>
                    </a:cubicBezTo>
                    <a:cubicBezTo>
                      <a:pt x="8364" y="4704"/>
                      <a:pt x="9662" y="2769"/>
                      <a:pt x="8928" y="1282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1" name="Google Shape;871;p32"/>
              <p:cNvSpPr/>
              <p:nvPr/>
            </p:nvSpPr>
            <p:spPr>
              <a:xfrm>
                <a:off x="6231769" y="4058732"/>
                <a:ext cx="19835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3" extrusionOk="0">
                    <a:moveTo>
                      <a:pt x="7290" y="602"/>
                    </a:moveTo>
                    <a:cubicBezTo>
                      <a:pt x="7333" y="602"/>
                      <a:pt x="7375" y="604"/>
                      <a:pt x="7416" y="607"/>
                    </a:cubicBezTo>
                    <a:cubicBezTo>
                      <a:pt x="7991" y="655"/>
                      <a:pt x="8472" y="1039"/>
                      <a:pt x="8806" y="1716"/>
                    </a:cubicBezTo>
                    <a:cubicBezTo>
                      <a:pt x="9394" y="2906"/>
                      <a:pt x="8467" y="4514"/>
                      <a:pt x="7854" y="5578"/>
                    </a:cubicBezTo>
                    <a:cubicBezTo>
                      <a:pt x="7779" y="5707"/>
                      <a:pt x="7709" y="5829"/>
                      <a:pt x="7646" y="5941"/>
                    </a:cubicBezTo>
                    <a:cubicBezTo>
                      <a:pt x="7409" y="6367"/>
                      <a:pt x="7176" y="6798"/>
                      <a:pt x="6943" y="7228"/>
                    </a:cubicBezTo>
                    <a:cubicBezTo>
                      <a:pt x="6148" y="8703"/>
                      <a:pt x="5324" y="10228"/>
                      <a:pt x="4304" y="11543"/>
                    </a:cubicBezTo>
                    <a:cubicBezTo>
                      <a:pt x="4225" y="11646"/>
                      <a:pt x="4138" y="11764"/>
                      <a:pt x="4047" y="11891"/>
                    </a:cubicBezTo>
                    <a:cubicBezTo>
                      <a:pt x="3610" y="12495"/>
                      <a:pt x="3025" y="13299"/>
                      <a:pt x="2398" y="13299"/>
                    </a:cubicBezTo>
                    <a:cubicBezTo>
                      <a:pt x="2341" y="13299"/>
                      <a:pt x="2283" y="13293"/>
                      <a:pt x="2226" y="13279"/>
                    </a:cubicBezTo>
                    <a:cubicBezTo>
                      <a:pt x="1639" y="13135"/>
                      <a:pt x="1234" y="12862"/>
                      <a:pt x="991" y="12446"/>
                    </a:cubicBezTo>
                    <a:cubicBezTo>
                      <a:pt x="633" y="11836"/>
                      <a:pt x="624" y="10904"/>
                      <a:pt x="964" y="9678"/>
                    </a:cubicBezTo>
                    <a:cubicBezTo>
                      <a:pt x="1770" y="6773"/>
                      <a:pt x="4278" y="3153"/>
                      <a:pt x="5027" y="2112"/>
                    </a:cubicBezTo>
                    <a:cubicBezTo>
                      <a:pt x="5724" y="1145"/>
                      <a:pt x="6544" y="602"/>
                      <a:pt x="7290" y="602"/>
                    </a:cubicBezTo>
                    <a:close/>
                    <a:moveTo>
                      <a:pt x="7294" y="1"/>
                    </a:moveTo>
                    <a:cubicBezTo>
                      <a:pt x="6344" y="1"/>
                      <a:pt x="5353" y="632"/>
                      <a:pt x="4539" y="1761"/>
                    </a:cubicBezTo>
                    <a:cubicBezTo>
                      <a:pt x="3775" y="2821"/>
                      <a:pt x="1217" y="6516"/>
                      <a:pt x="384" y="9516"/>
                    </a:cubicBezTo>
                    <a:cubicBezTo>
                      <a:pt x="0" y="10905"/>
                      <a:pt x="30" y="11993"/>
                      <a:pt x="472" y="12749"/>
                    </a:cubicBezTo>
                    <a:cubicBezTo>
                      <a:pt x="798" y="13305"/>
                      <a:pt x="1339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3" y="13902"/>
                      <a:pt x="4046" y="12918"/>
                      <a:pt x="4534" y="12243"/>
                    </a:cubicBezTo>
                    <a:cubicBezTo>
                      <a:pt x="4621" y="12123"/>
                      <a:pt x="4702" y="12010"/>
                      <a:pt x="4778" y="11911"/>
                    </a:cubicBezTo>
                    <a:cubicBezTo>
                      <a:pt x="5829" y="10557"/>
                      <a:pt x="6665" y="9011"/>
                      <a:pt x="7472" y="7514"/>
                    </a:cubicBezTo>
                    <a:cubicBezTo>
                      <a:pt x="7704" y="7086"/>
                      <a:pt x="7934" y="6657"/>
                      <a:pt x="8172" y="6232"/>
                    </a:cubicBezTo>
                    <a:lnTo>
                      <a:pt x="8374" y="5877"/>
                    </a:lnTo>
                    <a:cubicBezTo>
                      <a:pt x="9051" y="4703"/>
                      <a:pt x="10073" y="2928"/>
                      <a:pt x="9344" y="1450"/>
                    </a:cubicBezTo>
                    <a:cubicBezTo>
                      <a:pt x="8919" y="585"/>
                      <a:pt x="8252" y="73"/>
                      <a:pt x="7466" y="8"/>
                    </a:cubicBezTo>
                    <a:cubicBezTo>
                      <a:pt x="7409" y="3"/>
                      <a:pt x="7351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32"/>
              <p:cNvSpPr/>
              <p:nvPr/>
            </p:nvSpPr>
            <p:spPr>
              <a:xfrm>
                <a:off x="6327029" y="4148006"/>
                <a:ext cx="142871" cy="196683"/>
              </a:xfrm>
              <a:custGeom>
                <a:avLst/>
                <a:gdLst/>
                <a:ahLst/>
                <a:cxnLst/>
                <a:rect l="l" t="t" r="r" b="b"/>
                <a:pathLst>
                  <a:path w="7256" h="9989" extrusionOk="0">
                    <a:moveTo>
                      <a:pt x="5368" y="1"/>
                    </a:moveTo>
                    <a:cubicBezTo>
                      <a:pt x="4751" y="1"/>
                      <a:pt x="4066" y="418"/>
                      <a:pt x="3482" y="1229"/>
                    </a:cubicBezTo>
                    <a:cubicBezTo>
                      <a:pt x="3041" y="1842"/>
                      <a:pt x="1033" y="4685"/>
                      <a:pt x="397" y="6981"/>
                    </a:cubicBezTo>
                    <a:cubicBezTo>
                      <a:pt x="1" y="8410"/>
                      <a:pt x="136" y="9628"/>
                      <a:pt x="1508" y="9966"/>
                    </a:cubicBezTo>
                    <a:cubicBezTo>
                      <a:pt x="1571" y="9981"/>
                      <a:pt x="1634" y="9989"/>
                      <a:pt x="1695" y="9989"/>
                    </a:cubicBezTo>
                    <a:cubicBezTo>
                      <a:pt x="2388" y="9989"/>
                      <a:pt x="2933" y="9055"/>
                      <a:pt x="3300" y="8581"/>
                    </a:cubicBezTo>
                    <a:cubicBezTo>
                      <a:pt x="4299" y="7294"/>
                      <a:pt x="5026" y="5789"/>
                      <a:pt x="5829" y="4346"/>
                    </a:cubicBezTo>
                    <a:cubicBezTo>
                      <a:pt x="6282" y="3534"/>
                      <a:pt x="7256" y="2080"/>
                      <a:pt x="6706" y="963"/>
                    </a:cubicBezTo>
                    <a:cubicBezTo>
                      <a:pt x="6386" y="316"/>
                      <a:pt x="5903" y="1"/>
                      <a:pt x="53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32"/>
              <p:cNvSpPr/>
              <p:nvPr/>
            </p:nvSpPr>
            <p:spPr>
              <a:xfrm>
                <a:off x="6323347" y="4142099"/>
                <a:ext cx="152145" cy="208517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10590" extrusionOk="0">
                    <a:moveTo>
                      <a:pt x="5548" y="601"/>
                    </a:moveTo>
                    <a:cubicBezTo>
                      <a:pt x="5579" y="601"/>
                      <a:pt x="5610" y="602"/>
                      <a:pt x="5641" y="605"/>
                    </a:cubicBezTo>
                    <a:cubicBezTo>
                      <a:pt x="6045" y="638"/>
                      <a:pt x="6385" y="912"/>
                      <a:pt x="6623" y="1396"/>
                    </a:cubicBezTo>
                    <a:cubicBezTo>
                      <a:pt x="7047" y="2253"/>
                      <a:pt x="6363" y="3440"/>
                      <a:pt x="5911" y="4225"/>
                    </a:cubicBezTo>
                    <a:lnTo>
                      <a:pt x="5754" y="4499"/>
                    </a:lnTo>
                    <a:cubicBezTo>
                      <a:pt x="5575" y="4820"/>
                      <a:pt x="5400" y="5145"/>
                      <a:pt x="5224" y="5469"/>
                    </a:cubicBezTo>
                    <a:cubicBezTo>
                      <a:pt x="4629" y="6574"/>
                      <a:pt x="4011" y="7714"/>
                      <a:pt x="3250" y="8696"/>
                    </a:cubicBezTo>
                    <a:cubicBezTo>
                      <a:pt x="3190" y="8773"/>
                      <a:pt x="3126" y="8863"/>
                      <a:pt x="3056" y="8959"/>
                    </a:cubicBezTo>
                    <a:cubicBezTo>
                      <a:pt x="2737" y="9400"/>
                      <a:pt x="2307" y="9985"/>
                      <a:pt x="1873" y="9985"/>
                    </a:cubicBezTo>
                    <a:cubicBezTo>
                      <a:pt x="1838" y="9985"/>
                      <a:pt x="1802" y="9981"/>
                      <a:pt x="1767" y="9973"/>
                    </a:cubicBezTo>
                    <a:cubicBezTo>
                      <a:pt x="1346" y="9870"/>
                      <a:pt x="1058" y="9677"/>
                      <a:pt x="886" y="9382"/>
                    </a:cubicBezTo>
                    <a:cubicBezTo>
                      <a:pt x="628" y="8941"/>
                      <a:pt x="624" y="8262"/>
                      <a:pt x="873" y="7361"/>
                    </a:cubicBezTo>
                    <a:lnTo>
                      <a:pt x="874" y="7361"/>
                    </a:lnTo>
                    <a:cubicBezTo>
                      <a:pt x="1474" y="5194"/>
                      <a:pt x="3352" y="2483"/>
                      <a:pt x="3913" y="1704"/>
                    </a:cubicBezTo>
                    <a:cubicBezTo>
                      <a:pt x="4413" y="1010"/>
                      <a:pt x="5017" y="601"/>
                      <a:pt x="5548" y="601"/>
                    </a:cubicBezTo>
                    <a:close/>
                    <a:moveTo>
                      <a:pt x="5561" y="0"/>
                    </a:moveTo>
                    <a:cubicBezTo>
                      <a:pt x="4827" y="0"/>
                      <a:pt x="4052" y="483"/>
                      <a:pt x="3425" y="1353"/>
                    </a:cubicBezTo>
                    <a:cubicBezTo>
                      <a:pt x="2850" y="2152"/>
                      <a:pt x="922" y="4937"/>
                      <a:pt x="293" y="7201"/>
                    </a:cubicBezTo>
                    <a:cubicBezTo>
                      <a:pt x="0" y="8264"/>
                      <a:pt x="24" y="9100"/>
                      <a:pt x="368" y="9687"/>
                    </a:cubicBezTo>
                    <a:cubicBezTo>
                      <a:pt x="623" y="10121"/>
                      <a:pt x="1045" y="10414"/>
                      <a:pt x="1624" y="10556"/>
                    </a:cubicBezTo>
                    <a:cubicBezTo>
                      <a:pt x="1709" y="10578"/>
                      <a:pt x="1798" y="10589"/>
                      <a:pt x="1887" y="10589"/>
                    </a:cubicBezTo>
                    <a:cubicBezTo>
                      <a:pt x="2618" y="10589"/>
                      <a:pt x="3166" y="9831"/>
                      <a:pt x="3542" y="9311"/>
                    </a:cubicBezTo>
                    <a:cubicBezTo>
                      <a:pt x="3607" y="9221"/>
                      <a:pt x="3669" y="9137"/>
                      <a:pt x="3725" y="9065"/>
                    </a:cubicBezTo>
                    <a:cubicBezTo>
                      <a:pt x="4517" y="8044"/>
                      <a:pt x="5145" y="6880"/>
                      <a:pt x="5753" y="5754"/>
                    </a:cubicBezTo>
                    <a:cubicBezTo>
                      <a:pt x="5927" y="5433"/>
                      <a:pt x="6102" y="5111"/>
                      <a:pt x="6280" y="4792"/>
                    </a:cubicBezTo>
                    <a:lnTo>
                      <a:pt x="6431" y="4525"/>
                    </a:lnTo>
                    <a:cubicBezTo>
                      <a:pt x="6947" y="3630"/>
                      <a:pt x="7726" y="2277"/>
                      <a:pt x="7162" y="1130"/>
                    </a:cubicBezTo>
                    <a:cubicBezTo>
                      <a:pt x="6830" y="456"/>
                      <a:pt x="6307" y="57"/>
                      <a:pt x="5690" y="5"/>
                    </a:cubicBezTo>
                    <a:cubicBezTo>
                      <a:pt x="5647" y="2"/>
                      <a:pt x="5604" y="0"/>
                      <a:pt x="556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32"/>
              <p:cNvSpPr/>
              <p:nvPr/>
            </p:nvSpPr>
            <p:spPr>
              <a:xfrm>
                <a:off x="5947386" y="3986785"/>
                <a:ext cx="236378" cy="225352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445" extrusionOk="0">
                    <a:moveTo>
                      <a:pt x="12004" y="0"/>
                    </a:moveTo>
                    <a:cubicBezTo>
                      <a:pt x="12004" y="0"/>
                      <a:pt x="9345" y="1548"/>
                      <a:pt x="7107" y="1548"/>
                    </a:cubicBezTo>
                    <a:cubicBezTo>
                      <a:pt x="6708" y="1548"/>
                      <a:pt x="6323" y="1499"/>
                      <a:pt x="5968" y="1383"/>
                    </a:cubicBezTo>
                    <a:cubicBezTo>
                      <a:pt x="5227" y="1141"/>
                      <a:pt x="4573" y="1039"/>
                      <a:pt x="3990" y="1039"/>
                    </a:cubicBezTo>
                    <a:cubicBezTo>
                      <a:pt x="2729" y="1039"/>
                      <a:pt x="1805" y="1517"/>
                      <a:pt x="1071" y="2088"/>
                    </a:cubicBezTo>
                    <a:cubicBezTo>
                      <a:pt x="1" y="2922"/>
                      <a:pt x="1153" y="8031"/>
                      <a:pt x="834" y="9475"/>
                    </a:cubicBezTo>
                    <a:cubicBezTo>
                      <a:pt x="547" y="10779"/>
                      <a:pt x="1217" y="11444"/>
                      <a:pt x="2420" y="11444"/>
                    </a:cubicBezTo>
                    <a:cubicBezTo>
                      <a:pt x="2549" y="11444"/>
                      <a:pt x="2683" y="11437"/>
                      <a:pt x="2824" y="11422"/>
                    </a:cubicBezTo>
                    <a:cubicBezTo>
                      <a:pt x="4276" y="11263"/>
                      <a:pt x="5299" y="9423"/>
                      <a:pt x="5344" y="7722"/>
                    </a:cubicBezTo>
                    <a:cubicBezTo>
                      <a:pt x="5387" y="6082"/>
                      <a:pt x="5319" y="5533"/>
                      <a:pt x="5618" y="5533"/>
                    </a:cubicBezTo>
                    <a:cubicBezTo>
                      <a:pt x="5629" y="5533"/>
                      <a:pt x="5641" y="5533"/>
                      <a:pt x="5653" y="5535"/>
                    </a:cubicBezTo>
                    <a:cubicBezTo>
                      <a:pt x="5966" y="5572"/>
                      <a:pt x="8473" y="6036"/>
                      <a:pt x="9507" y="6036"/>
                    </a:cubicBezTo>
                    <a:cubicBezTo>
                      <a:pt x="9586" y="6036"/>
                      <a:pt x="9658" y="6033"/>
                      <a:pt x="9718" y="6027"/>
                    </a:cubicBezTo>
                    <a:cubicBezTo>
                      <a:pt x="10564" y="5943"/>
                      <a:pt x="12004" y="1"/>
                      <a:pt x="120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32"/>
              <p:cNvSpPr/>
              <p:nvPr/>
            </p:nvSpPr>
            <p:spPr>
              <a:xfrm>
                <a:off x="5950379" y="3980858"/>
                <a:ext cx="240080" cy="237205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2047" extrusionOk="0">
                    <a:moveTo>
                      <a:pt x="11397" y="882"/>
                    </a:moveTo>
                    <a:lnTo>
                      <a:pt x="11397" y="882"/>
                    </a:lnTo>
                    <a:cubicBezTo>
                      <a:pt x="10769" y="3323"/>
                      <a:pt x="9926" y="5837"/>
                      <a:pt x="9538" y="6028"/>
                    </a:cubicBezTo>
                    <a:cubicBezTo>
                      <a:pt x="9485" y="6033"/>
                      <a:pt x="9421" y="6036"/>
                      <a:pt x="9350" y="6036"/>
                    </a:cubicBezTo>
                    <a:cubicBezTo>
                      <a:pt x="8576" y="6036"/>
                      <a:pt x="6826" y="5746"/>
                      <a:pt x="6043" y="5617"/>
                    </a:cubicBezTo>
                    <a:cubicBezTo>
                      <a:pt x="5790" y="5575"/>
                      <a:pt x="5609" y="5545"/>
                      <a:pt x="5536" y="5537"/>
                    </a:cubicBezTo>
                    <a:cubicBezTo>
                      <a:pt x="5513" y="5534"/>
                      <a:pt x="5490" y="5533"/>
                      <a:pt x="5469" y="5533"/>
                    </a:cubicBezTo>
                    <a:cubicBezTo>
                      <a:pt x="5322" y="5533"/>
                      <a:pt x="5220" y="5591"/>
                      <a:pt x="5158" y="5645"/>
                    </a:cubicBezTo>
                    <a:cubicBezTo>
                      <a:pt x="4927" y="5847"/>
                      <a:pt x="4922" y="6201"/>
                      <a:pt x="4908" y="7150"/>
                    </a:cubicBezTo>
                    <a:cubicBezTo>
                      <a:pt x="4904" y="7395"/>
                      <a:pt x="4901" y="7682"/>
                      <a:pt x="4891" y="8015"/>
                    </a:cubicBezTo>
                    <a:cubicBezTo>
                      <a:pt x="4851" y="9547"/>
                      <a:pt x="3937" y="11283"/>
                      <a:pt x="2639" y="11424"/>
                    </a:cubicBezTo>
                    <a:cubicBezTo>
                      <a:pt x="2511" y="11438"/>
                      <a:pt x="2389" y="11444"/>
                      <a:pt x="2273" y="11444"/>
                    </a:cubicBezTo>
                    <a:cubicBezTo>
                      <a:pt x="1768" y="11444"/>
                      <a:pt x="1378" y="11315"/>
                      <a:pt x="1156" y="11069"/>
                    </a:cubicBezTo>
                    <a:cubicBezTo>
                      <a:pt x="916" y="10801"/>
                      <a:pt x="855" y="10388"/>
                      <a:pt x="975" y="9840"/>
                    </a:cubicBezTo>
                    <a:cubicBezTo>
                      <a:pt x="1108" y="9241"/>
                      <a:pt x="1015" y="8164"/>
                      <a:pt x="907" y="6917"/>
                    </a:cubicBezTo>
                    <a:cubicBezTo>
                      <a:pt x="766" y="5281"/>
                      <a:pt x="573" y="3040"/>
                      <a:pt x="1104" y="2626"/>
                    </a:cubicBezTo>
                    <a:cubicBezTo>
                      <a:pt x="1695" y="2165"/>
                      <a:pt x="2558" y="1643"/>
                      <a:pt x="3846" y="1643"/>
                    </a:cubicBezTo>
                    <a:cubicBezTo>
                      <a:pt x="4391" y="1643"/>
                      <a:pt x="5012" y="1738"/>
                      <a:pt x="5722" y="1968"/>
                    </a:cubicBezTo>
                    <a:cubicBezTo>
                      <a:pt x="6109" y="2094"/>
                      <a:pt x="6526" y="2148"/>
                      <a:pt x="6956" y="2148"/>
                    </a:cubicBezTo>
                    <a:cubicBezTo>
                      <a:pt x="8619" y="2148"/>
                      <a:pt x="10464" y="1349"/>
                      <a:pt x="11397" y="882"/>
                    </a:cubicBezTo>
                    <a:close/>
                    <a:moveTo>
                      <a:pt x="11851" y="0"/>
                    </a:moveTo>
                    <a:cubicBezTo>
                      <a:pt x="11801" y="0"/>
                      <a:pt x="11750" y="13"/>
                      <a:pt x="11700" y="42"/>
                    </a:cubicBezTo>
                    <a:cubicBezTo>
                      <a:pt x="11670" y="60"/>
                      <a:pt x="9080" y="1550"/>
                      <a:pt x="6960" y="1550"/>
                    </a:cubicBezTo>
                    <a:cubicBezTo>
                      <a:pt x="6590" y="1550"/>
                      <a:pt x="6234" y="1505"/>
                      <a:pt x="5909" y="1398"/>
                    </a:cubicBezTo>
                    <a:cubicBezTo>
                      <a:pt x="5126" y="1142"/>
                      <a:pt x="4437" y="1039"/>
                      <a:pt x="3831" y="1039"/>
                    </a:cubicBezTo>
                    <a:cubicBezTo>
                      <a:pt x="2382" y="1039"/>
                      <a:pt x="1404" y="1631"/>
                      <a:pt x="736" y="2152"/>
                    </a:cubicBezTo>
                    <a:cubicBezTo>
                      <a:pt x="0" y="2724"/>
                      <a:pt x="89" y="4431"/>
                      <a:pt x="309" y="6969"/>
                    </a:cubicBezTo>
                    <a:cubicBezTo>
                      <a:pt x="408" y="8117"/>
                      <a:pt x="501" y="9202"/>
                      <a:pt x="389" y="9711"/>
                    </a:cubicBezTo>
                    <a:cubicBezTo>
                      <a:pt x="184" y="10640"/>
                      <a:pt x="451" y="11181"/>
                      <a:pt x="709" y="11470"/>
                    </a:cubicBezTo>
                    <a:cubicBezTo>
                      <a:pt x="1051" y="11851"/>
                      <a:pt x="1583" y="12046"/>
                      <a:pt x="2266" y="12046"/>
                    </a:cubicBezTo>
                    <a:cubicBezTo>
                      <a:pt x="2412" y="12045"/>
                      <a:pt x="2558" y="12037"/>
                      <a:pt x="2704" y="12021"/>
                    </a:cubicBezTo>
                    <a:cubicBezTo>
                      <a:pt x="4366" y="11840"/>
                      <a:pt x="5446" y="9809"/>
                      <a:pt x="5492" y="8031"/>
                    </a:cubicBezTo>
                    <a:cubicBezTo>
                      <a:pt x="5501" y="7697"/>
                      <a:pt x="5505" y="7408"/>
                      <a:pt x="5509" y="7159"/>
                    </a:cubicBezTo>
                    <a:cubicBezTo>
                      <a:pt x="5515" y="6714"/>
                      <a:pt x="5521" y="6321"/>
                      <a:pt x="5553" y="6147"/>
                    </a:cubicBezTo>
                    <a:cubicBezTo>
                      <a:pt x="5642" y="6161"/>
                      <a:pt x="5777" y="6183"/>
                      <a:pt x="5944" y="6211"/>
                    </a:cubicBezTo>
                    <a:cubicBezTo>
                      <a:pt x="7309" y="6437"/>
                      <a:pt x="8650" y="6637"/>
                      <a:pt x="9368" y="6637"/>
                    </a:cubicBezTo>
                    <a:cubicBezTo>
                      <a:pt x="9453" y="6637"/>
                      <a:pt x="9529" y="6634"/>
                      <a:pt x="9596" y="6628"/>
                    </a:cubicBezTo>
                    <a:cubicBezTo>
                      <a:pt x="10470" y="6541"/>
                      <a:pt x="11463" y="3179"/>
                      <a:pt x="12144" y="372"/>
                    </a:cubicBezTo>
                    <a:cubicBezTo>
                      <a:pt x="12192" y="171"/>
                      <a:pt x="12033" y="0"/>
                      <a:pt x="11851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32"/>
              <p:cNvSpPr/>
              <p:nvPr/>
            </p:nvSpPr>
            <p:spPr>
              <a:xfrm>
                <a:off x="6193196" y="3960558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8" y="1"/>
                    </a:moveTo>
                    <a:cubicBezTo>
                      <a:pt x="6327" y="1"/>
                      <a:pt x="5415" y="557"/>
                      <a:pt x="4637" y="1636"/>
                    </a:cubicBezTo>
                    <a:cubicBezTo>
                      <a:pt x="4049" y="2451"/>
                      <a:pt x="1376" y="6237"/>
                      <a:pt x="528" y="9296"/>
                    </a:cubicBezTo>
                    <a:cubicBezTo>
                      <a:pt x="0" y="11198"/>
                      <a:pt x="179" y="12820"/>
                      <a:pt x="2008" y="13269"/>
                    </a:cubicBezTo>
                    <a:cubicBezTo>
                      <a:pt x="2093" y="13290"/>
                      <a:pt x="2176" y="13300"/>
                      <a:pt x="2258" y="13300"/>
                    </a:cubicBezTo>
                    <a:cubicBezTo>
                      <a:pt x="3180" y="13300"/>
                      <a:pt x="3905" y="12056"/>
                      <a:pt x="4394" y="11426"/>
                    </a:cubicBezTo>
                    <a:cubicBezTo>
                      <a:pt x="5724" y="9712"/>
                      <a:pt x="6692" y="7707"/>
                      <a:pt x="7763" y="5786"/>
                    </a:cubicBezTo>
                    <a:cubicBezTo>
                      <a:pt x="8365" y="4704"/>
                      <a:pt x="9662" y="2769"/>
                      <a:pt x="8930" y="1282"/>
                    </a:cubicBezTo>
                    <a:cubicBezTo>
                      <a:pt x="8504" y="420"/>
                      <a:pt x="7861" y="1"/>
                      <a:pt x="71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32"/>
              <p:cNvSpPr/>
              <p:nvPr/>
            </p:nvSpPr>
            <p:spPr>
              <a:xfrm>
                <a:off x="6190302" y="3954631"/>
                <a:ext cx="198377" cy="273750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13903" extrusionOk="0">
                    <a:moveTo>
                      <a:pt x="7286" y="601"/>
                    </a:moveTo>
                    <a:cubicBezTo>
                      <a:pt x="7330" y="601"/>
                      <a:pt x="7373" y="603"/>
                      <a:pt x="7417" y="606"/>
                    </a:cubicBezTo>
                    <a:cubicBezTo>
                      <a:pt x="7992" y="655"/>
                      <a:pt x="8472" y="1038"/>
                      <a:pt x="8806" y="1716"/>
                    </a:cubicBezTo>
                    <a:cubicBezTo>
                      <a:pt x="9393" y="2907"/>
                      <a:pt x="8467" y="4514"/>
                      <a:pt x="7854" y="5578"/>
                    </a:cubicBezTo>
                    <a:cubicBezTo>
                      <a:pt x="7779" y="5707"/>
                      <a:pt x="7709" y="5828"/>
                      <a:pt x="7647" y="5940"/>
                    </a:cubicBezTo>
                    <a:cubicBezTo>
                      <a:pt x="7410" y="6366"/>
                      <a:pt x="7178" y="6796"/>
                      <a:pt x="6946" y="7226"/>
                    </a:cubicBezTo>
                    <a:cubicBezTo>
                      <a:pt x="6149" y="8701"/>
                      <a:pt x="5325" y="10227"/>
                      <a:pt x="4304" y="11543"/>
                    </a:cubicBezTo>
                    <a:cubicBezTo>
                      <a:pt x="4225" y="11645"/>
                      <a:pt x="4138" y="11763"/>
                      <a:pt x="4047" y="11890"/>
                    </a:cubicBezTo>
                    <a:cubicBezTo>
                      <a:pt x="3610" y="12494"/>
                      <a:pt x="3025" y="13299"/>
                      <a:pt x="2397" y="13299"/>
                    </a:cubicBezTo>
                    <a:cubicBezTo>
                      <a:pt x="2340" y="13299"/>
                      <a:pt x="2283" y="13293"/>
                      <a:pt x="2226" y="13279"/>
                    </a:cubicBezTo>
                    <a:cubicBezTo>
                      <a:pt x="1639" y="13134"/>
                      <a:pt x="1236" y="12861"/>
                      <a:pt x="992" y="12446"/>
                    </a:cubicBezTo>
                    <a:cubicBezTo>
                      <a:pt x="634" y="11835"/>
                      <a:pt x="625" y="10904"/>
                      <a:pt x="964" y="9677"/>
                    </a:cubicBezTo>
                    <a:cubicBezTo>
                      <a:pt x="1769" y="6773"/>
                      <a:pt x="4278" y="3152"/>
                      <a:pt x="5028" y="2112"/>
                    </a:cubicBezTo>
                    <a:cubicBezTo>
                      <a:pt x="5723" y="1146"/>
                      <a:pt x="6537" y="601"/>
                      <a:pt x="7286" y="601"/>
                    </a:cubicBezTo>
                    <a:close/>
                    <a:moveTo>
                      <a:pt x="7294" y="1"/>
                    </a:moveTo>
                    <a:cubicBezTo>
                      <a:pt x="6346" y="1"/>
                      <a:pt x="5353" y="632"/>
                      <a:pt x="4540" y="1761"/>
                    </a:cubicBezTo>
                    <a:cubicBezTo>
                      <a:pt x="3775" y="2821"/>
                      <a:pt x="1218" y="6516"/>
                      <a:pt x="386" y="9517"/>
                    </a:cubicBezTo>
                    <a:cubicBezTo>
                      <a:pt x="0" y="10905"/>
                      <a:pt x="30" y="11992"/>
                      <a:pt x="473" y="12749"/>
                    </a:cubicBezTo>
                    <a:cubicBezTo>
                      <a:pt x="798" y="13305"/>
                      <a:pt x="1340" y="13679"/>
                      <a:pt x="2082" y="13862"/>
                    </a:cubicBezTo>
                    <a:cubicBezTo>
                      <a:pt x="2188" y="13888"/>
                      <a:pt x="2297" y="13902"/>
                      <a:pt x="2406" y="13902"/>
                    </a:cubicBezTo>
                    <a:cubicBezTo>
                      <a:pt x="3334" y="13902"/>
                      <a:pt x="4046" y="12917"/>
                      <a:pt x="4534" y="12242"/>
                    </a:cubicBezTo>
                    <a:cubicBezTo>
                      <a:pt x="4622" y="12122"/>
                      <a:pt x="4703" y="12009"/>
                      <a:pt x="4779" y="11912"/>
                    </a:cubicBezTo>
                    <a:cubicBezTo>
                      <a:pt x="5830" y="10556"/>
                      <a:pt x="6666" y="9008"/>
                      <a:pt x="7475" y="7512"/>
                    </a:cubicBezTo>
                    <a:cubicBezTo>
                      <a:pt x="7705" y="7084"/>
                      <a:pt x="7936" y="6656"/>
                      <a:pt x="8172" y="6232"/>
                    </a:cubicBezTo>
                    <a:lnTo>
                      <a:pt x="8375" y="5878"/>
                    </a:lnTo>
                    <a:cubicBezTo>
                      <a:pt x="9052" y="4704"/>
                      <a:pt x="10075" y="2929"/>
                      <a:pt x="9346" y="1451"/>
                    </a:cubicBezTo>
                    <a:cubicBezTo>
                      <a:pt x="8919" y="586"/>
                      <a:pt x="8253" y="73"/>
                      <a:pt x="7466" y="8"/>
                    </a:cubicBezTo>
                    <a:cubicBezTo>
                      <a:pt x="7409" y="3"/>
                      <a:pt x="7352" y="1"/>
                      <a:pt x="7294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8" name="Google Shape;878;p32"/>
              <p:cNvSpPr/>
              <p:nvPr/>
            </p:nvSpPr>
            <p:spPr>
              <a:xfrm>
                <a:off x="6089568" y="3937697"/>
                <a:ext cx="190264" cy="261897"/>
              </a:xfrm>
              <a:custGeom>
                <a:avLst/>
                <a:gdLst/>
                <a:ahLst/>
                <a:cxnLst/>
                <a:rect l="l" t="t" r="r" b="b"/>
                <a:pathLst>
                  <a:path w="9663" h="13301" extrusionOk="0">
                    <a:moveTo>
                      <a:pt x="7147" y="0"/>
                    </a:moveTo>
                    <a:cubicBezTo>
                      <a:pt x="6326" y="0"/>
                      <a:pt x="5413" y="556"/>
                      <a:pt x="4636" y="1635"/>
                    </a:cubicBezTo>
                    <a:cubicBezTo>
                      <a:pt x="4049" y="2451"/>
                      <a:pt x="1376" y="6238"/>
                      <a:pt x="528" y="9295"/>
                    </a:cubicBezTo>
                    <a:cubicBezTo>
                      <a:pt x="0" y="11198"/>
                      <a:pt x="179" y="12819"/>
                      <a:pt x="2006" y="13270"/>
                    </a:cubicBezTo>
                    <a:cubicBezTo>
                      <a:pt x="2091" y="13290"/>
                      <a:pt x="2175" y="13300"/>
                      <a:pt x="2257" y="13300"/>
                    </a:cubicBezTo>
                    <a:cubicBezTo>
                      <a:pt x="3180" y="13300"/>
                      <a:pt x="3905" y="12055"/>
                      <a:pt x="4394" y="11425"/>
                    </a:cubicBezTo>
                    <a:cubicBezTo>
                      <a:pt x="5723" y="9713"/>
                      <a:pt x="6691" y="7708"/>
                      <a:pt x="7763" y="5785"/>
                    </a:cubicBezTo>
                    <a:cubicBezTo>
                      <a:pt x="8365" y="4704"/>
                      <a:pt x="9662" y="2769"/>
                      <a:pt x="8928" y="1281"/>
                    </a:cubicBezTo>
                    <a:cubicBezTo>
                      <a:pt x="8503" y="420"/>
                      <a:pt x="7860" y="0"/>
                      <a:pt x="71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9" name="Google Shape;879;p32"/>
              <p:cNvSpPr/>
              <p:nvPr/>
            </p:nvSpPr>
            <p:spPr>
              <a:xfrm>
                <a:off x="6086674" y="3931790"/>
                <a:ext cx="198357" cy="273730"/>
              </a:xfrm>
              <a:custGeom>
                <a:avLst/>
                <a:gdLst/>
                <a:ahLst/>
                <a:cxnLst/>
                <a:rect l="l" t="t" r="r" b="b"/>
                <a:pathLst>
                  <a:path w="10074" h="13902" extrusionOk="0">
                    <a:moveTo>
                      <a:pt x="7284" y="600"/>
                    </a:moveTo>
                    <a:cubicBezTo>
                      <a:pt x="7328" y="600"/>
                      <a:pt x="7373" y="602"/>
                      <a:pt x="7417" y="606"/>
                    </a:cubicBezTo>
                    <a:cubicBezTo>
                      <a:pt x="7992" y="654"/>
                      <a:pt x="8472" y="1037"/>
                      <a:pt x="8806" y="1715"/>
                    </a:cubicBezTo>
                    <a:cubicBezTo>
                      <a:pt x="9393" y="2906"/>
                      <a:pt x="8467" y="4514"/>
                      <a:pt x="7854" y="5577"/>
                    </a:cubicBezTo>
                    <a:cubicBezTo>
                      <a:pt x="7779" y="5706"/>
                      <a:pt x="7709" y="5827"/>
                      <a:pt x="7647" y="5940"/>
                    </a:cubicBezTo>
                    <a:cubicBezTo>
                      <a:pt x="7409" y="6366"/>
                      <a:pt x="7177" y="6796"/>
                      <a:pt x="6945" y="7226"/>
                    </a:cubicBezTo>
                    <a:cubicBezTo>
                      <a:pt x="6148" y="8701"/>
                      <a:pt x="5324" y="10226"/>
                      <a:pt x="4304" y="11542"/>
                    </a:cubicBezTo>
                    <a:cubicBezTo>
                      <a:pt x="4225" y="11644"/>
                      <a:pt x="4138" y="11763"/>
                      <a:pt x="4047" y="11890"/>
                    </a:cubicBezTo>
                    <a:cubicBezTo>
                      <a:pt x="3611" y="12493"/>
                      <a:pt x="3028" y="13299"/>
                      <a:pt x="2398" y="13299"/>
                    </a:cubicBezTo>
                    <a:cubicBezTo>
                      <a:pt x="2341" y="13299"/>
                      <a:pt x="2283" y="13292"/>
                      <a:pt x="2226" y="13278"/>
                    </a:cubicBezTo>
                    <a:cubicBezTo>
                      <a:pt x="1639" y="13135"/>
                      <a:pt x="1235" y="12862"/>
                      <a:pt x="991" y="12446"/>
                    </a:cubicBezTo>
                    <a:cubicBezTo>
                      <a:pt x="633" y="11834"/>
                      <a:pt x="624" y="10903"/>
                      <a:pt x="964" y="9676"/>
                    </a:cubicBezTo>
                    <a:cubicBezTo>
                      <a:pt x="1769" y="6772"/>
                      <a:pt x="4278" y="3151"/>
                      <a:pt x="5027" y="2111"/>
                    </a:cubicBezTo>
                    <a:cubicBezTo>
                      <a:pt x="5722" y="1147"/>
                      <a:pt x="6531" y="600"/>
                      <a:pt x="7284" y="600"/>
                    </a:cubicBezTo>
                    <a:close/>
                    <a:moveTo>
                      <a:pt x="7283" y="0"/>
                    </a:moveTo>
                    <a:cubicBezTo>
                      <a:pt x="6342" y="0"/>
                      <a:pt x="5349" y="636"/>
                      <a:pt x="4540" y="1761"/>
                    </a:cubicBezTo>
                    <a:cubicBezTo>
                      <a:pt x="3775" y="2821"/>
                      <a:pt x="1217" y="6516"/>
                      <a:pt x="386" y="9516"/>
                    </a:cubicBezTo>
                    <a:cubicBezTo>
                      <a:pt x="0" y="10904"/>
                      <a:pt x="30" y="11992"/>
                      <a:pt x="473" y="12749"/>
                    </a:cubicBezTo>
                    <a:cubicBezTo>
                      <a:pt x="798" y="13305"/>
                      <a:pt x="1340" y="13680"/>
                      <a:pt x="2082" y="13861"/>
                    </a:cubicBezTo>
                    <a:cubicBezTo>
                      <a:pt x="2188" y="13887"/>
                      <a:pt x="2297" y="13902"/>
                      <a:pt x="2406" y="13902"/>
                    </a:cubicBezTo>
                    <a:cubicBezTo>
                      <a:pt x="3333" y="13902"/>
                      <a:pt x="4046" y="12916"/>
                      <a:pt x="4534" y="12243"/>
                    </a:cubicBezTo>
                    <a:cubicBezTo>
                      <a:pt x="4622" y="12122"/>
                      <a:pt x="4703" y="12009"/>
                      <a:pt x="4778" y="11911"/>
                    </a:cubicBezTo>
                    <a:cubicBezTo>
                      <a:pt x="5829" y="10557"/>
                      <a:pt x="6665" y="9010"/>
                      <a:pt x="7473" y="7512"/>
                    </a:cubicBezTo>
                    <a:cubicBezTo>
                      <a:pt x="7705" y="7084"/>
                      <a:pt x="7935" y="6657"/>
                      <a:pt x="8172" y="6233"/>
                    </a:cubicBezTo>
                    <a:lnTo>
                      <a:pt x="8375" y="5877"/>
                    </a:lnTo>
                    <a:cubicBezTo>
                      <a:pt x="9052" y="4702"/>
                      <a:pt x="10074" y="2928"/>
                      <a:pt x="9346" y="1449"/>
                    </a:cubicBezTo>
                    <a:cubicBezTo>
                      <a:pt x="8919" y="584"/>
                      <a:pt x="8251" y="72"/>
                      <a:pt x="7466" y="8"/>
                    </a:cubicBezTo>
                    <a:cubicBezTo>
                      <a:pt x="7405" y="3"/>
                      <a:pt x="7344" y="0"/>
                      <a:pt x="7283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32"/>
              <p:cNvSpPr/>
              <p:nvPr/>
            </p:nvSpPr>
            <p:spPr>
              <a:xfrm>
                <a:off x="4933785" y="3759444"/>
                <a:ext cx="1341007" cy="970638"/>
              </a:xfrm>
              <a:custGeom>
                <a:avLst/>
                <a:gdLst/>
                <a:ahLst/>
                <a:cxnLst/>
                <a:rect l="l" t="t" r="r" b="b"/>
                <a:pathLst>
                  <a:path w="68106" h="49296" extrusionOk="0">
                    <a:moveTo>
                      <a:pt x="0" y="0"/>
                    </a:moveTo>
                    <a:lnTo>
                      <a:pt x="10704" y="29265"/>
                    </a:lnTo>
                    <a:lnTo>
                      <a:pt x="68105" y="49295"/>
                    </a:lnTo>
                    <a:lnTo>
                      <a:pt x="64816" y="21342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BE3FF"/>
                  </a:gs>
                  <a:gs pos="100000">
                    <a:srgbClr val="ACFFD9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1" name="Google Shape;881;p32"/>
              <p:cNvSpPr/>
              <p:nvPr/>
            </p:nvSpPr>
            <p:spPr>
              <a:xfrm>
                <a:off x="4927444" y="3753517"/>
                <a:ext cx="1353609" cy="982492"/>
              </a:xfrm>
              <a:custGeom>
                <a:avLst/>
                <a:gdLst/>
                <a:ahLst/>
                <a:cxnLst/>
                <a:rect l="l" t="t" r="r" b="b"/>
                <a:pathLst>
                  <a:path w="68746" h="49898" extrusionOk="0">
                    <a:moveTo>
                      <a:pt x="818" y="780"/>
                    </a:moveTo>
                    <a:lnTo>
                      <a:pt x="64862" y="21868"/>
                    </a:lnTo>
                    <a:lnTo>
                      <a:pt x="68073" y="49154"/>
                    </a:lnTo>
                    <a:lnTo>
                      <a:pt x="11260" y="29329"/>
                    </a:lnTo>
                    <a:lnTo>
                      <a:pt x="818" y="780"/>
                    </a:lnTo>
                    <a:close/>
                    <a:moveTo>
                      <a:pt x="320" y="1"/>
                    </a:moveTo>
                    <a:cubicBezTo>
                      <a:pt x="240" y="1"/>
                      <a:pt x="163" y="33"/>
                      <a:pt x="106" y="93"/>
                    </a:cubicBezTo>
                    <a:cubicBezTo>
                      <a:pt x="27" y="176"/>
                      <a:pt x="1" y="297"/>
                      <a:pt x="40" y="404"/>
                    </a:cubicBezTo>
                    <a:lnTo>
                      <a:pt x="10744" y="29670"/>
                    </a:lnTo>
                    <a:cubicBezTo>
                      <a:pt x="10775" y="29754"/>
                      <a:pt x="10842" y="29821"/>
                      <a:pt x="10928" y="29849"/>
                    </a:cubicBezTo>
                    <a:lnTo>
                      <a:pt x="68327" y="49881"/>
                    </a:lnTo>
                    <a:cubicBezTo>
                      <a:pt x="68359" y="49891"/>
                      <a:pt x="68393" y="49897"/>
                      <a:pt x="68427" y="49897"/>
                    </a:cubicBezTo>
                    <a:cubicBezTo>
                      <a:pt x="68607" y="49897"/>
                      <a:pt x="68746" y="49740"/>
                      <a:pt x="68726" y="49562"/>
                    </a:cubicBezTo>
                    <a:lnTo>
                      <a:pt x="65437" y="21609"/>
                    </a:lnTo>
                    <a:cubicBezTo>
                      <a:pt x="65424" y="21493"/>
                      <a:pt x="65343" y="21394"/>
                      <a:pt x="65233" y="21359"/>
                    </a:cubicBezTo>
                    <a:lnTo>
                      <a:pt x="417" y="17"/>
                    </a:lnTo>
                    <a:cubicBezTo>
                      <a:pt x="385" y="6"/>
                      <a:pt x="352" y="1"/>
                      <a:pt x="320" y="1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2" name="Google Shape;882;p32"/>
            <p:cNvGrpSpPr/>
            <p:nvPr/>
          </p:nvGrpSpPr>
          <p:grpSpPr>
            <a:xfrm>
              <a:off x="4866130" y="1140950"/>
              <a:ext cx="3577378" cy="3177375"/>
              <a:chOff x="4866130" y="1140950"/>
              <a:chExt cx="3577378" cy="3177375"/>
            </a:xfrm>
          </p:grpSpPr>
          <p:grpSp>
            <p:nvGrpSpPr>
              <p:cNvPr id="883" name="Google Shape;883;p32"/>
              <p:cNvGrpSpPr/>
              <p:nvPr/>
            </p:nvGrpSpPr>
            <p:grpSpPr>
              <a:xfrm>
                <a:off x="7218455" y="3425403"/>
                <a:ext cx="627776" cy="773482"/>
                <a:chOff x="7218455" y="3425403"/>
                <a:chExt cx="627776" cy="773482"/>
              </a:xfrm>
            </p:grpSpPr>
            <p:sp>
              <p:nvSpPr>
                <p:cNvPr id="884" name="Google Shape;884;p32"/>
                <p:cNvSpPr/>
                <p:nvPr/>
              </p:nvSpPr>
              <p:spPr>
                <a:xfrm>
                  <a:off x="7474976" y="342540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5" name="Google Shape;885;p32"/>
                <p:cNvSpPr/>
                <p:nvPr/>
              </p:nvSpPr>
              <p:spPr>
                <a:xfrm>
                  <a:off x="7218455" y="342540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9"/>
                        <a:pt x="6971" y="465"/>
                        <a:pt x="6971" y="302"/>
                      </a:cubicBezTo>
                      <a:cubicBezTo>
                        <a:pt x="6971" y="139"/>
                        <a:pt x="6841" y="5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6" name="Google Shape;886;p32"/>
                <p:cNvSpPr/>
                <p:nvPr/>
              </p:nvSpPr>
              <p:spPr>
                <a:xfrm>
                  <a:off x="7771389" y="3490912"/>
                  <a:ext cx="748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3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7" name="Google Shape;887;p32"/>
                <p:cNvSpPr/>
                <p:nvPr/>
              </p:nvSpPr>
              <p:spPr>
                <a:xfrm>
                  <a:off x="7594672" y="3490912"/>
                  <a:ext cx="13753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3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8" name="Google Shape;888;p32"/>
                <p:cNvSpPr/>
                <p:nvPr/>
              </p:nvSpPr>
              <p:spPr>
                <a:xfrm>
                  <a:off x="7218455" y="3490912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9"/>
                        <a:pt x="15367" y="465"/>
                        <a:pt x="15367" y="301"/>
                      </a:cubicBezTo>
                      <a:cubicBezTo>
                        <a:pt x="15367" y="138"/>
                        <a:pt x="15236" y="5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89" name="Google Shape;889;p32"/>
                <p:cNvSpPr/>
                <p:nvPr/>
              </p:nvSpPr>
              <p:spPr>
                <a:xfrm>
                  <a:off x="7514868" y="3556420"/>
                  <a:ext cx="331363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3" extrusionOk="0">
                      <a:moveTo>
                        <a:pt x="300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3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16522" y="602"/>
                      </a:lnTo>
                      <a:cubicBezTo>
                        <a:pt x="16524" y="602"/>
                        <a:pt x="16526" y="602"/>
                        <a:pt x="16528" y="602"/>
                      </a:cubicBezTo>
                      <a:cubicBezTo>
                        <a:pt x="16694" y="602"/>
                        <a:pt x="16829" y="467"/>
                        <a:pt x="16829" y="301"/>
                      </a:cubicBezTo>
                      <a:cubicBezTo>
                        <a:pt x="16829" y="135"/>
                        <a:pt x="16695" y="1"/>
                        <a:pt x="16530" y="1"/>
                      </a:cubicBezTo>
                      <a:cubicBezTo>
                        <a:pt x="16527" y="1"/>
                        <a:pt x="16524" y="1"/>
                        <a:pt x="16522" y="1"/>
                      </a:cubicBezTo>
                      <a:lnTo>
                        <a:pt x="309" y="1"/>
                      </a:lnTo>
                      <a:cubicBezTo>
                        <a:pt x="306" y="1"/>
                        <a:pt x="303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0" name="Google Shape;890;p32"/>
                <p:cNvSpPr/>
                <p:nvPr/>
              </p:nvSpPr>
              <p:spPr>
                <a:xfrm>
                  <a:off x="7218455" y="3556420"/>
                  <a:ext cx="239864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1888" y="602"/>
                      </a:lnTo>
                      <a:cubicBezTo>
                        <a:pt x="12052" y="597"/>
                        <a:pt x="12182" y="464"/>
                        <a:pt x="12182" y="301"/>
                      </a:cubicBezTo>
                      <a:cubicBezTo>
                        <a:pt x="12182" y="137"/>
                        <a:pt x="12052" y="4"/>
                        <a:pt x="11888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1" name="Google Shape;891;p32"/>
                <p:cNvSpPr/>
                <p:nvPr/>
              </p:nvSpPr>
              <p:spPr>
                <a:xfrm>
                  <a:off x="7697434" y="3621909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7250" y="602"/>
                      </a:lnTo>
                      <a:cubicBezTo>
                        <a:pt x="7416" y="602"/>
                        <a:pt x="7550" y="467"/>
                        <a:pt x="7550" y="301"/>
                      </a:cubicBezTo>
                      <a:cubicBezTo>
                        <a:pt x="7550" y="135"/>
                        <a:pt x="7416" y="1"/>
                        <a:pt x="7250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2" name="Google Shape;892;p32"/>
                <p:cNvSpPr/>
                <p:nvPr/>
              </p:nvSpPr>
              <p:spPr>
                <a:xfrm>
                  <a:off x="7355399" y="3621909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14777" y="602"/>
                      </a:lnTo>
                      <a:cubicBezTo>
                        <a:pt x="14943" y="602"/>
                        <a:pt x="15077" y="467"/>
                        <a:pt x="15077" y="301"/>
                      </a:cubicBezTo>
                      <a:cubicBezTo>
                        <a:pt x="15077" y="135"/>
                        <a:pt x="14943" y="1"/>
                        <a:pt x="147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3" name="Google Shape;893;p32"/>
                <p:cNvSpPr/>
                <p:nvPr/>
              </p:nvSpPr>
              <p:spPr>
                <a:xfrm>
                  <a:off x="7218593" y="3621909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5" y="602"/>
                        <a:pt x="301" y="602"/>
                      </a:cubicBezTo>
                      <a:lnTo>
                        <a:pt x="4064" y="602"/>
                      </a:lnTo>
                      <a:cubicBezTo>
                        <a:pt x="4230" y="602"/>
                        <a:pt x="4365" y="467"/>
                        <a:pt x="4365" y="301"/>
                      </a:cubicBezTo>
                      <a:cubicBezTo>
                        <a:pt x="4365" y="135"/>
                        <a:pt x="4230" y="1"/>
                        <a:pt x="40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4" name="Google Shape;894;p32"/>
                <p:cNvSpPr/>
                <p:nvPr/>
              </p:nvSpPr>
              <p:spPr>
                <a:xfrm>
                  <a:off x="7474976" y="3679227"/>
                  <a:ext cx="37125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7"/>
                        <a:pt x="18855" y="300"/>
                      </a:cubicBezTo>
                      <a:cubicBezTo>
                        <a:pt x="18855" y="134"/>
                        <a:pt x="18720" y="0"/>
                        <a:pt x="18554" y="0"/>
                      </a:cubicBezTo>
                      <a:cubicBezTo>
                        <a:pt x="18552" y="0"/>
                        <a:pt x="18550" y="0"/>
                        <a:pt x="18548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5" name="Google Shape;895;p32"/>
                <p:cNvSpPr/>
                <p:nvPr/>
              </p:nvSpPr>
              <p:spPr>
                <a:xfrm>
                  <a:off x="7218455" y="3679227"/>
                  <a:ext cx="1372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0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0"/>
                      </a:cubicBezTo>
                      <a:cubicBezTo>
                        <a:pt x="6971" y="137"/>
                        <a:pt x="6841" y="4"/>
                        <a:pt x="6677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6" name="Google Shape;896;p32"/>
                <p:cNvSpPr/>
                <p:nvPr/>
              </p:nvSpPr>
              <p:spPr>
                <a:xfrm>
                  <a:off x="7771389" y="3744735"/>
                  <a:ext cx="74842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1" extrusionOk="0">
                      <a:moveTo>
                        <a:pt x="300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3494" y="600"/>
                      </a:lnTo>
                      <a:cubicBezTo>
                        <a:pt x="3496" y="600"/>
                        <a:pt x="3499" y="600"/>
                        <a:pt x="3502" y="600"/>
                      </a:cubicBezTo>
                      <a:cubicBezTo>
                        <a:pt x="3667" y="600"/>
                        <a:pt x="3801" y="466"/>
                        <a:pt x="3801" y="300"/>
                      </a:cubicBezTo>
                      <a:cubicBezTo>
                        <a:pt x="3801" y="135"/>
                        <a:pt x="3667" y="0"/>
                        <a:pt x="3502" y="0"/>
                      </a:cubicBezTo>
                      <a:cubicBezTo>
                        <a:pt x="3499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7" name="Google Shape;897;p32"/>
                <p:cNvSpPr/>
                <p:nvPr/>
              </p:nvSpPr>
              <p:spPr>
                <a:xfrm>
                  <a:off x="7594672" y="3744735"/>
                  <a:ext cx="137535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1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300" y="600"/>
                      </a:cubicBezTo>
                      <a:cubicBezTo>
                        <a:pt x="303" y="600"/>
                        <a:pt x="306" y="600"/>
                        <a:pt x="309" y="600"/>
                      </a:cubicBezTo>
                      <a:lnTo>
                        <a:pt x="6678" y="600"/>
                      </a:lnTo>
                      <a:cubicBezTo>
                        <a:pt x="6681" y="600"/>
                        <a:pt x="6684" y="600"/>
                        <a:pt x="6686" y="600"/>
                      </a:cubicBezTo>
                      <a:cubicBezTo>
                        <a:pt x="6851" y="600"/>
                        <a:pt x="6985" y="466"/>
                        <a:pt x="6985" y="300"/>
                      </a:cubicBezTo>
                      <a:cubicBezTo>
                        <a:pt x="6985" y="135"/>
                        <a:pt x="6851" y="0"/>
                        <a:pt x="6686" y="0"/>
                      </a:cubicBezTo>
                      <a:cubicBezTo>
                        <a:pt x="6684" y="0"/>
                        <a:pt x="6681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8" name="Google Shape;898;p32"/>
                <p:cNvSpPr/>
                <p:nvPr/>
              </p:nvSpPr>
              <p:spPr>
                <a:xfrm>
                  <a:off x="7218455" y="3744735"/>
                  <a:ext cx="302576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1" extrusionOk="0">
                      <a:moveTo>
                        <a:pt x="299" y="0"/>
                      </a:moveTo>
                      <a:cubicBezTo>
                        <a:pt x="135" y="0"/>
                        <a:pt x="1" y="135"/>
                        <a:pt x="1" y="300"/>
                      </a:cubicBezTo>
                      <a:cubicBezTo>
                        <a:pt x="1" y="466"/>
                        <a:pt x="135" y="600"/>
                        <a:pt x="299" y="600"/>
                      </a:cubicBezTo>
                      <a:cubicBezTo>
                        <a:pt x="302" y="600"/>
                        <a:pt x="305" y="600"/>
                        <a:pt x="308" y="600"/>
                      </a:cubicBezTo>
                      <a:lnTo>
                        <a:pt x="15073" y="600"/>
                      </a:lnTo>
                      <a:cubicBezTo>
                        <a:pt x="15236" y="597"/>
                        <a:pt x="15367" y="464"/>
                        <a:pt x="15367" y="300"/>
                      </a:cubicBezTo>
                      <a:cubicBezTo>
                        <a:pt x="15367" y="137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99" name="Google Shape;899;p32"/>
                <p:cNvSpPr/>
                <p:nvPr/>
              </p:nvSpPr>
              <p:spPr>
                <a:xfrm>
                  <a:off x="7514868" y="3810224"/>
                  <a:ext cx="33136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9" h="602" extrusionOk="0">
                      <a:moveTo>
                        <a:pt x="303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3" y="601"/>
                      </a:cubicBezTo>
                      <a:cubicBezTo>
                        <a:pt x="305" y="601"/>
                        <a:pt x="307" y="601"/>
                        <a:pt x="309" y="601"/>
                      </a:cubicBezTo>
                      <a:lnTo>
                        <a:pt x="16522" y="601"/>
                      </a:lnTo>
                      <a:cubicBezTo>
                        <a:pt x="16524" y="601"/>
                        <a:pt x="16526" y="601"/>
                        <a:pt x="16528" y="601"/>
                      </a:cubicBezTo>
                      <a:cubicBezTo>
                        <a:pt x="16694" y="601"/>
                        <a:pt x="16829" y="467"/>
                        <a:pt x="16829" y="301"/>
                      </a:cubicBezTo>
                      <a:cubicBezTo>
                        <a:pt x="16829" y="134"/>
                        <a:pt x="16694" y="0"/>
                        <a:pt x="16528" y="0"/>
                      </a:cubicBezTo>
                      <a:cubicBezTo>
                        <a:pt x="16526" y="0"/>
                        <a:pt x="16524" y="0"/>
                        <a:pt x="16522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0" name="Google Shape;900;p32"/>
                <p:cNvSpPr/>
                <p:nvPr/>
              </p:nvSpPr>
              <p:spPr>
                <a:xfrm>
                  <a:off x="7218455" y="3810224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1" y="601"/>
                      </a:cubicBezTo>
                      <a:cubicBezTo>
                        <a:pt x="303" y="601"/>
                        <a:pt x="306" y="601"/>
                        <a:pt x="308" y="601"/>
                      </a:cubicBezTo>
                      <a:lnTo>
                        <a:pt x="11888" y="601"/>
                      </a:lnTo>
                      <a:cubicBezTo>
                        <a:pt x="12052" y="598"/>
                        <a:pt x="12182" y="464"/>
                        <a:pt x="12182" y="301"/>
                      </a:cubicBezTo>
                      <a:cubicBezTo>
                        <a:pt x="12182" y="138"/>
                        <a:pt x="12052" y="4"/>
                        <a:pt x="11888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1" name="Google Shape;901;p32"/>
                <p:cNvSpPr/>
                <p:nvPr/>
              </p:nvSpPr>
              <p:spPr>
                <a:xfrm>
                  <a:off x="7771389" y="3933228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1"/>
                      </a:cubicBezTo>
                      <a:lnTo>
                        <a:pt x="3494" y="601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2"/>
                      </a:cubicBezTo>
                      <a:cubicBezTo>
                        <a:pt x="3801" y="134"/>
                        <a:pt x="3666" y="0"/>
                        <a:pt x="3500" y="0"/>
                      </a:cubicBezTo>
                      <a:cubicBezTo>
                        <a:pt x="3498" y="0"/>
                        <a:pt x="3496" y="0"/>
                        <a:pt x="3494" y="0"/>
                      </a:cubicBezTo>
                      <a:lnTo>
                        <a:pt x="309" y="0"/>
                      </a:lnTo>
                      <a:cubicBezTo>
                        <a:pt x="307" y="0"/>
                        <a:pt x="305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2" name="Google Shape;902;p32"/>
                <p:cNvSpPr/>
                <p:nvPr/>
              </p:nvSpPr>
              <p:spPr>
                <a:xfrm>
                  <a:off x="7594672" y="3933228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0"/>
                      </a:moveTo>
                      <a:cubicBezTo>
                        <a:pt x="136" y="0"/>
                        <a:pt x="0" y="134"/>
                        <a:pt x="0" y="302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1"/>
                      </a:cubicBezTo>
                      <a:lnTo>
                        <a:pt x="6678" y="601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2"/>
                      </a:cubicBezTo>
                      <a:cubicBezTo>
                        <a:pt x="6985" y="134"/>
                        <a:pt x="6850" y="0"/>
                        <a:pt x="6684" y="0"/>
                      </a:cubicBezTo>
                      <a:cubicBezTo>
                        <a:pt x="6682" y="0"/>
                        <a:pt x="6680" y="0"/>
                        <a:pt x="6678" y="0"/>
                      </a:cubicBezTo>
                      <a:lnTo>
                        <a:pt x="309" y="0"/>
                      </a:lnTo>
                      <a:cubicBezTo>
                        <a:pt x="306" y="0"/>
                        <a:pt x="304" y="0"/>
                        <a:pt x="30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3" name="Google Shape;903;p32"/>
                <p:cNvSpPr/>
                <p:nvPr/>
              </p:nvSpPr>
              <p:spPr>
                <a:xfrm>
                  <a:off x="7218455" y="3933228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0"/>
                      </a:moveTo>
                      <a:cubicBezTo>
                        <a:pt x="136" y="0"/>
                        <a:pt x="1" y="134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1"/>
                      </a:cubicBezTo>
                      <a:lnTo>
                        <a:pt x="15073" y="601"/>
                      </a:lnTo>
                      <a:cubicBezTo>
                        <a:pt x="15236" y="598"/>
                        <a:pt x="15367" y="464"/>
                        <a:pt x="15367" y="302"/>
                      </a:cubicBezTo>
                      <a:cubicBezTo>
                        <a:pt x="15367" y="138"/>
                        <a:pt x="15236" y="4"/>
                        <a:pt x="15073" y="0"/>
                      </a:cubicBezTo>
                      <a:lnTo>
                        <a:pt x="308" y="0"/>
                      </a:lnTo>
                      <a:cubicBezTo>
                        <a:pt x="306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4" name="Google Shape;904;p32"/>
                <p:cNvSpPr/>
                <p:nvPr/>
              </p:nvSpPr>
              <p:spPr>
                <a:xfrm>
                  <a:off x="7515006" y="3998736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4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5" y="601"/>
                      </a:lnTo>
                      <a:cubicBezTo>
                        <a:pt x="16681" y="601"/>
                        <a:pt x="16815" y="467"/>
                        <a:pt x="16815" y="301"/>
                      </a:cubicBezTo>
                      <a:cubicBezTo>
                        <a:pt x="16815" y="134"/>
                        <a:pt x="16681" y="0"/>
                        <a:pt x="16515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5" name="Google Shape;905;p32"/>
                <p:cNvSpPr/>
                <p:nvPr/>
              </p:nvSpPr>
              <p:spPr>
                <a:xfrm>
                  <a:off x="7218593" y="3998736"/>
                  <a:ext cx="23988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3" h="602" extrusionOk="0">
                      <a:moveTo>
                        <a:pt x="301" y="0"/>
                      </a:moveTo>
                      <a:cubicBezTo>
                        <a:pt x="135" y="0"/>
                        <a:pt x="1" y="134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1881" y="601"/>
                      </a:lnTo>
                      <a:cubicBezTo>
                        <a:pt x="12047" y="601"/>
                        <a:pt x="12182" y="467"/>
                        <a:pt x="12182" y="301"/>
                      </a:cubicBezTo>
                      <a:cubicBezTo>
                        <a:pt x="12182" y="134"/>
                        <a:pt x="12047" y="0"/>
                        <a:pt x="1188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6" name="Google Shape;906;p32"/>
                <p:cNvSpPr/>
                <p:nvPr/>
              </p:nvSpPr>
              <p:spPr>
                <a:xfrm>
                  <a:off x="7697434" y="4064225"/>
                  <a:ext cx="148660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7250" y="601"/>
                      </a:lnTo>
                      <a:cubicBezTo>
                        <a:pt x="7416" y="601"/>
                        <a:pt x="7550" y="467"/>
                        <a:pt x="7550" y="301"/>
                      </a:cubicBezTo>
                      <a:cubicBezTo>
                        <a:pt x="7550" y="135"/>
                        <a:pt x="7416" y="0"/>
                        <a:pt x="725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7" name="Google Shape;907;p32"/>
                <p:cNvSpPr/>
                <p:nvPr/>
              </p:nvSpPr>
              <p:spPr>
                <a:xfrm>
                  <a:off x="7355399" y="4064225"/>
                  <a:ext cx="29688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8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14777" y="601"/>
                      </a:lnTo>
                      <a:cubicBezTo>
                        <a:pt x="14943" y="601"/>
                        <a:pt x="15077" y="467"/>
                        <a:pt x="15077" y="301"/>
                      </a:cubicBezTo>
                      <a:cubicBezTo>
                        <a:pt x="15077" y="135"/>
                        <a:pt x="14943" y="0"/>
                        <a:pt x="1477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8" name="Google Shape;908;p32"/>
                <p:cNvSpPr/>
                <p:nvPr/>
              </p:nvSpPr>
              <p:spPr>
                <a:xfrm>
                  <a:off x="7218593" y="4064225"/>
                  <a:ext cx="8596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66" h="602" extrusionOk="0">
                      <a:moveTo>
                        <a:pt x="301" y="0"/>
                      </a:moveTo>
                      <a:cubicBezTo>
                        <a:pt x="135" y="0"/>
                        <a:pt x="1" y="135"/>
                        <a:pt x="1" y="301"/>
                      </a:cubicBezTo>
                      <a:cubicBezTo>
                        <a:pt x="1" y="467"/>
                        <a:pt x="135" y="601"/>
                        <a:pt x="301" y="601"/>
                      </a:cubicBezTo>
                      <a:lnTo>
                        <a:pt x="4064" y="601"/>
                      </a:lnTo>
                      <a:cubicBezTo>
                        <a:pt x="4230" y="601"/>
                        <a:pt x="4365" y="467"/>
                        <a:pt x="4365" y="301"/>
                      </a:cubicBezTo>
                      <a:cubicBezTo>
                        <a:pt x="4365" y="135"/>
                        <a:pt x="4230" y="0"/>
                        <a:pt x="40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09" name="Google Shape;909;p32"/>
                <p:cNvSpPr/>
                <p:nvPr/>
              </p:nvSpPr>
              <p:spPr>
                <a:xfrm>
                  <a:off x="7474976" y="4121523"/>
                  <a:ext cx="371255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55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18548" y="602"/>
                      </a:lnTo>
                      <a:cubicBezTo>
                        <a:pt x="18550" y="602"/>
                        <a:pt x="18552" y="602"/>
                        <a:pt x="18554" y="602"/>
                      </a:cubicBezTo>
                      <a:cubicBezTo>
                        <a:pt x="18720" y="602"/>
                        <a:pt x="18855" y="468"/>
                        <a:pt x="18855" y="302"/>
                      </a:cubicBezTo>
                      <a:cubicBezTo>
                        <a:pt x="18855" y="135"/>
                        <a:pt x="18720" y="1"/>
                        <a:pt x="18554" y="1"/>
                      </a:cubicBezTo>
                      <a:cubicBezTo>
                        <a:pt x="18552" y="1"/>
                        <a:pt x="18550" y="1"/>
                        <a:pt x="18548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0" name="Google Shape;910;p32"/>
                <p:cNvSpPr/>
                <p:nvPr/>
              </p:nvSpPr>
              <p:spPr>
                <a:xfrm>
                  <a:off x="7218455" y="4121523"/>
                  <a:ext cx="1372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2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6677" y="602"/>
                      </a:lnTo>
                      <a:cubicBezTo>
                        <a:pt x="6841" y="598"/>
                        <a:pt x="6971" y="464"/>
                        <a:pt x="6971" y="302"/>
                      </a:cubicBezTo>
                      <a:cubicBezTo>
                        <a:pt x="6971" y="138"/>
                        <a:pt x="6841" y="4"/>
                        <a:pt x="6677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1" name="Google Shape;911;p32"/>
                <p:cNvSpPr/>
                <p:nvPr/>
              </p:nvSpPr>
              <p:spPr>
                <a:xfrm>
                  <a:off x="7771389" y="4187032"/>
                  <a:ext cx="748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1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cubicBezTo>
                        <a:pt x="305" y="602"/>
                        <a:pt x="307" y="602"/>
                        <a:pt x="309" y="602"/>
                      </a:cubicBezTo>
                      <a:lnTo>
                        <a:pt x="3494" y="602"/>
                      </a:lnTo>
                      <a:cubicBezTo>
                        <a:pt x="3496" y="602"/>
                        <a:pt x="3498" y="602"/>
                        <a:pt x="3500" y="602"/>
                      </a:cubicBezTo>
                      <a:cubicBezTo>
                        <a:pt x="3666" y="602"/>
                        <a:pt x="3801" y="468"/>
                        <a:pt x="3801" y="301"/>
                      </a:cubicBezTo>
                      <a:cubicBezTo>
                        <a:pt x="3801" y="135"/>
                        <a:pt x="3666" y="1"/>
                        <a:pt x="3500" y="1"/>
                      </a:cubicBezTo>
                      <a:cubicBezTo>
                        <a:pt x="3498" y="1"/>
                        <a:pt x="3496" y="1"/>
                        <a:pt x="3494" y="1"/>
                      </a:cubicBezTo>
                      <a:lnTo>
                        <a:pt x="309" y="1"/>
                      </a:lnTo>
                      <a:cubicBezTo>
                        <a:pt x="307" y="1"/>
                        <a:pt x="305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2" name="Google Shape;912;p32"/>
                <p:cNvSpPr/>
                <p:nvPr/>
              </p:nvSpPr>
              <p:spPr>
                <a:xfrm>
                  <a:off x="7594672" y="4187032"/>
                  <a:ext cx="137535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5" h="602" extrusionOk="0">
                      <a:moveTo>
                        <a:pt x="302" y="1"/>
                      </a:moveTo>
                      <a:cubicBezTo>
                        <a:pt x="136" y="1"/>
                        <a:pt x="0" y="135"/>
                        <a:pt x="0" y="301"/>
                      </a:cubicBezTo>
                      <a:cubicBezTo>
                        <a:pt x="0" y="468"/>
                        <a:pt x="136" y="602"/>
                        <a:pt x="302" y="602"/>
                      </a:cubicBezTo>
                      <a:cubicBezTo>
                        <a:pt x="304" y="602"/>
                        <a:pt x="306" y="602"/>
                        <a:pt x="309" y="602"/>
                      </a:cubicBezTo>
                      <a:lnTo>
                        <a:pt x="6678" y="602"/>
                      </a:lnTo>
                      <a:cubicBezTo>
                        <a:pt x="6680" y="602"/>
                        <a:pt x="6682" y="602"/>
                        <a:pt x="6684" y="602"/>
                      </a:cubicBezTo>
                      <a:cubicBezTo>
                        <a:pt x="6850" y="602"/>
                        <a:pt x="6985" y="468"/>
                        <a:pt x="6985" y="301"/>
                      </a:cubicBezTo>
                      <a:cubicBezTo>
                        <a:pt x="6985" y="135"/>
                        <a:pt x="6850" y="1"/>
                        <a:pt x="6684" y="1"/>
                      </a:cubicBezTo>
                      <a:cubicBezTo>
                        <a:pt x="6682" y="1"/>
                        <a:pt x="6680" y="1"/>
                        <a:pt x="6678" y="1"/>
                      </a:cubicBezTo>
                      <a:lnTo>
                        <a:pt x="309" y="1"/>
                      </a:lnTo>
                      <a:cubicBezTo>
                        <a:pt x="306" y="1"/>
                        <a:pt x="304" y="1"/>
                        <a:pt x="30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3" name="Google Shape;913;p32"/>
                <p:cNvSpPr/>
                <p:nvPr/>
              </p:nvSpPr>
              <p:spPr>
                <a:xfrm>
                  <a:off x="7218455" y="4187032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6" y="602"/>
                        <a:pt x="308" y="602"/>
                      </a:cubicBezTo>
                      <a:lnTo>
                        <a:pt x="15073" y="602"/>
                      </a:lnTo>
                      <a:cubicBezTo>
                        <a:pt x="15236" y="598"/>
                        <a:pt x="15367" y="464"/>
                        <a:pt x="15367" y="301"/>
                      </a:cubicBezTo>
                      <a:cubicBezTo>
                        <a:pt x="15367" y="138"/>
                        <a:pt x="15236" y="4"/>
                        <a:pt x="15073" y="1"/>
                      </a:cubicBezTo>
                      <a:lnTo>
                        <a:pt x="308" y="1"/>
                      </a:lnTo>
                      <a:cubicBezTo>
                        <a:pt x="306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914" name="Google Shape;914;p32"/>
              <p:cNvSpPr/>
              <p:nvPr/>
            </p:nvSpPr>
            <p:spPr>
              <a:xfrm>
                <a:off x="7908530" y="3351251"/>
                <a:ext cx="528952" cy="967074"/>
              </a:xfrm>
              <a:custGeom>
                <a:avLst/>
                <a:gdLst/>
                <a:ahLst/>
                <a:cxnLst/>
                <a:rect l="l" t="t" r="r" b="b"/>
                <a:pathLst>
                  <a:path w="26864" h="49115" extrusionOk="0">
                    <a:moveTo>
                      <a:pt x="17545" y="0"/>
                    </a:moveTo>
                    <a:cubicBezTo>
                      <a:pt x="17395" y="0"/>
                      <a:pt x="17268" y="112"/>
                      <a:pt x="17248" y="261"/>
                    </a:cubicBezTo>
                    <a:lnTo>
                      <a:pt x="12403" y="36407"/>
                    </a:lnTo>
                    <a:lnTo>
                      <a:pt x="8449" y="16283"/>
                    </a:lnTo>
                    <a:cubicBezTo>
                      <a:pt x="8421" y="16140"/>
                      <a:pt x="8309" y="16041"/>
                      <a:pt x="8153" y="16041"/>
                    </a:cubicBezTo>
                    <a:cubicBezTo>
                      <a:pt x="8149" y="16041"/>
                      <a:pt x="8146" y="16041"/>
                      <a:pt x="8142" y="16041"/>
                    </a:cubicBezTo>
                    <a:cubicBezTo>
                      <a:pt x="7994" y="16047"/>
                      <a:pt x="7873" y="16161"/>
                      <a:pt x="7856" y="16309"/>
                    </a:cubicBezTo>
                    <a:lnTo>
                      <a:pt x="4871" y="43560"/>
                    </a:lnTo>
                    <a:lnTo>
                      <a:pt x="2961" y="38151"/>
                    </a:lnTo>
                    <a:cubicBezTo>
                      <a:pt x="2920" y="38034"/>
                      <a:pt x="2825" y="37949"/>
                      <a:pt x="2691" y="37949"/>
                    </a:cubicBezTo>
                    <a:cubicBezTo>
                      <a:pt x="2681" y="37949"/>
                      <a:pt x="2670" y="37950"/>
                      <a:pt x="2660" y="37951"/>
                    </a:cubicBezTo>
                    <a:cubicBezTo>
                      <a:pt x="2526" y="37959"/>
                      <a:pt x="2413" y="38055"/>
                      <a:pt x="2385" y="38185"/>
                    </a:cubicBezTo>
                    <a:lnTo>
                      <a:pt x="37" y="48750"/>
                    </a:lnTo>
                    <a:cubicBezTo>
                      <a:pt x="0" y="48912"/>
                      <a:pt x="103" y="49072"/>
                      <a:pt x="265" y="49108"/>
                    </a:cubicBezTo>
                    <a:cubicBezTo>
                      <a:pt x="286" y="49112"/>
                      <a:pt x="308" y="49115"/>
                      <a:pt x="330" y="49115"/>
                    </a:cubicBezTo>
                    <a:cubicBezTo>
                      <a:pt x="331" y="49115"/>
                      <a:pt x="332" y="49115"/>
                      <a:pt x="332" y="49115"/>
                    </a:cubicBezTo>
                    <a:cubicBezTo>
                      <a:pt x="472" y="49115"/>
                      <a:pt x="593" y="49017"/>
                      <a:pt x="624" y="48880"/>
                    </a:cubicBezTo>
                    <a:lnTo>
                      <a:pt x="2744" y="39340"/>
                    </a:lnTo>
                    <a:lnTo>
                      <a:pt x="4743" y="45002"/>
                    </a:lnTo>
                    <a:cubicBezTo>
                      <a:pt x="4785" y="45123"/>
                      <a:pt x="4899" y="45203"/>
                      <a:pt x="5025" y="45203"/>
                    </a:cubicBezTo>
                    <a:cubicBezTo>
                      <a:pt x="5037" y="45203"/>
                      <a:pt x="5049" y="45202"/>
                      <a:pt x="5061" y="45201"/>
                    </a:cubicBezTo>
                    <a:cubicBezTo>
                      <a:pt x="5199" y="45185"/>
                      <a:pt x="5310" y="45074"/>
                      <a:pt x="5325" y="44935"/>
                    </a:cubicBezTo>
                    <a:lnTo>
                      <a:pt x="8239" y="18330"/>
                    </a:lnTo>
                    <a:lnTo>
                      <a:pt x="12164" y="38310"/>
                    </a:lnTo>
                    <a:cubicBezTo>
                      <a:pt x="12192" y="38453"/>
                      <a:pt x="12297" y="38547"/>
                      <a:pt x="12467" y="38552"/>
                    </a:cubicBezTo>
                    <a:cubicBezTo>
                      <a:pt x="12614" y="38547"/>
                      <a:pt x="12736" y="38437"/>
                      <a:pt x="12757" y="38291"/>
                    </a:cubicBezTo>
                    <a:lnTo>
                      <a:pt x="17534" y="2641"/>
                    </a:lnTo>
                    <a:lnTo>
                      <a:pt x="22723" y="44157"/>
                    </a:lnTo>
                    <a:cubicBezTo>
                      <a:pt x="22740" y="44287"/>
                      <a:pt x="22838" y="44391"/>
                      <a:pt x="22966" y="44416"/>
                    </a:cubicBezTo>
                    <a:cubicBezTo>
                      <a:pt x="22985" y="44419"/>
                      <a:pt x="23003" y="44421"/>
                      <a:pt x="23021" y="44421"/>
                    </a:cubicBezTo>
                    <a:cubicBezTo>
                      <a:pt x="23130" y="44421"/>
                      <a:pt x="23232" y="44362"/>
                      <a:pt x="23285" y="44264"/>
                    </a:cubicBezTo>
                    <a:lnTo>
                      <a:pt x="25195" y="40763"/>
                    </a:lnTo>
                    <a:lnTo>
                      <a:pt x="26246" y="48465"/>
                    </a:lnTo>
                    <a:cubicBezTo>
                      <a:pt x="26266" y="48613"/>
                      <a:pt x="26393" y="48725"/>
                      <a:pt x="26537" y="48725"/>
                    </a:cubicBezTo>
                    <a:cubicBezTo>
                      <a:pt x="26553" y="48725"/>
                      <a:pt x="26568" y="48724"/>
                      <a:pt x="26584" y="48721"/>
                    </a:cubicBezTo>
                    <a:cubicBezTo>
                      <a:pt x="26748" y="48700"/>
                      <a:pt x="26863" y="48548"/>
                      <a:pt x="26841" y="48383"/>
                    </a:cubicBezTo>
                    <a:lnTo>
                      <a:pt x="25667" y="39776"/>
                    </a:lnTo>
                    <a:cubicBezTo>
                      <a:pt x="25651" y="39647"/>
                      <a:pt x="25552" y="39544"/>
                      <a:pt x="25424" y="39520"/>
                    </a:cubicBezTo>
                    <a:cubicBezTo>
                      <a:pt x="25406" y="39517"/>
                      <a:pt x="25388" y="39515"/>
                      <a:pt x="25369" y="39515"/>
                    </a:cubicBezTo>
                    <a:cubicBezTo>
                      <a:pt x="25261" y="39515"/>
                      <a:pt x="25159" y="39575"/>
                      <a:pt x="25106" y="39672"/>
                    </a:cubicBezTo>
                    <a:lnTo>
                      <a:pt x="23205" y="43158"/>
                    </a:lnTo>
                    <a:lnTo>
                      <a:pt x="17843" y="263"/>
                    </a:lnTo>
                    <a:cubicBezTo>
                      <a:pt x="17824" y="113"/>
                      <a:pt x="17697" y="0"/>
                      <a:pt x="17547" y="0"/>
                    </a:cubicBezTo>
                    <a:close/>
                  </a:path>
                </a:pathLst>
              </a:custGeom>
              <a:solidFill>
                <a:srgbClr val="1F1C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915" name="Google Shape;915;p32"/>
              <p:cNvGrpSpPr/>
              <p:nvPr/>
            </p:nvGrpSpPr>
            <p:grpSpPr>
              <a:xfrm>
                <a:off x="7232021" y="2929018"/>
                <a:ext cx="1211486" cy="416719"/>
                <a:chOff x="7232021" y="2929018"/>
                <a:chExt cx="1211486" cy="416719"/>
              </a:xfrm>
            </p:grpSpPr>
            <p:sp>
              <p:nvSpPr>
                <p:cNvPr id="916" name="Google Shape;916;p32"/>
                <p:cNvSpPr/>
                <p:nvPr/>
              </p:nvSpPr>
              <p:spPr>
                <a:xfrm>
                  <a:off x="7265022" y="2964007"/>
                  <a:ext cx="1149108" cy="3467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0" h="17609" extrusionOk="0">
                      <a:moveTo>
                        <a:pt x="58027" y="0"/>
                      </a:moveTo>
                      <a:cubicBezTo>
                        <a:pt x="57948" y="0"/>
                        <a:pt x="57868" y="32"/>
                        <a:pt x="57809" y="94"/>
                      </a:cubicBezTo>
                      <a:lnTo>
                        <a:pt x="44540" y="14115"/>
                      </a:lnTo>
                      <a:lnTo>
                        <a:pt x="32316" y="4883"/>
                      </a:lnTo>
                      <a:cubicBezTo>
                        <a:pt x="32262" y="4843"/>
                        <a:pt x="32198" y="4823"/>
                        <a:pt x="32135" y="4823"/>
                      </a:cubicBezTo>
                      <a:cubicBezTo>
                        <a:pt x="32062" y="4823"/>
                        <a:pt x="31989" y="4850"/>
                        <a:pt x="31932" y="4901"/>
                      </a:cubicBezTo>
                      <a:lnTo>
                        <a:pt x="23755" y="12335"/>
                      </a:lnTo>
                      <a:lnTo>
                        <a:pt x="14058" y="3631"/>
                      </a:lnTo>
                      <a:cubicBezTo>
                        <a:pt x="14001" y="3579"/>
                        <a:pt x="13929" y="3553"/>
                        <a:pt x="13857" y="3553"/>
                      </a:cubicBezTo>
                      <a:cubicBezTo>
                        <a:pt x="13780" y="3553"/>
                        <a:pt x="13703" y="3583"/>
                        <a:pt x="13644" y="3642"/>
                      </a:cubicBezTo>
                      <a:lnTo>
                        <a:pt x="189" y="17097"/>
                      </a:lnTo>
                      <a:cubicBezTo>
                        <a:pt x="1" y="17286"/>
                        <a:pt x="135" y="17609"/>
                        <a:pt x="402" y="17609"/>
                      </a:cubicBezTo>
                      <a:cubicBezTo>
                        <a:pt x="403" y="17609"/>
                        <a:pt x="405" y="17609"/>
                        <a:pt x="406" y="17609"/>
                      </a:cubicBezTo>
                      <a:cubicBezTo>
                        <a:pt x="485" y="17609"/>
                        <a:pt x="560" y="17577"/>
                        <a:pt x="615" y="17521"/>
                      </a:cubicBezTo>
                      <a:lnTo>
                        <a:pt x="13868" y="4268"/>
                      </a:lnTo>
                      <a:lnTo>
                        <a:pt x="23556" y="12964"/>
                      </a:lnTo>
                      <a:cubicBezTo>
                        <a:pt x="23613" y="13015"/>
                        <a:pt x="23685" y="13040"/>
                        <a:pt x="23757" y="13040"/>
                      </a:cubicBezTo>
                      <a:cubicBezTo>
                        <a:pt x="23830" y="13040"/>
                        <a:pt x="23902" y="13014"/>
                        <a:pt x="23959" y="12962"/>
                      </a:cubicBezTo>
                      <a:lnTo>
                        <a:pt x="32152" y="5514"/>
                      </a:lnTo>
                      <a:lnTo>
                        <a:pt x="44392" y="14756"/>
                      </a:lnTo>
                      <a:cubicBezTo>
                        <a:pt x="44446" y="14797"/>
                        <a:pt x="44510" y="14817"/>
                        <a:pt x="44573" y="14817"/>
                      </a:cubicBezTo>
                      <a:cubicBezTo>
                        <a:pt x="44653" y="14817"/>
                        <a:pt x="44733" y="14785"/>
                        <a:pt x="44791" y="14723"/>
                      </a:cubicBezTo>
                      <a:lnTo>
                        <a:pt x="58246" y="508"/>
                      </a:lnTo>
                      <a:cubicBezTo>
                        <a:pt x="58360" y="387"/>
                        <a:pt x="58354" y="196"/>
                        <a:pt x="58234" y="83"/>
                      </a:cubicBezTo>
                      <a:cubicBezTo>
                        <a:pt x="58176" y="28"/>
                        <a:pt x="58101" y="0"/>
                        <a:pt x="58027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7" name="Google Shape;917;p32"/>
                <p:cNvSpPr/>
                <p:nvPr/>
              </p:nvSpPr>
              <p:spPr>
                <a:xfrm>
                  <a:off x="7500120" y="3004903"/>
                  <a:ext cx="72735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4" h="3555" extrusionOk="0">
                      <a:moveTo>
                        <a:pt x="1917" y="1"/>
                      </a:moveTo>
                      <a:cubicBezTo>
                        <a:pt x="1455" y="1"/>
                        <a:pt x="1000" y="181"/>
                        <a:pt x="660" y="522"/>
                      </a:cubicBezTo>
                      <a:cubicBezTo>
                        <a:pt x="152" y="1029"/>
                        <a:pt x="0" y="1794"/>
                        <a:pt x="274" y="2458"/>
                      </a:cubicBezTo>
                      <a:cubicBezTo>
                        <a:pt x="549" y="3122"/>
                        <a:pt x="1198" y="3554"/>
                        <a:pt x="1916" y="3554"/>
                      </a:cubicBezTo>
                      <a:cubicBezTo>
                        <a:pt x="2898" y="3554"/>
                        <a:pt x="3694" y="2759"/>
                        <a:pt x="3694" y="1777"/>
                      </a:cubicBezTo>
                      <a:cubicBezTo>
                        <a:pt x="3694" y="1059"/>
                        <a:pt x="3261" y="411"/>
                        <a:pt x="2597" y="136"/>
                      </a:cubicBezTo>
                      <a:cubicBezTo>
                        <a:pt x="2377" y="45"/>
                        <a:pt x="2146" y="1"/>
                        <a:pt x="191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8" name="Google Shape;918;p32"/>
                <p:cNvSpPr/>
                <p:nvPr/>
              </p:nvSpPr>
              <p:spPr>
                <a:xfrm>
                  <a:off x="7496950" y="2998977"/>
                  <a:ext cx="81812" cy="81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5" h="4157" extrusionOk="0">
                      <a:moveTo>
                        <a:pt x="2077" y="602"/>
                      </a:moveTo>
                      <a:cubicBezTo>
                        <a:pt x="2893" y="603"/>
                        <a:pt x="3552" y="1264"/>
                        <a:pt x="3554" y="2078"/>
                      </a:cubicBezTo>
                      <a:cubicBezTo>
                        <a:pt x="3554" y="2676"/>
                        <a:pt x="3194" y="3214"/>
                        <a:pt x="2643" y="3443"/>
                      </a:cubicBezTo>
                      <a:cubicBezTo>
                        <a:pt x="2460" y="3519"/>
                        <a:pt x="2268" y="3555"/>
                        <a:pt x="2078" y="3555"/>
                      </a:cubicBezTo>
                      <a:cubicBezTo>
                        <a:pt x="1694" y="3555"/>
                        <a:pt x="1316" y="3405"/>
                        <a:pt x="1033" y="3123"/>
                      </a:cubicBezTo>
                      <a:cubicBezTo>
                        <a:pt x="611" y="2701"/>
                        <a:pt x="485" y="2065"/>
                        <a:pt x="714" y="1514"/>
                      </a:cubicBezTo>
                      <a:cubicBezTo>
                        <a:pt x="942" y="961"/>
                        <a:pt x="1481" y="602"/>
                        <a:pt x="2077" y="602"/>
                      </a:cubicBezTo>
                      <a:close/>
                      <a:moveTo>
                        <a:pt x="2077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5"/>
                        <a:pt x="932" y="4157"/>
                        <a:pt x="2077" y="4157"/>
                      </a:cubicBezTo>
                      <a:cubicBezTo>
                        <a:pt x="3223" y="4157"/>
                        <a:pt x="4155" y="3223"/>
                        <a:pt x="4155" y="2078"/>
                      </a:cubicBezTo>
                      <a:cubicBezTo>
                        <a:pt x="4155" y="933"/>
                        <a:pt x="3224" y="1"/>
                        <a:pt x="2077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19" name="Google Shape;919;p32"/>
                <p:cNvSpPr/>
                <p:nvPr/>
              </p:nvSpPr>
              <p:spPr>
                <a:xfrm>
                  <a:off x="7859994" y="3029890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8" y="1"/>
                      </a:moveTo>
                      <a:cubicBezTo>
                        <a:pt x="1456" y="1"/>
                        <a:pt x="1001" y="182"/>
                        <a:pt x="661" y="521"/>
                      </a:cubicBezTo>
                      <a:cubicBezTo>
                        <a:pt x="152" y="1030"/>
                        <a:pt x="0" y="1793"/>
                        <a:pt x="275" y="2457"/>
                      </a:cubicBezTo>
                      <a:cubicBezTo>
                        <a:pt x="550" y="3121"/>
                        <a:pt x="1199" y="3555"/>
                        <a:pt x="1917" y="3555"/>
                      </a:cubicBezTo>
                      <a:cubicBezTo>
                        <a:pt x="2898" y="3555"/>
                        <a:pt x="3694" y="2760"/>
                        <a:pt x="3695" y="1778"/>
                      </a:cubicBezTo>
                      <a:cubicBezTo>
                        <a:pt x="3695" y="1059"/>
                        <a:pt x="3261" y="411"/>
                        <a:pt x="2597" y="136"/>
                      </a:cubicBezTo>
                      <a:cubicBezTo>
                        <a:pt x="2377" y="45"/>
                        <a:pt x="2147" y="1"/>
                        <a:pt x="1918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0" name="Google Shape;920;p32"/>
                <p:cNvSpPr/>
                <p:nvPr/>
              </p:nvSpPr>
              <p:spPr>
                <a:xfrm>
                  <a:off x="7856805" y="3023983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9" y="601"/>
                      </a:moveTo>
                      <a:cubicBezTo>
                        <a:pt x="2894" y="602"/>
                        <a:pt x="3554" y="1263"/>
                        <a:pt x="3556" y="2078"/>
                      </a:cubicBezTo>
                      <a:cubicBezTo>
                        <a:pt x="3556" y="2676"/>
                        <a:pt x="3196" y="3214"/>
                        <a:pt x="2644" y="3443"/>
                      </a:cubicBezTo>
                      <a:cubicBezTo>
                        <a:pt x="2461" y="3518"/>
                        <a:pt x="2270" y="3555"/>
                        <a:pt x="2080" y="3555"/>
                      </a:cubicBezTo>
                      <a:cubicBezTo>
                        <a:pt x="1695" y="3555"/>
                        <a:pt x="1317" y="3405"/>
                        <a:pt x="1035" y="3123"/>
                      </a:cubicBezTo>
                      <a:cubicBezTo>
                        <a:pt x="613" y="2699"/>
                        <a:pt x="486" y="2065"/>
                        <a:pt x="715" y="1512"/>
                      </a:cubicBezTo>
                      <a:cubicBezTo>
                        <a:pt x="944" y="961"/>
                        <a:pt x="1482" y="601"/>
                        <a:pt x="2079" y="601"/>
                      </a:cubicBezTo>
                      <a:close/>
                      <a:moveTo>
                        <a:pt x="2079" y="1"/>
                      </a:moveTo>
                      <a:cubicBezTo>
                        <a:pt x="934" y="1"/>
                        <a:pt x="1" y="933"/>
                        <a:pt x="1" y="2078"/>
                      </a:cubicBezTo>
                      <a:cubicBezTo>
                        <a:pt x="1" y="3223"/>
                        <a:pt x="934" y="4155"/>
                        <a:pt x="2079" y="4155"/>
                      </a:cubicBezTo>
                      <a:cubicBezTo>
                        <a:pt x="3225" y="4155"/>
                        <a:pt x="4157" y="3223"/>
                        <a:pt x="4157" y="2078"/>
                      </a:cubicBezTo>
                      <a:cubicBezTo>
                        <a:pt x="4157" y="933"/>
                        <a:pt x="3225" y="1"/>
                        <a:pt x="207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1" name="Google Shape;921;p32"/>
                <p:cNvSpPr/>
                <p:nvPr/>
              </p:nvSpPr>
              <p:spPr>
                <a:xfrm>
                  <a:off x="8107655" y="3214838"/>
                  <a:ext cx="70018" cy="6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6" h="3555" extrusionOk="0">
                      <a:moveTo>
                        <a:pt x="1778" y="0"/>
                      </a:moveTo>
                      <a:cubicBezTo>
                        <a:pt x="796" y="0"/>
                        <a:pt x="1" y="796"/>
                        <a:pt x="1" y="1778"/>
                      </a:cubicBezTo>
                      <a:cubicBezTo>
                        <a:pt x="1" y="2759"/>
                        <a:pt x="796" y="3555"/>
                        <a:pt x="1778" y="3555"/>
                      </a:cubicBezTo>
                      <a:cubicBezTo>
                        <a:pt x="2760" y="3555"/>
                        <a:pt x="3555" y="2759"/>
                        <a:pt x="3555" y="1778"/>
                      </a:cubicBezTo>
                      <a:cubicBezTo>
                        <a:pt x="3555" y="796"/>
                        <a:pt x="2760" y="0"/>
                        <a:pt x="1778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2" name="Google Shape;922;p32"/>
                <p:cNvSpPr/>
                <p:nvPr/>
              </p:nvSpPr>
              <p:spPr>
                <a:xfrm>
                  <a:off x="8101748" y="3208951"/>
                  <a:ext cx="81832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6" h="4154" extrusionOk="0">
                      <a:moveTo>
                        <a:pt x="2078" y="601"/>
                      </a:moveTo>
                      <a:cubicBezTo>
                        <a:pt x="2893" y="602"/>
                        <a:pt x="3553" y="1262"/>
                        <a:pt x="3554" y="2077"/>
                      </a:cubicBezTo>
                      <a:cubicBezTo>
                        <a:pt x="3554" y="2673"/>
                        <a:pt x="3195" y="3213"/>
                        <a:pt x="2644" y="3440"/>
                      </a:cubicBezTo>
                      <a:cubicBezTo>
                        <a:pt x="2460" y="3516"/>
                        <a:pt x="2268" y="3553"/>
                        <a:pt x="2078" y="3553"/>
                      </a:cubicBezTo>
                      <a:cubicBezTo>
                        <a:pt x="1694" y="3553"/>
                        <a:pt x="1316" y="3403"/>
                        <a:pt x="1034" y="3120"/>
                      </a:cubicBezTo>
                      <a:cubicBezTo>
                        <a:pt x="611" y="2698"/>
                        <a:pt x="486" y="2064"/>
                        <a:pt x="715" y="1511"/>
                      </a:cubicBezTo>
                      <a:cubicBezTo>
                        <a:pt x="942" y="960"/>
                        <a:pt x="1482" y="601"/>
                        <a:pt x="2078" y="601"/>
                      </a:cubicBezTo>
                      <a:close/>
                      <a:moveTo>
                        <a:pt x="2078" y="1"/>
                      </a:moveTo>
                      <a:cubicBezTo>
                        <a:pt x="933" y="1"/>
                        <a:pt x="1" y="930"/>
                        <a:pt x="1" y="2077"/>
                      </a:cubicBezTo>
                      <a:cubicBezTo>
                        <a:pt x="1" y="3222"/>
                        <a:pt x="933" y="4154"/>
                        <a:pt x="2078" y="4154"/>
                      </a:cubicBezTo>
                      <a:cubicBezTo>
                        <a:pt x="3223" y="4154"/>
                        <a:pt x="4155" y="3222"/>
                        <a:pt x="4155" y="2077"/>
                      </a:cubicBezTo>
                      <a:cubicBezTo>
                        <a:pt x="4155" y="933"/>
                        <a:pt x="3225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3" name="Google Shape;923;p32"/>
                <p:cNvSpPr/>
                <p:nvPr/>
              </p:nvSpPr>
              <p:spPr>
                <a:xfrm>
                  <a:off x="8364826" y="2934925"/>
                  <a:ext cx="72755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5" h="3556" extrusionOk="0">
                      <a:moveTo>
                        <a:pt x="1919" y="0"/>
                      </a:moveTo>
                      <a:cubicBezTo>
                        <a:pt x="1456" y="0"/>
                        <a:pt x="1001" y="181"/>
                        <a:pt x="661" y="521"/>
                      </a:cubicBezTo>
                      <a:cubicBezTo>
                        <a:pt x="153" y="1030"/>
                        <a:pt x="1" y="1793"/>
                        <a:pt x="276" y="2457"/>
                      </a:cubicBezTo>
                      <a:cubicBezTo>
                        <a:pt x="551" y="3121"/>
                        <a:pt x="1198" y="3555"/>
                        <a:pt x="1918" y="3555"/>
                      </a:cubicBezTo>
                      <a:cubicBezTo>
                        <a:pt x="2899" y="3555"/>
                        <a:pt x="3694" y="2759"/>
                        <a:pt x="3694" y="1778"/>
                      </a:cubicBezTo>
                      <a:cubicBezTo>
                        <a:pt x="3694" y="1059"/>
                        <a:pt x="3261" y="411"/>
                        <a:pt x="2598" y="136"/>
                      </a:cubicBezTo>
                      <a:cubicBezTo>
                        <a:pt x="2378" y="45"/>
                        <a:pt x="2147" y="0"/>
                        <a:pt x="1919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4" name="Google Shape;924;p32"/>
                <p:cNvSpPr/>
                <p:nvPr/>
              </p:nvSpPr>
              <p:spPr>
                <a:xfrm>
                  <a:off x="8361656" y="2929018"/>
                  <a:ext cx="81851" cy="818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5" extrusionOk="0">
                      <a:moveTo>
                        <a:pt x="2079" y="600"/>
                      </a:moveTo>
                      <a:cubicBezTo>
                        <a:pt x="2894" y="603"/>
                        <a:pt x="3554" y="1263"/>
                        <a:pt x="3555" y="2078"/>
                      </a:cubicBezTo>
                      <a:cubicBezTo>
                        <a:pt x="3555" y="2675"/>
                        <a:pt x="3195" y="3214"/>
                        <a:pt x="2643" y="3442"/>
                      </a:cubicBezTo>
                      <a:cubicBezTo>
                        <a:pt x="2461" y="3518"/>
                        <a:pt x="2269" y="3554"/>
                        <a:pt x="2079" y="3554"/>
                      </a:cubicBezTo>
                      <a:cubicBezTo>
                        <a:pt x="1694" y="3554"/>
                        <a:pt x="1316" y="3404"/>
                        <a:pt x="1033" y="3121"/>
                      </a:cubicBezTo>
                      <a:cubicBezTo>
                        <a:pt x="611" y="2699"/>
                        <a:pt x="486" y="2064"/>
                        <a:pt x="714" y="1512"/>
                      </a:cubicBezTo>
                      <a:cubicBezTo>
                        <a:pt x="943" y="961"/>
                        <a:pt x="1482" y="600"/>
                        <a:pt x="2079" y="600"/>
                      </a:cubicBezTo>
                      <a:close/>
                      <a:moveTo>
                        <a:pt x="2079" y="0"/>
                      </a:moveTo>
                      <a:cubicBezTo>
                        <a:pt x="933" y="0"/>
                        <a:pt x="1" y="932"/>
                        <a:pt x="1" y="2078"/>
                      </a:cubicBezTo>
                      <a:cubicBezTo>
                        <a:pt x="1" y="3223"/>
                        <a:pt x="933" y="4155"/>
                        <a:pt x="2079" y="4155"/>
                      </a:cubicBezTo>
                      <a:cubicBezTo>
                        <a:pt x="3223" y="4155"/>
                        <a:pt x="4156" y="3223"/>
                        <a:pt x="4156" y="2078"/>
                      </a:cubicBezTo>
                      <a:cubicBezTo>
                        <a:pt x="4156" y="932"/>
                        <a:pt x="3224" y="0"/>
                        <a:pt x="207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5" name="Google Shape;925;p32"/>
                <p:cNvSpPr/>
                <p:nvPr/>
              </p:nvSpPr>
              <p:spPr>
                <a:xfrm>
                  <a:off x="7237948" y="3269813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6" name="Google Shape;926;p32"/>
                <p:cNvSpPr/>
                <p:nvPr/>
              </p:nvSpPr>
              <p:spPr>
                <a:xfrm>
                  <a:off x="7232021" y="3263906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5"/>
                        <a:pt x="3196" y="3214"/>
                        <a:pt x="2643" y="3443"/>
                      </a:cubicBezTo>
                      <a:cubicBezTo>
                        <a:pt x="2461" y="3518"/>
                        <a:pt x="2269" y="3555"/>
                        <a:pt x="2079" y="3555"/>
                      </a:cubicBezTo>
                      <a:cubicBezTo>
                        <a:pt x="1695" y="3555"/>
                        <a:pt x="1317" y="3405"/>
                        <a:pt x="1034" y="3122"/>
                      </a:cubicBezTo>
                      <a:cubicBezTo>
                        <a:pt x="612" y="2700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4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7" name="Google Shape;927;p32"/>
                <p:cNvSpPr/>
                <p:nvPr/>
              </p:nvSpPr>
              <p:spPr>
                <a:xfrm>
                  <a:off x="7697808" y="3169847"/>
                  <a:ext cx="69978" cy="70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4" h="3556" extrusionOk="0">
                      <a:moveTo>
                        <a:pt x="1777" y="1"/>
                      </a:moveTo>
                      <a:cubicBezTo>
                        <a:pt x="796" y="1"/>
                        <a:pt x="1" y="796"/>
                        <a:pt x="1" y="1778"/>
                      </a:cubicBezTo>
                      <a:cubicBezTo>
                        <a:pt x="1" y="2760"/>
                        <a:pt x="796" y="3555"/>
                        <a:pt x="1777" y="3555"/>
                      </a:cubicBezTo>
                      <a:cubicBezTo>
                        <a:pt x="2758" y="3555"/>
                        <a:pt x="3554" y="2760"/>
                        <a:pt x="3554" y="1778"/>
                      </a:cubicBezTo>
                      <a:cubicBezTo>
                        <a:pt x="3554" y="796"/>
                        <a:pt x="2758" y="1"/>
                        <a:pt x="1777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28" name="Google Shape;928;p32"/>
                <p:cNvSpPr/>
                <p:nvPr/>
              </p:nvSpPr>
              <p:spPr>
                <a:xfrm>
                  <a:off x="7691881" y="3163940"/>
                  <a:ext cx="81851" cy="81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7" h="4156" extrusionOk="0">
                      <a:moveTo>
                        <a:pt x="2078" y="602"/>
                      </a:moveTo>
                      <a:cubicBezTo>
                        <a:pt x="2893" y="603"/>
                        <a:pt x="3554" y="1263"/>
                        <a:pt x="3555" y="2078"/>
                      </a:cubicBezTo>
                      <a:cubicBezTo>
                        <a:pt x="3555" y="2676"/>
                        <a:pt x="3195" y="3214"/>
                        <a:pt x="2643" y="3441"/>
                      </a:cubicBezTo>
                      <a:cubicBezTo>
                        <a:pt x="2461" y="3517"/>
                        <a:pt x="2269" y="3554"/>
                        <a:pt x="2079" y="3554"/>
                      </a:cubicBezTo>
                      <a:cubicBezTo>
                        <a:pt x="1695" y="3554"/>
                        <a:pt x="1317" y="3404"/>
                        <a:pt x="1034" y="3121"/>
                      </a:cubicBezTo>
                      <a:cubicBezTo>
                        <a:pt x="612" y="2699"/>
                        <a:pt x="485" y="2065"/>
                        <a:pt x="714" y="1512"/>
                      </a:cubicBezTo>
                      <a:cubicBezTo>
                        <a:pt x="943" y="961"/>
                        <a:pt x="1481" y="602"/>
                        <a:pt x="2078" y="602"/>
                      </a:cubicBezTo>
                      <a:close/>
                      <a:moveTo>
                        <a:pt x="2078" y="1"/>
                      </a:moveTo>
                      <a:cubicBezTo>
                        <a:pt x="932" y="1"/>
                        <a:pt x="0" y="933"/>
                        <a:pt x="0" y="2078"/>
                      </a:cubicBezTo>
                      <a:cubicBezTo>
                        <a:pt x="0" y="3223"/>
                        <a:pt x="932" y="4155"/>
                        <a:pt x="2078" y="4155"/>
                      </a:cubicBezTo>
                      <a:cubicBezTo>
                        <a:pt x="3224" y="4155"/>
                        <a:pt x="4156" y="3223"/>
                        <a:pt x="4156" y="2078"/>
                      </a:cubicBezTo>
                      <a:cubicBezTo>
                        <a:pt x="4156" y="933"/>
                        <a:pt x="3224" y="1"/>
                        <a:pt x="207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29" name="Google Shape;929;p32"/>
              <p:cNvGrpSpPr/>
              <p:nvPr/>
            </p:nvGrpSpPr>
            <p:grpSpPr>
              <a:xfrm>
                <a:off x="4866130" y="1597718"/>
                <a:ext cx="618424" cy="1349710"/>
                <a:chOff x="4866130" y="1597718"/>
                <a:chExt cx="618424" cy="1349710"/>
              </a:xfrm>
            </p:grpSpPr>
            <p:sp>
              <p:nvSpPr>
                <p:cNvPr id="930" name="Google Shape;930;p32"/>
                <p:cNvSpPr/>
                <p:nvPr/>
              </p:nvSpPr>
              <p:spPr>
                <a:xfrm>
                  <a:off x="5368540" y="2095718"/>
                  <a:ext cx="116013" cy="71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3618" extrusionOk="0">
                      <a:moveTo>
                        <a:pt x="5549" y="1"/>
                      </a:moveTo>
                      <a:cubicBezTo>
                        <a:pt x="5499" y="1"/>
                        <a:pt x="5448" y="13"/>
                        <a:pt x="5401" y="40"/>
                      </a:cubicBezTo>
                      <a:lnTo>
                        <a:pt x="176" y="3057"/>
                      </a:lnTo>
                      <a:cubicBezTo>
                        <a:pt x="57" y="3125"/>
                        <a:pt x="0" y="3264"/>
                        <a:pt x="36" y="3395"/>
                      </a:cubicBezTo>
                      <a:cubicBezTo>
                        <a:pt x="70" y="3526"/>
                        <a:pt x="189" y="3617"/>
                        <a:pt x="324" y="3617"/>
                      </a:cubicBezTo>
                      <a:cubicBezTo>
                        <a:pt x="325" y="3617"/>
                        <a:pt x="326" y="3617"/>
                        <a:pt x="327" y="3617"/>
                      </a:cubicBezTo>
                      <a:cubicBezTo>
                        <a:pt x="379" y="3617"/>
                        <a:pt x="431" y="3604"/>
                        <a:pt x="476" y="3578"/>
                      </a:cubicBezTo>
                      <a:lnTo>
                        <a:pt x="5702" y="560"/>
                      </a:lnTo>
                      <a:cubicBezTo>
                        <a:pt x="5845" y="476"/>
                        <a:pt x="5892" y="294"/>
                        <a:pt x="5810" y="151"/>
                      </a:cubicBezTo>
                      <a:cubicBezTo>
                        <a:pt x="5754" y="55"/>
                        <a:pt x="5653" y="1"/>
                        <a:pt x="554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1" name="Google Shape;931;p32"/>
                <p:cNvSpPr/>
                <p:nvPr/>
              </p:nvSpPr>
              <p:spPr>
                <a:xfrm>
                  <a:off x="4866957" y="1921048"/>
                  <a:ext cx="616829" cy="710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27" h="36079" extrusionOk="0">
                      <a:moveTo>
                        <a:pt x="15663" y="648"/>
                      </a:moveTo>
                      <a:lnTo>
                        <a:pt x="30726" y="9345"/>
                      </a:lnTo>
                      <a:lnTo>
                        <a:pt x="30726" y="26736"/>
                      </a:lnTo>
                      <a:lnTo>
                        <a:pt x="15663" y="35433"/>
                      </a:lnTo>
                      <a:lnTo>
                        <a:pt x="602" y="26736"/>
                      </a:lnTo>
                      <a:lnTo>
                        <a:pt x="602" y="9345"/>
                      </a:lnTo>
                      <a:lnTo>
                        <a:pt x="15663" y="648"/>
                      </a:lnTo>
                      <a:close/>
                      <a:moveTo>
                        <a:pt x="15663" y="1"/>
                      </a:moveTo>
                      <a:cubicBezTo>
                        <a:pt x="15612" y="1"/>
                        <a:pt x="15560" y="14"/>
                        <a:pt x="15514" y="41"/>
                      </a:cubicBezTo>
                      <a:lnTo>
                        <a:pt x="151" y="8911"/>
                      </a:lnTo>
                      <a:cubicBezTo>
                        <a:pt x="58" y="8964"/>
                        <a:pt x="1" y="9064"/>
                        <a:pt x="1" y="9171"/>
                      </a:cubicBezTo>
                      <a:lnTo>
                        <a:pt x="1" y="26910"/>
                      </a:lnTo>
                      <a:cubicBezTo>
                        <a:pt x="1" y="27017"/>
                        <a:pt x="58" y="27117"/>
                        <a:pt x="151" y="27170"/>
                      </a:cubicBezTo>
                      <a:lnTo>
                        <a:pt x="15514" y="36039"/>
                      </a:lnTo>
                      <a:cubicBezTo>
                        <a:pt x="15559" y="36065"/>
                        <a:pt x="15611" y="36079"/>
                        <a:pt x="15663" y="36079"/>
                      </a:cubicBezTo>
                      <a:cubicBezTo>
                        <a:pt x="15717" y="36079"/>
                        <a:pt x="15768" y="36066"/>
                        <a:pt x="15814" y="36040"/>
                      </a:cubicBezTo>
                      <a:lnTo>
                        <a:pt x="31176" y="27170"/>
                      </a:lnTo>
                      <a:cubicBezTo>
                        <a:pt x="31269" y="27117"/>
                        <a:pt x="31327" y="27017"/>
                        <a:pt x="31327" y="26910"/>
                      </a:cubicBezTo>
                      <a:lnTo>
                        <a:pt x="31327" y="9171"/>
                      </a:lnTo>
                      <a:cubicBezTo>
                        <a:pt x="31327" y="9064"/>
                        <a:pt x="31269" y="8964"/>
                        <a:pt x="31176" y="8911"/>
                      </a:cubicBezTo>
                      <a:lnTo>
                        <a:pt x="15814" y="41"/>
                      </a:lnTo>
                      <a:cubicBezTo>
                        <a:pt x="15767" y="14"/>
                        <a:pt x="15715" y="1"/>
                        <a:pt x="15663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2" name="Google Shape;932;p32"/>
                <p:cNvSpPr/>
                <p:nvPr/>
              </p:nvSpPr>
              <p:spPr>
                <a:xfrm>
                  <a:off x="4969837" y="2039877"/>
                  <a:ext cx="411048" cy="472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6" h="24011" extrusionOk="0">
                      <a:moveTo>
                        <a:pt x="10438" y="648"/>
                      </a:moveTo>
                      <a:lnTo>
                        <a:pt x="20274" y="6326"/>
                      </a:lnTo>
                      <a:lnTo>
                        <a:pt x="20274" y="17684"/>
                      </a:lnTo>
                      <a:lnTo>
                        <a:pt x="10438" y="23363"/>
                      </a:lnTo>
                      <a:lnTo>
                        <a:pt x="602" y="17684"/>
                      </a:lnTo>
                      <a:lnTo>
                        <a:pt x="602" y="6326"/>
                      </a:lnTo>
                      <a:lnTo>
                        <a:pt x="10438" y="648"/>
                      </a:lnTo>
                      <a:close/>
                      <a:moveTo>
                        <a:pt x="10438" y="0"/>
                      </a:moveTo>
                      <a:cubicBezTo>
                        <a:pt x="10387" y="0"/>
                        <a:pt x="10335" y="14"/>
                        <a:pt x="10289" y="41"/>
                      </a:cubicBezTo>
                      <a:lnTo>
                        <a:pt x="152" y="5893"/>
                      </a:lnTo>
                      <a:cubicBezTo>
                        <a:pt x="59" y="5947"/>
                        <a:pt x="1" y="6045"/>
                        <a:pt x="2" y="6153"/>
                      </a:cubicBezTo>
                      <a:lnTo>
                        <a:pt x="2" y="17858"/>
                      </a:lnTo>
                      <a:cubicBezTo>
                        <a:pt x="1" y="17965"/>
                        <a:pt x="59" y="18064"/>
                        <a:pt x="152" y="18117"/>
                      </a:cubicBezTo>
                      <a:lnTo>
                        <a:pt x="10289" y="23970"/>
                      </a:lnTo>
                      <a:cubicBezTo>
                        <a:pt x="10334" y="23997"/>
                        <a:pt x="10386" y="24010"/>
                        <a:pt x="10438" y="24010"/>
                      </a:cubicBezTo>
                      <a:cubicBezTo>
                        <a:pt x="10492" y="24010"/>
                        <a:pt x="10543" y="23997"/>
                        <a:pt x="10589" y="23970"/>
                      </a:cubicBezTo>
                      <a:lnTo>
                        <a:pt x="20725" y="18117"/>
                      </a:lnTo>
                      <a:cubicBezTo>
                        <a:pt x="20819" y="18064"/>
                        <a:pt x="20876" y="17965"/>
                        <a:pt x="20876" y="17858"/>
                      </a:cubicBezTo>
                      <a:lnTo>
                        <a:pt x="20876" y="6153"/>
                      </a:lnTo>
                      <a:cubicBezTo>
                        <a:pt x="20876" y="6045"/>
                        <a:pt x="20819" y="5947"/>
                        <a:pt x="20725" y="5893"/>
                      </a:cubicBezTo>
                      <a:lnTo>
                        <a:pt x="10589" y="41"/>
                      </a:lnTo>
                      <a:cubicBezTo>
                        <a:pt x="10542" y="14"/>
                        <a:pt x="10490" y="0"/>
                        <a:pt x="10438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3" name="Google Shape;933;p32"/>
                <p:cNvSpPr/>
                <p:nvPr/>
              </p:nvSpPr>
              <p:spPr>
                <a:xfrm>
                  <a:off x="5169454" y="1661730"/>
                  <a:ext cx="11853" cy="2711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" h="13772" extrusionOk="0">
                      <a:moveTo>
                        <a:pt x="300" y="0"/>
                      </a:moveTo>
                      <a:cubicBezTo>
                        <a:pt x="137" y="0"/>
                        <a:pt x="4" y="131"/>
                        <a:pt x="0" y="294"/>
                      </a:cubicBezTo>
                      <a:lnTo>
                        <a:pt x="0" y="13472"/>
                      </a:lnTo>
                      <a:cubicBezTo>
                        <a:pt x="0" y="13638"/>
                        <a:pt x="134" y="13772"/>
                        <a:pt x="300" y="13772"/>
                      </a:cubicBezTo>
                      <a:cubicBezTo>
                        <a:pt x="466" y="13772"/>
                        <a:pt x="600" y="13638"/>
                        <a:pt x="601" y="13472"/>
                      </a:cubicBezTo>
                      <a:lnTo>
                        <a:pt x="601" y="294"/>
                      </a:lnTo>
                      <a:cubicBezTo>
                        <a:pt x="598" y="131"/>
                        <a:pt x="464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4" name="Google Shape;934;p32"/>
                <p:cNvSpPr/>
                <p:nvPr/>
              </p:nvSpPr>
              <p:spPr>
                <a:xfrm>
                  <a:off x="5124325" y="1603625"/>
                  <a:ext cx="102093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5" h="5185" extrusionOk="0">
                      <a:moveTo>
                        <a:pt x="2592" y="0"/>
                      </a:moveTo>
                      <a:cubicBezTo>
                        <a:pt x="1161" y="0"/>
                        <a:pt x="0" y="1161"/>
                        <a:pt x="0" y="2592"/>
                      </a:cubicBezTo>
                      <a:cubicBezTo>
                        <a:pt x="0" y="4023"/>
                        <a:pt x="1161" y="5184"/>
                        <a:pt x="2592" y="5184"/>
                      </a:cubicBezTo>
                      <a:cubicBezTo>
                        <a:pt x="4023" y="5184"/>
                        <a:pt x="5184" y="4023"/>
                        <a:pt x="5184" y="2592"/>
                      </a:cubicBezTo>
                      <a:cubicBezTo>
                        <a:pt x="5184" y="1161"/>
                        <a:pt x="4023" y="0"/>
                        <a:pt x="2592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5" name="Google Shape;935;p32"/>
                <p:cNvSpPr/>
                <p:nvPr/>
              </p:nvSpPr>
              <p:spPr>
                <a:xfrm>
                  <a:off x="5118418" y="1597718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6"/>
                        <a:pt x="4156" y="5184"/>
                        <a:pt x="2892" y="5184"/>
                      </a:cubicBezTo>
                      <a:cubicBezTo>
                        <a:pt x="1630" y="5184"/>
                        <a:pt x="602" y="4156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0"/>
                      </a:moveTo>
                      <a:cubicBezTo>
                        <a:pt x="1298" y="0"/>
                        <a:pt x="0" y="1299"/>
                        <a:pt x="0" y="2893"/>
                      </a:cubicBezTo>
                      <a:cubicBezTo>
                        <a:pt x="0" y="4488"/>
                        <a:pt x="1298" y="5785"/>
                        <a:pt x="2892" y="5785"/>
                      </a:cubicBezTo>
                      <a:cubicBezTo>
                        <a:pt x="4487" y="5785"/>
                        <a:pt x="5785" y="4488"/>
                        <a:pt x="5785" y="2893"/>
                      </a:cubicBezTo>
                      <a:cubicBezTo>
                        <a:pt x="5785" y="1298"/>
                        <a:pt x="4487" y="0"/>
                        <a:pt x="289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6" name="Google Shape;936;p32"/>
                <p:cNvSpPr/>
                <p:nvPr/>
              </p:nvSpPr>
              <p:spPr>
                <a:xfrm>
                  <a:off x="5169375" y="2612108"/>
                  <a:ext cx="11991" cy="2714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9" h="13785" extrusionOk="0">
                      <a:moveTo>
                        <a:pt x="304" y="0"/>
                      </a:moveTo>
                      <a:cubicBezTo>
                        <a:pt x="136" y="0"/>
                        <a:pt x="1" y="139"/>
                        <a:pt x="4" y="307"/>
                      </a:cubicBezTo>
                      <a:lnTo>
                        <a:pt x="4" y="13485"/>
                      </a:lnTo>
                      <a:cubicBezTo>
                        <a:pt x="4" y="13651"/>
                        <a:pt x="138" y="13785"/>
                        <a:pt x="304" y="13785"/>
                      </a:cubicBezTo>
                      <a:cubicBezTo>
                        <a:pt x="470" y="13785"/>
                        <a:pt x="605" y="13651"/>
                        <a:pt x="605" y="13485"/>
                      </a:cubicBezTo>
                      <a:lnTo>
                        <a:pt x="605" y="307"/>
                      </a:lnTo>
                      <a:cubicBezTo>
                        <a:pt x="609" y="139"/>
                        <a:pt x="473" y="0"/>
                        <a:pt x="30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7" name="Google Shape;937;p32"/>
                <p:cNvSpPr/>
                <p:nvPr/>
              </p:nvSpPr>
              <p:spPr>
                <a:xfrm>
                  <a:off x="5124325" y="2839409"/>
                  <a:ext cx="106090" cy="1020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8" h="5185" extrusionOk="0">
                      <a:moveTo>
                        <a:pt x="2592" y="1"/>
                      </a:moveTo>
                      <a:cubicBezTo>
                        <a:pt x="1161" y="1"/>
                        <a:pt x="0" y="1162"/>
                        <a:pt x="0" y="2593"/>
                      </a:cubicBezTo>
                      <a:cubicBezTo>
                        <a:pt x="0" y="3641"/>
                        <a:pt x="632" y="4586"/>
                        <a:pt x="1601" y="4988"/>
                      </a:cubicBezTo>
                      <a:cubicBezTo>
                        <a:pt x="1921" y="5120"/>
                        <a:pt x="2258" y="5185"/>
                        <a:pt x="2591" y="5185"/>
                      </a:cubicBezTo>
                      <a:cubicBezTo>
                        <a:pt x="3266" y="5185"/>
                        <a:pt x="3929" y="4922"/>
                        <a:pt x="4425" y="4426"/>
                      </a:cubicBezTo>
                      <a:cubicBezTo>
                        <a:pt x="5166" y="3685"/>
                        <a:pt x="5388" y="2569"/>
                        <a:pt x="4987" y="1602"/>
                      </a:cubicBezTo>
                      <a:cubicBezTo>
                        <a:pt x="4585" y="633"/>
                        <a:pt x="3640" y="1"/>
                        <a:pt x="2592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BE3FF"/>
                    </a:gs>
                    <a:gs pos="100000">
                      <a:srgbClr val="ACFFD9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8" name="Google Shape;938;p32"/>
                <p:cNvSpPr/>
                <p:nvPr/>
              </p:nvSpPr>
              <p:spPr>
                <a:xfrm>
                  <a:off x="5118418" y="2833502"/>
                  <a:ext cx="113926" cy="1139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86" h="5786" extrusionOk="0">
                      <a:moveTo>
                        <a:pt x="2892" y="602"/>
                      </a:moveTo>
                      <a:cubicBezTo>
                        <a:pt x="4156" y="602"/>
                        <a:pt x="5184" y="1629"/>
                        <a:pt x="5184" y="2893"/>
                      </a:cubicBezTo>
                      <a:cubicBezTo>
                        <a:pt x="5184" y="4157"/>
                        <a:pt x="4156" y="5185"/>
                        <a:pt x="2892" y="5185"/>
                      </a:cubicBezTo>
                      <a:cubicBezTo>
                        <a:pt x="1630" y="5185"/>
                        <a:pt x="602" y="4157"/>
                        <a:pt x="602" y="2893"/>
                      </a:cubicBezTo>
                      <a:cubicBezTo>
                        <a:pt x="602" y="1629"/>
                        <a:pt x="1630" y="602"/>
                        <a:pt x="2892" y="602"/>
                      </a:cubicBezTo>
                      <a:close/>
                      <a:moveTo>
                        <a:pt x="2892" y="1"/>
                      </a:moveTo>
                      <a:cubicBezTo>
                        <a:pt x="1298" y="1"/>
                        <a:pt x="0" y="1298"/>
                        <a:pt x="0" y="2893"/>
                      </a:cubicBezTo>
                      <a:cubicBezTo>
                        <a:pt x="0" y="4487"/>
                        <a:pt x="1298" y="5786"/>
                        <a:pt x="2892" y="5786"/>
                      </a:cubicBezTo>
                      <a:cubicBezTo>
                        <a:pt x="4487" y="5786"/>
                        <a:pt x="5785" y="4487"/>
                        <a:pt x="5785" y="2893"/>
                      </a:cubicBezTo>
                      <a:cubicBezTo>
                        <a:pt x="5785" y="1298"/>
                        <a:pt x="4487" y="1"/>
                        <a:pt x="289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39" name="Google Shape;939;p32"/>
                <p:cNvSpPr/>
                <p:nvPr/>
              </p:nvSpPr>
              <p:spPr>
                <a:xfrm>
                  <a:off x="4866130" y="2095698"/>
                  <a:ext cx="116092" cy="71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6" h="3619" extrusionOk="0">
                      <a:moveTo>
                        <a:pt x="343" y="0"/>
                      </a:moveTo>
                      <a:cubicBezTo>
                        <a:pt x="240" y="0"/>
                        <a:pt x="139" y="54"/>
                        <a:pt x="83" y="151"/>
                      </a:cubicBezTo>
                      <a:cubicBezTo>
                        <a:pt x="0" y="295"/>
                        <a:pt x="49" y="478"/>
                        <a:pt x="193" y="561"/>
                      </a:cubicBezTo>
                      <a:lnTo>
                        <a:pt x="5419" y="3579"/>
                      </a:lnTo>
                      <a:cubicBezTo>
                        <a:pt x="5465" y="3605"/>
                        <a:pt x="5516" y="3618"/>
                        <a:pt x="5569" y="3618"/>
                      </a:cubicBezTo>
                      <a:cubicBezTo>
                        <a:pt x="5570" y="3618"/>
                        <a:pt x="5571" y="3618"/>
                        <a:pt x="5572" y="3618"/>
                      </a:cubicBezTo>
                      <a:cubicBezTo>
                        <a:pt x="5707" y="3618"/>
                        <a:pt x="5824" y="3527"/>
                        <a:pt x="5860" y="3396"/>
                      </a:cubicBezTo>
                      <a:cubicBezTo>
                        <a:pt x="5895" y="3265"/>
                        <a:pt x="5837" y="3126"/>
                        <a:pt x="5720" y="3058"/>
                      </a:cubicBezTo>
                      <a:lnTo>
                        <a:pt x="493" y="41"/>
                      </a:lnTo>
                      <a:cubicBezTo>
                        <a:pt x="446" y="13"/>
                        <a:pt x="394" y="0"/>
                        <a:pt x="343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0" name="Google Shape;940;p32"/>
                <p:cNvSpPr/>
                <p:nvPr/>
              </p:nvSpPr>
              <p:spPr>
                <a:xfrm>
                  <a:off x="4978048" y="2272061"/>
                  <a:ext cx="403704" cy="127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3" h="6454" extrusionOk="0">
                      <a:moveTo>
                        <a:pt x="10462" y="0"/>
                      </a:moveTo>
                      <a:cubicBezTo>
                        <a:pt x="10411" y="0"/>
                        <a:pt x="10359" y="13"/>
                        <a:pt x="10313" y="40"/>
                      </a:cubicBezTo>
                      <a:lnTo>
                        <a:pt x="176" y="5893"/>
                      </a:lnTo>
                      <a:cubicBezTo>
                        <a:pt x="58" y="5961"/>
                        <a:pt x="0" y="6100"/>
                        <a:pt x="36" y="6231"/>
                      </a:cubicBezTo>
                      <a:cubicBezTo>
                        <a:pt x="71" y="6362"/>
                        <a:pt x="190" y="6454"/>
                        <a:pt x="326" y="6454"/>
                      </a:cubicBezTo>
                      <a:cubicBezTo>
                        <a:pt x="380" y="6454"/>
                        <a:pt x="431" y="6440"/>
                        <a:pt x="476" y="6414"/>
                      </a:cubicBezTo>
                      <a:lnTo>
                        <a:pt x="10460" y="650"/>
                      </a:lnTo>
                      <a:lnTo>
                        <a:pt x="20004" y="6324"/>
                      </a:lnTo>
                      <a:cubicBezTo>
                        <a:pt x="20053" y="6353"/>
                        <a:pt x="20106" y="6367"/>
                        <a:pt x="20159" y="6367"/>
                      </a:cubicBezTo>
                      <a:cubicBezTo>
                        <a:pt x="20261" y="6367"/>
                        <a:pt x="20362" y="6315"/>
                        <a:pt x="20418" y="6220"/>
                      </a:cubicBezTo>
                      <a:cubicBezTo>
                        <a:pt x="20502" y="6076"/>
                        <a:pt x="20455" y="5892"/>
                        <a:pt x="20311" y="5807"/>
                      </a:cubicBezTo>
                      <a:lnTo>
                        <a:pt x="10616" y="43"/>
                      </a:lnTo>
                      <a:cubicBezTo>
                        <a:pt x="10569" y="14"/>
                        <a:pt x="10515" y="0"/>
                        <a:pt x="1046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1" name="Google Shape;941;p32"/>
                <p:cNvSpPr/>
                <p:nvPr/>
              </p:nvSpPr>
              <p:spPr>
                <a:xfrm>
                  <a:off x="5178059" y="2039739"/>
                  <a:ext cx="12011" cy="2441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" h="12401" extrusionOk="0">
                      <a:moveTo>
                        <a:pt x="304" y="1"/>
                      </a:moveTo>
                      <a:cubicBezTo>
                        <a:pt x="136" y="1"/>
                        <a:pt x="1" y="139"/>
                        <a:pt x="4" y="308"/>
                      </a:cubicBezTo>
                      <a:lnTo>
                        <a:pt x="4" y="12099"/>
                      </a:lnTo>
                      <a:cubicBezTo>
                        <a:pt x="4" y="12265"/>
                        <a:pt x="138" y="12400"/>
                        <a:pt x="304" y="12400"/>
                      </a:cubicBezTo>
                      <a:cubicBezTo>
                        <a:pt x="470" y="12400"/>
                        <a:pt x="604" y="12265"/>
                        <a:pt x="605" y="12100"/>
                      </a:cubicBezTo>
                      <a:lnTo>
                        <a:pt x="605" y="308"/>
                      </a:lnTo>
                      <a:cubicBezTo>
                        <a:pt x="609" y="139"/>
                        <a:pt x="473" y="1"/>
                        <a:pt x="30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942" name="Google Shape;942;p32"/>
              <p:cNvGrpSpPr/>
              <p:nvPr/>
            </p:nvGrpSpPr>
            <p:grpSpPr>
              <a:xfrm>
                <a:off x="5312187" y="1140950"/>
                <a:ext cx="627501" cy="773285"/>
                <a:chOff x="5312187" y="1140950"/>
                <a:chExt cx="627501" cy="773285"/>
              </a:xfrm>
            </p:grpSpPr>
            <p:sp>
              <p:nvSpPr>
                <p:cNvPr id="943" name="Google Shape;943;p32"/>
                <p:cNvSpPr/>
                <p:nvPr/>
              </p:nvSpPr>
              <p:spPr>
                <a:xfrm>
                  <a:off x="5791166" y="1140969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6"/>
                        <a:pt x="7536" y="464"/>
                        <a:pt x="7536" y="300"/>
                      </a:cubicBezTo>
                      <a:cubicBezTo>
                        <a:pt x="7536" y="136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4" name="Google Shape;944;p32"/>
                <p:cNvSpPr/>
                <p:nvPr/>
              </p:nvSpPr>
              <p:spPr>
                <a:xfrm>
                  <a:off x="5448875" y="1140950"/>
                  <a:ext cx="297142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3" extrusionOk="0">
                      <a:moveTo>
                        <a:pt x="299" y="1"/>
                      </a:moveTo>
                      <a:cubicBezTo>
                        <a:pt x="134" y="1"/>
                        <a:pt x="0" y="136"/>
                        <a:pt x="0" y="301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1"/>
                      </a:cubicBezTo>
                      <a:cubicBezTo>
                        <a:pt x="15090" y="136"/>
                        <a:pt x="14956" y="1"/>
                        <a:pt x="14792" y="1"/>
                      </a:cubicBezTo>
                      <a:cubicBezTo>
                        <a:pt x="14789" y="1"/>
                        <a:pt x="14786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5" name="Google Shape;945;p32"/>
                <p:cNvSpPr/>
                <p:nvPr/>
              </p:nvSpPr>
              <p:spPr>
                <a:xfrm>
                  <a:off x="5312305" y="1140969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6"/>
                        <a:pt x="0" y="300"/>
                      </a:cubicBezTo>
                      <a:cubicBezTo>
                        <a:pt x="0" y="464"/>
                        <a:pt x="131" y="596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6"/>
                        <a:pt x="4353" y="464"/>
                        <a:pt x="4353" y="300"/>
                      </a:cubicBezTo>
                      <a:cubicBezTo>
                        <a:pt x="4353" y="136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6" name="Google Shape;946;p32"/>
                <p:cNvSpPr/>
                <p:nvPr/>
              </p:nvSpPr>
              <p:spPr>
                <a:xfrm>
                  <a:off x="5568590" y="1198267"/>
                  <a:ext cx="37097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3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1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1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7" name="Google Shape;947;p32"/>
                <p:cNvSpPr/>
                <p:nvPr/>
              </p:nvSpPr>
              <p:spPr>
                <a:xfrm>
                  <a:off x="5312325" y="1198267"/>
                  <a:ext cx="137259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3" extrusionOk="0">
                      <a:moveTo>
                        <a:pt x="6669" y="1"/>
                      </a:moveTo>
                      <a:cubicBezTo>
                        <a:pt x="6667" y="1"/>
                        <a:pt x="6665" y="1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1"/>
                      </a:cubicBezTo>
                      <a:cubicBezTo>
                        <a:pt x="6971" y="135"/>
                        <a:pt x="6836" y="1"/>
                        <a:pt x="666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8" name="Google Shape;948;p32"/>
                <p:cNvSpPr/>
                <p:nvPr/>
              </p:nvSpPr>
              <p:spPr>
                <a:xfrm>
                  <a:off x="5865003" y="1263776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299" y="1"/>
                      </a:moveTo>
                      <a:cubicBezTo>
                        <a:pt x="135" y="1"/>
                        <a:pt x="1" y="135"/>
                        <a:pt x="1" y="301"/>
                      </a:cubicBezTo>
                      <a:cubicBezTo>
                        <a:pt x="1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7"/>
                        <a:pt x="3786" y="464"/>
                        <a:pt x="3786" y="301"/>
                      </a:cubicBezTo>
                      <a:cubicBezTo>
                        <a:pt x="3786" y="137"/>
                        <a:pt x="3656" y="4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2" y="1"/>
                        <a:pt x="29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49" name="Google Shape;949;p32"/>
                <p:cNvSpPr/>
                <p:nvPr/>
              </p:nvSpPr>
              <p:spPr>
                <a:xfrm>
                  <a:off x="5688542" y="1263776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4" y="602"/>
                      </a:cubicBezTo>
                      <a:lnTo>
                        <a:pt x="6664" y="602"/>
                      </a:lnTo>
                      <a:cubicBezTo>
                        <a:pt x="6827" y="597"/>
                        <a:pt x="6958" y="464"/>
                        <a:pt x="6958" y="301"/>
                      </a:cubicBezTo>
                      <a:cubicBezTo>
                        <a:pt x="6958" y="137"/>
                        <a:pt x="6827" y="4"/>
                        <a:pt x="666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0" name="Google Shape;950;p32"/>
                <p:cNvSpPr/>
                <p:nvPr/>
              </p:nvSpPr>
              <p:spPr>
                <a:xfrm>
                  <a:off x="5312325" y="1263776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8" y="1"/>
                      </a:moveTo>
                      <a:cubicBezTo>
                        <a:pt x="15065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7"/>
                        <a:pt x="0" y="301"/>
                      </a:cubicBezTo>
                      <a:cubicBezTo>
                        <a:pt x="0" y="464"/>
                        <a:pt x="131" y="597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7"/>
                        <a:pt x="15366" y="301"/>
                      </a:cubicBezTo>
                      <a:cubicBezTo>
                        <a:pt x="15366" y="135"/>
                        <a:pt x="15232" y="1"/>
                        <a:pt x="15068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1" name="Google Shape;951;p32"/>
                <p:cNvSpPr/>
                <p:nvPr/>
              </p:nvSpPr>
              <p:spPr>
                <a:xfrm>
                  <a:off x="5608600" y="1329265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6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6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2" name="Google Shape;952;p32"/>
                <p:cNvSpPr/>
                <p:nvPr/>
              </p:nvSpPr>
              <p:spPr>
                <a:xfrm>
                  <a:off x="5312187" y="1329265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6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6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3" name="Google Shape;953;p32"/>
                <p:cNvSpPr/>
                <p:nvPr/>
              </p:nvSpPr>
              <p:spPr>
                <a:xfrm>
                  <a:off x="5791166" y="1394773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4" name="Google Shape;954;p32"/>
                <p:cNvSpPr/>
                <p:nvPr/>
              </p:nvSpPr>
              <p:spPr>
                <a:xfrm>
                  <a:off x="5448875" y="1394773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7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7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5" name="Google Shape;955;p32"/>
                <p:cNvSpPr/>
                <p:nvPr/>
              </p:nvSpPr>
              <p:spPr>
                <a:xfrm>
                  <a:off x="5312305" y="1394773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6" name="Google Shape;956;p32"/>
                <p:cNvSpPr/>
                <p:nvPr/>
              </p:nvSpPr>
              <p:spPr>
                <a:xfrm>
                  <a:off x="5568590" y="1452091"/>
                  <a:ext cx="37097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1" extrusionOk="0">
                      <a:moveTo>
                        <a:pt x="299" y="0"/>
                      </a:moveTo>
                      <a:cubicBezTo>
                        <a:pt x="134" y="0"/>
                        <a:pt x="0" y="135"/>
                        <a:pt x="0" y="300"/>
                      </a:cubicBezTo>
                      <a:cubicBezTo>
                        <a:pt x="0" y="466"/>
                        <a:pt x="134" y="600"/>
                        <a:pt x="299" y="600"/>
                      </a:cubicBezTo>
                      <a:cubicBezTo>
                        <a:pt x="302" y="600"/>
                        <a:pt x="305" y="600"/>
                        <a:pt x="307" y="600"/>
                      </a:cubicBezTo>
                      <a:lnTo>
                        <a:pt x="18546" y="600"/>
                      </a:lnTo>
                      <a:cubicBezTo>
                        <a:pt x="18710" y="597"/>
                        <a:pt x="18840" y="464"/>
                        <a:pt x="18840" y="300"/>
                      </a:cubicBezTo>
                      <a:cubicBezTo>
                        <a:pt x="18840" y="137"/>
                        <a:pt x="18710" y="4"/>
                        <a:pt x="18546" y="0"/>
                      </a:cubicBezTo>
                      <a:lnTo>
                        <a:pt x="307" y="0"/>
                      </a:lnTo>
                      <a:cubicBezTo>
                        <a:pt x="305" y="0"/>
                        <a:pt x="302" y="0"/>
                        <a:pt x="29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7" name="Google Shape;957;p32"/>
                <p:cNvSpPr/>
                <p:nvPr/>
              </p:nvSpPr>
              <p:spPr>
                <a:xfrm>
                  <a:off x="5312325" y="1452091"/>
                  <a:ext cx="137259" cy="11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1" extrusionOk="0">
                      <a:moveTo>
                        <a:pt x="6671" y="0"/>
                      </a:moveTo>
                      <a:cubicBezTo>
                        <a:pt x="6668" y="0"/>
                        <a:pt x="6665" y="0"/>
                        <a:pt x="6663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7"/>
                        <a:pt x="293" y="600"/>
                      </a:cubicBezTo>
                      <a:lnTo>
                        <a:pt x="6663" y="600"/>
                      </a:lnTo>
                      <a:cubicBezTo>
                        <a:pt x="6665" y="600"/>
                        <a:pt x="6668" y="600"/>
                        <a:pt x="6671" y="600"/>
                      </a:cubicBezTo>
                      <a:cubicBezTo>
                        <a:pt x="6837" y="600"/>
                        <a:pt x="6971" y="466"/>
                        <a:pt x="6971" y="300"/>
                      </a:cubicBezTo>
                      <a:cubicBezTo>
                        <a:pt x="6971" y="135"/>
                        <a:pt x="6837" y="0"/>
                        <a:pt x="667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8" name="Google Shape;958;p32"/>
                <p:cNvSpPr/>
                <p:nvPr/>
              </p:nvSpPr>
              <p:spPr>
                <a:xfrm>
                  <a:off x="5865003" y="1517560"/>
                  <a:ext cx="7456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3" extrusionOk="0">
                      <a:moveTo>
                        <a:pt x="301" y="1"/>
                      </a:moveTo>
                      <a:cubicBezTo>
                        <a:pt x="136" y="1"/>
                        <a:pt x="1" y="135"/>
                        <a:pt x="1" y="301"/>
                      </a:cubicBezTo>
                      <a:cubicBezTo>
                        <a:pt x="1" y="468"/>
                        <a:pt x="136" y="602"/>
                        <a:pt x="301" y="602"/>
                      </a:cubicBezTo>
                      <a:cubicBezTo>
                        <a:pt x="303" y="602"/>
                        <a:pt x="305" y="602"/>
                        <a:pt x="308" y="602"/>
                      </a:cubicBezTo>
                      <a:lnTo>
                        <a:pt x="3492" y="602"/>
                      </a:lnTo>
                      <a:cubicBezTo>
                        <a:pt x="3656" y="599"/>
                        <a:pt x="3786" y="465"/>
                        <a:pt x="3786" y="301"/>
                      </a:cubicBezTo>
                      <a:cubicBezTo>
                        <a:pt x="3786" y="139"/>
                        <a:pt x="3656" y="5"/>
                        <a:pt x="3492" y="1"/>
                      </a:cubicBezTo>
                      <a:lnTo>
                        <a:pt x="308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59" name="Google Shape;959;p32"/>
                <p:cNvSpPr/>
                <p:nvPr/>
              </p:nvSpPr>
              <p:spPr>
                <a:xfrm>
                  <a:off x="5688542" y="1517580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4"/>
                        <a:pt x="6958" y="300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0" name="Google Shape;960;p32"/>
                <p:cNvSpPr/>
                <p:nvPr/>
              </p:nvSpPr>
              <p:spPr>
                <a:xfrm>
                  <a:off x="5312325" y="1517560"/>
                  <a:ext cx="302576" cy="11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3" extrusionOk="0">
                      <a:moveTo>
                        <a:pt x="15066" y="1"/>
                      </a:moveTo>
                      <a:cubicBezTo>
                        <a:pt x="15064" y="1"/>
                        <a:pt x="15062" y="1"/>
                        <a:pt x="15059" y="1"/>
                      </a:cubicBezTo>
                      <a:lnTo>
                        <a:pt x="293" y="1"/>
                      </a:lnTo>
                      <a:cubicBezTo>
                        <a:pt x="131" y="5"/>
                        <a:pt x="0" y="139"/>
                        <a:pt x="0" y="301"/>
                      </a:cubicBezTo>
                      <a:cubicBezTo>
                        <a:pt x="0" y="465"/>
                        <a:pt x="131" y="599"/>
                        <a:pt x="293" y="602"/>
                      </a:cubicBezTo>
                      <a:lnTo>
                        <a:pt x="15059" y="602"/>
                      </a:lnTo>
                      <a:cubicBezTo>
                        <a:pt x="15062" y="602"/>
                        <a:pt x="15064" y="602"/>
                        <a:pt x="15066" y="602"/>
                      </a:cubicBezTo>
                      <a:cubicBezTo>
                        <a:pt x="15231" y="602"/>
                        <a:pt x="15366" y="468"/>
                        <a:pt x="15366" y="301"/>
                      </a:cubicBezTo>
                      <a:cubicBezTo>
                        <a:pt x="15366" y="135"/>
                        <a:pt x="15231" y="1"/>
                        <a:pt x="15066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1" name="Google Shape;961;p32"/>
                <p:cNvSpPr/>
                <p:nvPr/>
              </p:nvSpPr>
              <p:spPr>
                <a:xfrm>
                  <a:off x="5608600" y="1583049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1"/>
                      </a:moveTo>
                      <a:cubicBezTo>
                        <a:pt x="136" y="1"/>
                        <a:pt x="1" y="135"/>
                        <a:pt x="1" y="302"/>
                      </a:cubicBezTo>
                      <a:cubicBezTo>
                        <a:pt x="1" y="468"/>
                        <a:pt x="136" y="602"/>
                        <a:pt x="302" y="602"/>
                      </a:cubicBezTo>
                      <a:lnTo>
                        <a:pt x="16514" y="602"/>
                      </a:lnTo>
                      <a:cubicBezTo>
                        <a:pt x="16680" y="602"/>
                        <a:pt x="16814" y="468"/>
                        <a:pt x="16814" y="302"/>
                      </a:cubicBezTo>
                      <a:cubicBezTo>
                        <a:pt x="16814" y="135"/>
                        <a:pt x="16680" y="1"/>
                        <a:pt x="16514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2" name="Google Shape;962;p32"/>
                <p:cNvSpPr/>
                <p:nvPr/>
              </p:nvSpPr>
              <p:spPr>
                <a:xfrm>
                  <a:off x="5312187" y="1583049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1"/>
                      </a:moveTo>
                      <a:cubicBezTo>
                        <a:pt x="134" y="1"/>
                        <a:pt x="0" y="135"/>
                        <a:pt x="0" y="302"/>
                      </a:cubicBezTo>
                      <a:cubicBezTo>
                        <a:pt x="0" y="468"/>
                        <a:pt x="134" y="602"/>
                        <a:pt x="300" y="602"/>
                      </a:cubicBezTo>
                      <a:lnTo>
                        <a:pt x="11882" y="602"/>
                      </a:lnTo>
                      <a:cubicBezTo>
                        <a:pt x="12048" y="602"/>
                        <a:pt x="12182" y="468"/>
                        <a:pt x="12182" y="302"/>
                      </a:cubicBezTo>
                      <a:cubicBezTo>
                        <a:pt x="12182" y="135"/>
                        <a:pt x="12048" y="1"/>
                        <a:pt x="1188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3" name="Google Shape;963;p32"/>
                <p:cNvSpPr/>
                <p:nvPr/>
              </p:nvSpPr>
              <p:spPr>
                <a:xfrm>
                  <a:off x="5791166" y="1648558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7242" y="602"/>
                      </a:lnTo>
                      <a:cubicBezTo>
                        <a:pt x="7406" y="598"/>
                        <a:pt x="7536" y="464"/>
                        <a:pt x="7536" y="302"/>
                      </a:cubicBezTo>
                      <a:cubicBezTo>
                        <a:pt x="7536" y="138"/>
                        <a:pt x="7406" y="4"/>
                        <a:pt x="7242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4" name="Google Shape;964;p32"/>
                <p:cNvSpPr/>
                <p:nvPr/>
              </p:nvSpPr>
              <p:spPr>
                <a:xfrm>
                  <a:off x="5448875" y="1648558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1"/>
                      </a:moveTo>
                      <a:cubicBezTo>
                        <a:pt x="135" y="1"/>
                        <a:pt x="0" y="135"/>
                        <a:pt x="0" y="302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4783" y="602"/>
                      </a:lnTo>
                      <a:cubicBezTo>
                        <a:pt x="14785" y="602"/>
                        <a:pt x="14787" y="602"/>
                        <a:pt x="14789" y="602"/>
                      </a:cubicBezTo>
                      <a:cubicBezTo>
                        <a:pt x="14955" y="602"/>
                        <a:pt x="15090" y="468"/>
                        <a:pt x="15090" y="302"/>
                      </a:cubicBezTo>
                      <a:cubicBezTo>
                        <a:pt x="15090" y="135"/>
                        <a:pt x="14955" y="1"/>
                        <a:pt x="14789" y="1"/>
                      </a:cubicBezTo>
                      <a:cubicBezTo>
                        <a:pt x="14787" y="1"/>
                        <a:pt x="14785" y="1"/>
                        <a:pt x="14783" y="1"/>
                      </a:cubicBezTo>
                      <a:lnTo>
                        <a:pt x="307" y="1"/>
                      </a:lnTo>
                      <a:cubicBezTo>
                        <a:pt x="305" y="1"/>
                        <a:pt x="303" y="1"/>
                        <a:pt x="301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5" name="Google Shape;965;p32"/>
                <p:cNvSpPr/>
                <p:nvPr/>
              </p:nvSpPr>
              <p:spPr>
                <a:xfrm>
                  <a:off x="5312305" y="1648558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1"/>
                      </a:moveTo>
                      <a:cubicBezTo>
                        <a:pt x="131" y="4"/>
                        <a:pt x="0" y="138"/>
                        <a:pt x="0" y="302"/>
                      </a:cubicBezTo>
                      <a:cubicBezTo>
                        <a:pt x="0" y="464"/>
                        <a:pt x="131" y="598"/>
                        <a:pt x="294" y="602"/>
                      </a:cubicBezTo>
                      <a:lnTo>
                        <a:pt x="4059" y="602"/>
                      </a:lnTo>
                      <a:cubicBezTo>
                        <a:pt x="4222" y="598"/>
                        <a:pt x="4353" y="464"/>
                        <a:pt x="4353" y="302"/>
                      </a:cubicBezTo>
                      <a:cubicBezTo>
                        <a:pt x="4353" y="138"/>
                        <a:pt x="4222" y="4"/>
                        <a:pt x="4059" y="1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6" name="Google Shape;966;p32"/>
                <p:cNvSpPr/>
                <p:nvPr/>
              </p:nvSpPr>
              <p:spPr>
                <a:xfrm>
                  <a:off x="5568590" y="1705875"/>
                  <a:ext cx="37097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4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8"/>
                        <a:pt x="135" y="602"/>
                        <a:pt x="301" y="602"/>
                      </a:cubicBezTo>
                      <a:cubicBezTo>
                        <a:pt x="303" y="602"/>
                        <a:pt x="305" y="602"/>
                        <a:pt x="307" y="602"/>
                      </a:cubicBezTo>
                      <a:lnTo>
                        <a:pt x="18546" y="602"/>
                      </a:lnTo>
                      <a:cubicBezTo>
                        <a:pt x="18710" y="598"/>
                        <a:pt x="18840" y="464"/>
                        <a:pt x="18840" y="300"/>
                      </a:cubicBezTo>
                      <a:cubicBezTo>
                        <a:pt x="18840" y="138"/>
                        <a:pt x="18710" y="4"/>
                        <a:pt x="18546" y="1"/>
                      </a:cubicBezTo>
                      <a:lnTo>
                        <a:pt x="307" y="1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7" name="Google Shape;967;p32"/>
                <p:cNvSpPr/>
                <p:nvPr/>
              </p:nvSpPr>
              <p:spPr>
                <a:xfrm>
                  <a:off x="5312325" y="1705875"/>
                  <a:ext cx="137259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1" h="602" extrusionOk="0">
                      <a:moveTo>
                        <a:pt x="6669" y="0"/>
                      </a:moveTo>
                      <a:cubicBezTo>
                        <a:pt x="6667" y="0"/>
                        <a:pt x="6665" y="0"/>
                        <a:pt x="6663" y="1"/>
                      </a:cubicBezTo>
                      <a:lnTo>
                        <a:pt x="293" y="1"/>
                      </a:lnTo>
                      <a:cubicBezTo>
                        <a:pt x="131" y="4"/>
                        <a:pt x="0" y="138"/>
                        <a:pt x="0" y="300"/>
                      </a:cubicBezTo>
                      <a:cubicBezTo>
                        <a:pt x="0" y="464"/>
                        <a:pt x="131" y="598"/>
                        <a:pt x="293" y="602"/>
                      </a:cubicBezTo>
                      <a:lnTo>
                        <a:pt x="6663" y="602"/>
                      </a:lnTo>
                      <a:cubicBezTo>
                        <a:pt x="6665" y="602"/>
                        <a:pt x="6667" y="602"/>
                        <a:pt x="6669" y="602"/>
                      </a:cubicBezTo>
                      <a:cubicBezTo>
                        <a:pt x="6836" y="602"/>
                        <a:pt x="6971" y="468"/>
                        <a:pt x="6971" y="300"/>
                      </a:cubicBezTo>
                      <a:cubicBezTo>
                        <a:pt x="6971" y="134"/>
                        <a:pt x="6836" y="0"/>
                        <a:pt x="666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8" name="Google Shape;968;p32"/>
                <p:cNvSpPr/>
                <p:nvPr/>
              </p:nvSpPr>
              <p:spPr>
                <a:xfrm>
                  <a:off x="5865003" y="1771364"/>
                  <a:ext cx="7456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7" h="602" extrusionOk="0">
                      <a:moveTo>
                        <a:pt x="301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8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8" y="601"/>
                      </a:cubicBezTo>
                      <a:lnTo>
                        <a:pt x="3492" y="601"/>
                      </a:lnTo>
                      <a:cubicBezTo>
                        <a:pt x="3656" y="598"/>
                        <a:pt x="3786" y="465"/>
                        <a:pt x="3786" y="301"/>
                      </a:cubicBezTo>
                      <a:cubicBezTo>
                        <a:pt x="3786" y="138"/>
                        <a:pt x="3656" y="4"/>
                        <a:pt x="3492" y="0"/>
                      </a:cubicBezTo>
                      <a:lnTo>
                        <a:pt x="308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69" name="Google Shape;969;p32"/>
                <p:cNvSpPr/>
                <p:nvPr/>
              </p:nvSpPr>
              <p:spPr>
                <a:xfrm>
                  <a:off x="5688542" y="1771364"/>
                  <a:ext cx="137003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8" h="602" extrusionOk="0">
                      <a:moveTo>
                        <a:pt x="294" y="0"/>
                      </a:move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4" y="601"/>
                      </a:cubicBezTo>
                      <a:lnTo>
                        <a:pt x="6664" y="601"/>
                      </a:lnTo>
                      <a:cubicBezTo>
                        <a:pt x="6827" y="598"/>
                        <a:pt x="6958" y="465"/>
                        <a:pt x="6958" y="301"/>
                      </a:cubicBezTo>
                      <a:cubicBezTo>
                        <a:pt x="6958" y="138"/>
                        <a:pt x="6827" y="4"/>
                        <a:pt x="666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0" name="Google Shape;970;p32"/>
                <p:cNvSpPr/>
                <p:nvPr/>
              </p:nvSpPr>
              <p:spPr>
                <a:xfrm>
                  <a:off x="5312325" y="1771364"/>
                  <a:ext cx="302576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67" h="602" extrusionOk="0">
                      <a:moveTo>
                        <a:pt x="15066" y="0"/>
                      </a:moveTo>
                      <a:cubicBezTo>
                        <a:pt x="15064" y="0"/>
                        <a:pt x="15062" y="0"/>
                        <a:pt x="15059" y="0"/>
                      </a:cubicBezTo>
                      <a:lnTo>
                        <a:pt x="293" y="0"/>
                      </a:lnTo>
                      <a:cubicBezTo>
                        <a:pt x="131" y="4"/>
                        <a:pt x="0" y="138"/>
                        <a:pt x="0" y="301"/>
                      </a:cubicBezTo>
                      <a:cubicBezTo>
                        <a:pt x="0" y="465"/>
                        <a:pt x="131" y="598"/>
                        <a:pt x="293" y="601"/>
                      </a:cubicBezTo>
                      <a:lnTo>
                        <a:pt x="15059" y="601"/>
                      </a:lnTo>
                      <a:cubicBezTo>
                        <a:pt x="15062" y="601"/>
                        <a:pt x="15064" y="601"/>
                        <a:pt x="15066" y="601"/>
                      </a:cubicBezTo>
                      <a:cubicBezTo>
                        <a:pt x="15231" y="601"/>
                        <a:pt x="15366" y="468"/>
                        <a:pt x="15366" y="301"/>
                      </a:cubicBezTo>
                      <a:cubicBezTo>
                        <a:pt x="15366" y="135"/>
                        <a:pt x="15231" y="0"/>
                        <a:pt x="15066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1" name="Google Shape;971;p32"/>
                <p:cNvSpPr/>
                <p:nvPr/>
              </p:nvSpPr>
              <p:spPr>
                <a:xfrm>
                  <a:off x="5608600" y="1836873"/>
                  <a:ext cx="331087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15" h="602" extrusionOk="0">
                      <a:moveTo>
                        <a:pt x="302" y="0"/>
                      </a:moveTo>
                      <a:cubicBezTo>
                        <a:pt x="136" y="0"/>
                        <a:pt x="1" y="135"/>
                        <a:pt x="1" y="301"/>
                      </a:cubicBezTo>
                      <a:cubicBezTo>
                        <a:pt x="1" y="467"/>
                        <a:pt x="136" y="601"/>
                        <a:pt x="302" y="601"/>
                      </a:cubicBezTo>
                      <a:lnTo>
                        <a:pt x="16514" y="601"/>
                      </a:lnTo>
                      <a:cubicBezTo>
                        <a:pt x="16680" y="601"/>
                        <a:pt x="16814" y="467"/>
                        <a:pt x="16814" y="301"/>
                      </a:cubicBezTo>
                      <a:cubicBezTo>
                        <a:pt x="16814" y="135"/>
                        <a:pt x="16680" y="0"/>
                        <a:pt x="16514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2" name="Google Shape;972;p32"/>
                <p:cNvSpPr/>
                <p:nvPr/>
              </p:nvSpPr>
              <p:spPr>
                <a:xfrm>
                  <a:off x="5312187" y="1836873"/>
                  <a:ext cx="23986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2" h="602" extrusionOk="0">
                      <a:moveTo>
                        <a:pt x="300" y="0"/>
                      </a:moveTo>
                      <a:cubicBezTo>
                        <a:pt x="134" y="0"/>
                        <a:pt x="0" y="135"/>
                        <a:pt x="0" y="301"/>
                      </a:cubicBezTo>
                      <a:cubicBezTo>
                        <a:pt x="0" y="467"/>
                        <a:pt x="134" y="601"/>
                        <a:pt x="300" y="601"/>
                      </a:cubicBezTo>
                      <a:lnTo>
                        <a:pt x="11882" y="601"/>
                      </a:lnTo>
                      <a:cubicBezTo>
                        <a:pt x="12048" y="601"/>
                        <a:pt x="12182" y="467"/>
                        <a:pt x="12182" y="301"/>
                      </a:cubicBezTo>
                      <a:cubicBezTo>
                        <a:pt x="12182" y="135"/>
                        <a:pt x="12048" y="0"/>
                        <a:pt x="1188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3" name="Google Shape;973;p32"/>
                <p:cNvSpPr/>
                <p:nvPr/>
              </p:nvSpPr>
              <p:spPr>
                <a:xfrm>
                  <a:off x="5791166" y="1902382"/>
                  <a:ext cx="148404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7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7242" y="601"/>
                      </a:lnTo>
                      <a:cubicBezTo>
                        <a:pt x="7406" y="598"/>
                        <a:pt x="7536" y="464"/>
                        <a:pt x="7536" y="300"/>
                      </a:cubicBezTo>
                      <a:cubicBezTo>
                        <a:pt x="7536" y="137"/>
                        <a:pt x="7406" y="4"/>
                        <a:pt x="7242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4" name="Google Shape;974;p32"/>
                <p:cNvSpPr/>
                <p:nvPr/>
              </p:nvSpPr>
              <p:spPr>
                <a:xfrm>
                  <a:off x="5448875" y="1902382"/>
                  <a:ext cx="297142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91" h="602" extrusionOk="0">
                      <a:moveTo>
                        <a:pt x="301" y="0"/>
                      </a:moveTo>
                      <a:cubicBezTo>
                        <a:pt x="135" y="0"/>
                        <a:pt x="0" y="134"/>
                        <a:pt x="0" y="300"/>
                      </a:cubicBezTo>
                      <a:cubicBezTo>
                        <a:pt x="0" y="466"/>
                        <a:pt x="136" y="601"/>
                        <a:pt x="301" y="601"/>
                      </a:cubicBezTo>
                      <a:cubicBezTo>
                        <a:pt x="303" y="601"/>
                        <a:pt x="305" y="601"/>
                        <a:pt x="307" y="601"/>
                      </a:cubicBezTo>
                      <a:lnTo>
                        <a:pt x="14783" y="601"/>
                      </a:lnTo>
                      <a:cubicBezTo>
                        <a:pt x="14785" y="601"/>
                        <a:pt x="14787" y="601"/>
                        <a:pt x="14789" y="601"/>
                      </a:cubicBezTo>
                      <a:cubicBezTo>
                        <a:pt x="14955" y="601"/>
                        <a:pt x="15090" y="466"/>
                        <a:pt x="15090" y="300"/>
                      </a:cubicBezTo>
                      <a:cubicBezTo>
                        <a:pt x="15090" y="134"/>
                        <a:pt x="14955" y="0"/>
                        <a:pt x="14789" y="0"/>
                      </a:cubicBezTo>
                      <a:cubicBezTo>
                        <a:pt x="14787" y="0"/>
                        <a:pt x="14785" y="0"/>
                        <a:pt x="14783" y="0"/>
                      </a:cubicBezTo>
                      <a:lnTo>
                        <a:pt x="307" y="0"/>
                      </a:lnTo>
                      <a:cubicBezTo>
                        <a:pt x="305" y="0"/>
                        <a:pt x="303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975" name="Google Shape;975;p32"/>
                <p:cNvSpPr/>
                <p:nvPr/>
              </p:nvSpPr>
              <p:spPr>
                <a:xfrm>
                  <a:off x="5312305" y="1902382"/>
                  <a:ext cx="85711" cy="11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3" h="602" extrusionOk="0">
                      <a:moveTo>
                        <a:pt x="294" y="0"/>
                      </a:moveTo>
                      <a:cubicBezTo>
                        <a:pt x="131" y="4"/>
                        <a:pt x="0" y="137"/>
                        <a:pt x="0" y="300"/>
                      </a:cubicBezTo>
                      <a:cubicBezTo>
                        <a:pt x="0" y="464"/>
                        <a:pt x="131" y="598"/>
                        <a:pt x="294" y="601"/>
                      </a:cubicBezTo>
                      <a:lnTo>
                        <a:pt x="4059" y="601"/>
                      </a:lnTo>
                      <a:cubicBezTo>
                        <a:pt x="4222" y="598"/>
                        <a:pt x="4353" y="464"/>
                        <a:pt x="4353" y="300"/>
                      </a:cubicBezTo>
                      <a:cubicBezTo>
                        <a:pt x="4353" y="137"/>
                        <a:pt x="4222" y="4"/>
                        <a:pt x="4059" y="0"/>
                      </a:cubicBezTo>
                      <a:close/>
                    </a:path>
                  </a:pathLst>
                </a:custGeom>
                <a:solidFill>
                  <a:srgbClr val="1F1C5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</p:grpSp>
      <p:sp>
        <p:nvSpPr>
          <p:cNvPr id="976" name="Google Shape;976;p32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Recognizing Phishing Emails</a:t>
            </a:r>
            <a:endParaRPr lang="en-GB" b="1"/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33"/>
          <p:cNvSpPr/>
          <p:nvPr/>
        </p:nvSpPr>
        <p:spPr>
          <a:xfrm>
            <a:off x="4740250" y="1314599"/>
            <a:ext cx="4279065" cy="3330851"/>
          </a:xfrm>
          <a:custGeom>
            <a:avLst/>
            <a:gdLst/>
            <a:ahLst/>
            <a:cxnLst/>
            <a:rect l="l" t="t" r="r" b="b"/>
            <a:pathLst>
              <a:path w="209681" h="163217" extrusionOk="0">
                <a:moveTo>
                  <a:pt x="126215" y="0"/>
                </a:moveTo>
                <a:cubicBezTo>
                  <a:pt x="125383" y="0"/>
                  <a:pt x="124543" y="14"/>
                  <a:pt x="123697" y="42"/>
                </a:cubicBezTo>
                <a:cubicBezTo>
                  <a:pt x="87871" y="1241"/>
                  <a:pt x="57324" y="25234"/>
                  <a:pt x="32056" y="44028"/>
                </a:cubicBezTo>
                <a:cubicBezTo>
                  <a:pt x="6790" y="62820"/>
                  <a:pt x="0" y="92011"/>
                  <a:pt x="14709" y="114804"/>
                </a:cubicBezTo>
                <a:cubicBezTo>
                  <a:pt x="29416" y="137597"/>
                  <a:pt x="52798" y="127999"/>
                  <a:pt x="82590" y="142793"/>
                </a:cubicBezTo>
                <a:cubicBezTo>
                  <a:pt x="107746" y="155286"/>
                  <a:pt x="115695" y="163217"/>
                  <a:pt x="137537" y="163217"/>
                </a:cubicBezTo>
                <a:cubicBezTo>
                  <a:pt x="141563" y="163217"/>
                  <a:pt x="146062" y="162947"/>
                  <a:pt x="151227" y="162387"/>
                </a:cubicBezTo>
                <a:cubicBezTo>
                  <a:pt x="184414" y="158788"/>
                  <a:pt x="209680" y="122000"/>
                  <a:pt x="205910" y="82814"/>
                </a:cubicBezTo>
                <a:cubicBezTo>
                  <a:pt x="202138" y="43628"/>
                  <a:pt x="182150" y="23634"/>
                  <a:pt x="182150" y="23634"/>
                </a:cubicBezTo>
                <a:cubicBezTo>
                  <a:pt x="182150" y="23634"/>
                  <a:pt x="160581" y="0"/>
                  <a:pt x="126215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50D2FA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grpSp>
        <p:nvGrpSpPr>
          <p:cNvPr id="982" name="Google Shape;982;p33"/>
          <p:cNvGrpSpPr/>
          <p:nvPr/>
        </p:nvGrpSpPr>
        <p:grpSpPr>
          <a:xfrm>
            <a:off x="7244769" y="1547598"/>
            <a:ext cx="1524512" cy="3199926"/>
            <a:chOff x="5431588" y="1307171"/>
            <a:chExt cx="1423580" cy="2988072"/>
          </a:xfrm>
        </p:grpSpPr>
        <p:sp>
          <p:nvSpPr>
            <p:cNvPr id="983" name="Google Shape;983;p33"/>
            <p:cNvSpPr/>
            <p:nvPr/>
          </p:nvSpPr>
          <p:spPr>
            <a:xfrm>
              <a:off x="5536047" y="1312545"/>
              <a:ext cx="1313785" cy="2977344"/>
            </a:xfrm>
            <a:custGeom>
              <a:avLst/>
              <a:gdLst/>
              <a:ahLst/>
              <a:cxnLst/>
              <a:rect l="l" t="t" r="r" b="b"/>
              <a:pathLst>
                <a:path w="68947" h="156250" extrusionOk="0">
                  <a:moveTo>
                    <a:pt x="145" y="0"/>
                  </a:moveTo>
                  <a:cubicBezTo>
                    <a:pt x="65" y="0"/>
                    <a:pt x="0" y="64"/>
                    <a:pt x="0" y="145"/>
                  </a:cubicBezTo>
                  <a:lnTo>
                    <a:pt x="0" y="156105"/>
                  </a:lnTo>
                  <a:cubicBezTo>
                    <a:pt x="0" y="156185"/>
                    <a:pt x="65" y="156249"/>
                    <a:pt x="145" y="156249"/>
                  </a:cubicBezTo>
                  <a:lnTo>
                    <a:pt x="63378" y="156249"/>
                  </a:lnTo>
                  <a:cubicBezTo>
                    <a:pt x="66452" y="156249"/>
                    <a:pt x="68946" y="153757"/>
                    <a:pt x="68946" y="150682"/>
                  </a:cubicBezTo>
                  <a:lnTo>
                    <a:pt x="68946" y="5305"/>
                  </a:lnTo>
                  <a:cubicBezTo>
                    <a:pt x="68946" y="2375"/>
                    <a:pt x="66570" y="0"/>
                    <a:pt x="6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33"/>
            <p:cNvSpPr/>
            <p:nvPr/>
          </p:nvSpPr>
          <p:spPr>
            <a:xfrm>
              <a:off x="5530674" y="1307171"/>
              <a:ext cx="1324494" cy="2988072"/>
            </a:xfrm>
            <a:custGeom>
              <a:avLst/>
              <a:gdLst/>
              <a:ahLst/>
              <a:cxnLst/>
              <a:rect l="l" t="t" r="r" b="b"/>
              <a:pathLst>
                <a:path w="69509" h="156813" extrusionOk="0">
                  <a:moveTo>
                    <a:pt x="64778" y="564"/>
                  </a:moveTo>
                  <a:cubicBezTo>
                    <a:pt x="67077" y="564"/>
                    <a:pt x="68947" y="2433"/>
                    <a:pt x="68947" y="4732"/>
                  </a:cubicBezTo>
                  <a:lnTo>
                    <a:pt x="68947" y="152083"/>
                  </a:lnTo>
                  <a:cubicBezTo>
                    <a:pt x="68947" y="154380"/>
                    <a:pt x="67077" y="156250"/>
                    <a:pt x="64778" y="156250"/>
                  </a:cubicBezTo>
                  <a:lnTo>
                    <a:pt x="4731" y="156250"/>
                  </a:lnTo>
                  <a:cubicBezTo>
                    <a:pt x="2432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2" y="564"/>
                    <a:pt x="4731" y="564"/>
                  </a:cubicBezTo>
                  <a:close/>
                  <a:moveTo>
                    <a:pt x="4731" y="1"/>
                  </a:moveTo>
                  <a:cubicBezTo>
                    <a:pt x="2123" y="1"/>
                    <a:pt x="1" y="2123"/>
                    <a:pt x="1" y="4732"/>
                  </a:cubicBezTo>
                  <a:lnTo>
                    <a:pt x="1" y="152083"/>
                  </a:lnTo>
                  <a:cubicBezTo>
                    <a:pt x="1" y="154691"/>
                    <a:pt x="2123" y="156813"/>
                    <a:pt x="4731" y="156813"/>
                  </a:cubicBezTo>
                  <a:lnTo>
                    <a:pt x="64778" y="156813"/>
                  </a:lnTo>
                  <a:cubicBezTo>
                    <a:pt x="67386" y="156813"/>
                    <a:pt x="69508" y="154691"/>
                    <a:pt x="69508" y="152083"/>
                  </a:cubicBezTo>
                  <a:lnTo>
                    <a:pt x="69508" y="4732"/>
                  </a:lnTo>
                  <a:cubicBezTo>
                    <a:pt x="69508" y="2123"/>
                    <a:pt x="67386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33"/>
            <p:cNvSpPr/>
            <p:nvPr/>
          </p:nvSpPr>
          <p:spPr>
            <a:xfrm>
              <a:off x="6788418" y="1565043"/>
              <a:ext cx="35004" cy="268733"/>
            </a:xfrm>
            <a:custGeom>
              <a:avLst/>
              <a:gdLst/>
              <a:ahLst/>
              <a:cxnLst/>
              <a:rect l="l" t="t" r="r" b="b"/>
              <a:pathLst>
                <a:path w="1837" h="14103" extrusionOk="0">
                  <a:moveTo>
                    <a:pt x="919" y="1"/>
                  </a:moveTo>
                  <a:cubicBezTo>
                    <a:pt x="416" y="1"/>
                    <a:pt x="8" y="403"/>
                    <a:pt x="0" y="906"/>
                  </a:cubicBezTo>
                  <a:lnTo>
                    <a:pt x="0" y="13185"/>
                  </a:lnTo>
                  <a:cubicBezTo>
                    <a:pt x="0" y="13691"/>
                    <a:pt x="412" y="14103"/>
                    <a:pt x="919" y="14103"/>
                  </a:cubicBezTo>
                  <a:cubicBezTo>
                    <a:pt x="1425" y="14103"/>
                    <a:pt x="1837" y="13691"/>
                    <a:pt x="1837" y="13184"/>
                  </a:cubicBezTo>
                  <a:lnTo>
                    <a:pt x="1837" y="906"/>
                  </a:lnTo>
                  <a:cubicBezTo>
                    <a:pt x="1829" y="403"/>
                    <a:pt x="1421" y="1"/>
                    <a:pt x="9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788418" y="1885033"/>
              <a:ext cx="35004" cy="165512"/>
            </a:xfrm>
            <a:custGeom>
              <a:avLst/>
              <a:gdLst/>
              <a:ahLst/>
              <a:cxnLst/>
              <a:rect l="l" t="t" r="r" b="b"/>
              <a:pathLst>
                <a:path w="1837" h="8686" extrusionOk="0">
                  <a:moveTo>
                    <a:pt x="919" y="0"/>
                  </a:moveTo>
                  <a:cubicBezTo>
                    <a:pt x="416" y="0"/>
                    <a:pt x="8" y="403"/>
                    <a:pt x="0" y="906"/>
                  </a:cubicBezTo>
                  <a:lnTo>
                    <a:pt x="0" y="7767"/>
                  </a:lnTo>
                  <a:cubicBezTo>
                    <a:pt x="0" y="8274"/>
                    <a:pt x="412" y="8686"/>
                    <a:pt x="919" y="8686"/>
                  </a:cubicBezTo>
                  <a:cubicBezTo>
                    <a:pt x="1425" y="8684"/>
                    <a:pt x="1837" y="8274"/>
                    <a:pt x="1837" y="7767"/>
                  </a:cubicBezTo>
                  <a:lnTo>
                    <a:pt x="1837" y="906"/>
                  </a:lnTo>
                  <a:cubicBezTo>
                    <a:pt x="1829" y="403"/>
                    <a:pt x="1421" y="0"/>
                    <a:pt x="9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5436923" y="1312545"/>
              <a:ext cx="1313766" cy="2977344"/>
            </a:xfrm>
            <a:custGeom>
              <a:avLst/>
              <a:gdLst/>
              <a:ahLst/>
              <a:cxnLst/>
              <a:rect l="l" t="t" r="r" b="b"/>
              <a:pathLst>
                <a:path w="68946" h="156250" extrusionOk="0">
                  <a:moveTo>
                    <a:pt x="4728" y="0"/>
                  </a:moveTo>
                  <a:cubicBezTo>
                    <a:pt x="2118" y="0"/>
                    <a:pt x="0" y="2118"/>
                    <a:pt x="0" y="4730"/>
                  </a:cubicBezTo>
                  <a:lnTo>
                    <a:pt x="0" y="151516"/>
                  </a:lnTo>
                  <a:cubicBezTo>
                    <a:pt x="0" y="154130"/>
                    <a:pt x="2119" y="156249"/>
                    <a:pt x="4734" y="156249"/>
                  </a:cubicBezTo>
                  <a:lnTo>
                    <a:pt x="63850" y="156249"/>
                  </a:lnTo>
                  <a:cubicBezTo>
                    <a:pt x="66663" y="156249"/>
                    <a:pt x="68946" y="153968"/>
                    <a:pt x="68946" y="151153"/>
                  </a:cubicBezTo>
                  <a:lnTo>
                    <a:pt x="68946" y="4485"/>
                  </a:lnTo>
                  <a:cubicBezTo>
                    <a:pt x="68946" y="2009"/>
                    <a:pt x="66938" y="0"/>
                    <a:pt x="6446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5431588" y="1307171"/>
              <a:ext cx="1324475" cy="2988072"/>
            </a:xfrm>
            <a:custGeom>
              <a:avLst/>
              <a:gdLst/>
              <a:ahLst/>
              <a:cxnLst/>
              <a:rect l="l" t="t" r="r" b="b"/>
              <a:pathLst>
                <a:path w="69508" h="156813" extrusionOk="0">
                  <a:moveTo>
                    <a:pt x="64778" y="564"/>
                  </a:moveTo>
                  <a:cubicBezTo>
                    <a:pt x="67075" y="564"/>
                    <a:pt x="68944" y="2433"/>
                    <a:pt x="68944" y="4732"/>
                  </a:cubicBezTo>
                  <a:lnTo>
                    <a:pt x="68944" y="152083"/>
                  </a:lnTo>
                  <a:cubicBezTo>
                    <a:pt x="68944" y="154380"/>
                    <a:pt x="67075" y="156250"/>
                    <a:pt x="64778" y="156250"/>
                  </a:cubicBezTo>
                  <a:lnTo>
                    <a:pt x="4730" y="156250"/>
                  </a:lnTo>
                  <a:cubicBezTo>
                    <a:pt x="2431" y="156250"/>
                    <a:pt x="562" y="154380"/>
                    <a:pt x="562" y="152083"/>
                  </a:cubicBezTo>
                  <a:lnTo>
                    <a:pt x="562" y="4732"/>
                  </a:lnTo>
                  <a:cubicBezTo>
                    <a:pt x="562" y="2433"/>
                    <a:pt x="2431" y="564"/>
                    <a:pt x="4730" y="564"/>
                  </a:cubicBezTo>
                  <a:close/>
                  <a:moveTo>
                    <a:pt x="4730" y="1"/>
                  </a:moveTo>
                  <a:cubicBezTo>
                    <a:pt x="2121" y="1"/>
                    <a:pt x="0" y="2123"/>
                    <a:pt x="0" y="4732"/>
                  </a:cubicBezTo>
                  <a:lnTo>
                    <a:pt x="0" y="152083"/>
                  </a:lnTo>
                  <a:cubicBezTo>
                    <a:pt x="0" y="154691"/>
                    <a:pt x="2121" y="156813"/>
                    <a:pt x="4730" y="156813"/>
                  </a:cubicBezTo>
                  <a:lnTo>
                    <a:pt x="64778" y="156813"/>
                  </a:lnTo>
                  <a:cubicBezTo>
                    <a:pt x="67385" y="156813"/>
                    <a:pt x="69507" y="154691"/>
                    <a:pt x="69507" y="152083"/>
                  </a:cubicBezTo>
                  <a:lnTo>
                    <a:pt x="69507" y="4732"/>
                  </a:lnTo>
                  <a:cubicBezTo>
                    <a:pt x="69507" y="2123"/>
                    <a:pt x="67385" y="1"/>
                    <a:pt x="6477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5524405" y="1510774"/>
              <a:ext cx="1138841" cy="2553675"/>
            </a:xfrm>
            <a:custGeom>
              <a:avLst/>
              <a:gdLst/>
              <a:ahLst/>
              <a:cxnLst/>
              <a:rect l="l" t="t" r="r" b="b"/>
              <a:pathLst>
                <a:path w="59766" h="134016" extrusionOk="0">
                  <a:moveTo>
                    <a:pt x="0" y="0"/>
                  </a:moveTo>
                  <a:lnTo>
                    <a:pt x="0" y="134015"/>
                  </a:lnTo>
                  <a:lnTo>
                    <a:pt x="59765" y="134015"/>
                  </a:lnTo>
                  <a:lnTo>
                    <a:pt x="597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5908897" y="1413079"/>
              <a:ext cx="334834" cy="32146"/>
            </a:xfrm>
            <a:custGeom>
              <a:avLst/>
              <a:gdLst/>
              <a:ahLst/>
              <a:cxnLst/>
              <a:rect l="l" t="t" r="r" b="b"/>
              <a:pathLst>
                <a:path w="17572" h="1687" extrusionOk="0">
                  <a:moveTo>
                    <a:pt x="831" y="1"/>
                  </a:moveTo>
                  <a:cubicBezTo>
                    <a:pt x="371" y="8"/>
                    <a:pt x="0" y="383"/>
                    <a:pt x="0" y="844"/>
                  </a:cubicBezTo>
                  <a:cubicBezTo>
                    <a:pt x="0" y="1305"/>
                    <a:pt x="371" y="1680"/>
                    <a:pt x="831" y="1687"/>
                  </a:cubicBezTo>
                  <a:lnTo>
                    <a:pt x="16742" y="1687"/>
                  </a:lnTo>
                  <a:cubicBezTo>
                    <a:pt x="17203" y="1680"/>
                    <a:pt x="17572" y="1305"/>
                    <a:pt x="17572" y="844"/>
                  </a:cubicBezTo>
                  <a:cubicBezTo>
                    <a:pt x="17572" y="383"/>
                    <a:pt x="17203" y="8"/>
                    <a:pt x="167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1" name="Google Shape;991;p33"/>
            <p:cNvSpPr/>
            <p:nvPr/>
          </p:nvSpPr>
          <p:spPr>
            <a:xfrm>
              <a:off x="5994701" y="4116888"/>
              <a:ext cx="58308" cy="75839"/>
            </a:xfrm>
            <a:custGeom>
              <a:avLst/>
              <a:gdLst/>
              <a:ahLst/>
              <a:cxnLst/>
              <a:rect l="l" t="t" r="r" b="b"/>
              <a:pathLst>
                <a:path w="3060" h="3980" extrusionOk="0">
                  <a:moveTo>
                    <a:pt x="1531" y="1"/>
                  </a:moveTo>
                  <a:cubicBezTo>
                    <a:pt x="685" y="1"/>
                    <a:pt x="1" y="892"/>
                    <a:pt x="1" y="1990"/>
                  </a:cubicBezTo>
                  <a:cubicBezTo>
                    <a:pt x="1" y="3088"/>
                    <a:pt x="685" y="3979"/>
                    <a:pt x="1529" y="3979"/>
                  </a:cubicBezTo>
                  <a:cubicBezTo>
                    <a:pt x="2374" y="3979"/>
                    <a:pt x="3059" y="3088"/>
                    <a:pt x="3059" y="1990"/>
                  </a:cubicBezTo>
                  <a:cubicBezTo>
                    <a:pt x="3059" y="892"/>
                    <a:pt x="2375" y="1"/>
                    <a:pt x="1531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2" name="Google Shape;992;p33"/>
            <p:cNvSpPr/>
            <p:nvPr/>
          </p:nvSpPr>
          <p:spPr>
            <a:xfrm>
              <a:off x="5896301" y="1685680"/>
              <a:ext cx="395010" cy="460597"/>
            </a:xfrm>
            <a:custGeom>
              <a:avLst/>
              <a:gdLst/>
              <a:ahLst/>
              <a:cxnLst/>
              <a:rect l="l" t="t" r="r" b="b"/>
              <a:pathLst>
                <a:path w="20730" h="24172" extrusionOk="0">
                  <a:moveTo>
                    <a:pt x="10366" y="1"/>
                  </a:moveTo>
                  <a:cubicBezTo>
                    <a:pt x="7617" y="1"/>
                    <a:pt x="4980" y="1274"/>
                    <a:pt x="3036" y="3541"/>
                  </a:cubicBezTo>
                  <a:cubicBezTo>
                    <a:pt x="1093" y="5807"/>
                    <a:pt x="0" y="8881"/>
                    <a:pt x="0" y="12086"/>
                  </a:cubicBezTo>
                  <a:cubicBezTo>
                    <a:pt x="0" y="15291"/>
                    <a:pt x="1093" y="18366"/>
                    <a:pt x="3036" y="20632"/>
                  </a:cubicBezTo>
                  <a:cubicBezTo>
                    <a:pt x="4980" y="22899"/>
                    <a:pt x="7617" y="24172"/>
                    <a:pt x="10366" y="24172"/>
                  </a:cubicBezTo>
                  <a:cubicBezTo>
                    <a:pt x="13113" y="24172"/>
                    <a:pt x="15750" y="22899"/>
                    <a:pt x="17694" y="20632"/>
                  </a:cubicBezTo>
                  <a:cubicBezTo>
                    <a:pt x="19639" y="18366"/>
                    <a:pt x="20730" y="15291"/>
                    <a:pt x="20730" y="12086"/>
                  </a:cubicBezTo>
                  <a:cubicBezTo>
                    <a:pt x="20730" y="8881"/>
                    <a:pt x="19639" y="5807"/>
                    <a:pt x="17694" y="3541"/>
                  </a:cubicBezTo>
                  <a:cubicBezTo>
                    <a:pt x="15750" y="1274"/>
                    <a:pt x="13113" y="1"/>
                    <a:pt x="103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33"/>
            <p:cNvSpPr/>
            <p:nvPr/>
          </p:nvSpPr>
          <p:spPr>
            <a:xfrm>
              <a:off x="6018806" y="1738157"/>
              <a:ext cx="150001" cy="174906"/>
            </a:xfrm>
            <a:custGeom>
              <a:avLst/>
              <a:gdLst/>
              <a:ahLst/>
              <a:cxnLst/>
              <a:rect l="l" t="t" r="r" b="b"/>
              <a:pathLst>
                <a:path w="7872" h="9179" extrusionOk="0">
                  <a:moveTo>
                    <a:pt x="3937" y="1"/>
                  </a:moveTo>
                  <a:cubicBezTo>
                    <a:pt x="1762" y="1"/>
                    <a:pt x="0" y="2055"/>
                    <a:pt x="0" y="4590"/>
                  </a:cubicBezTo>
                  <a:cubicBezTo>
                    <a:pt x="0" y="7125"/>
                    <a:pt x="1762" y="9179"/>
                    <a:pt x="3937" y="9179"/>
                  </a:cubicBezTo>
                  <a:cubicBezTo>
                    <a:pt x="6110" y="9179"/>
                    <a:pt x="7872" y="7125"/>
                    <a:pt x="7872" y="4590"/>
                  </a:cubicBezTo>
                  <a:cubicBezTo>
                    <a:pt x="7872" y="2055"/>
                    <a:pt x="6110" y="1"/>
                    <a:pt x="393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33"/>
            <p:cNvSpPr/>
            <p:nvPr/>
          </p:nvSpPr>
          <p:spPr>
            <a:xfrm>
              <a:off x="6013432" y="1732803"/>
              <a:ext cx="160748" cy="185634"/>
            </a:xfrm>
            <a:custGeom>
              <a:avLst/>
              <a:gdLst/>
              <a:ahLst/>
              <a:cxnLst/>
              <a:rect l="l" t="t" r="r" b="b"/>
              <a:pathLst>
                <a:path w="8436" h="9742" extrusionOk="0">
                  <a:moveTo>
                    <a:pt x="4219" y="562"/>
                  </a:moveTo>
                  <a:cubicBezTo>
                    <a:pt x="6234" y="562"/>
                    <a:pt x="7874" y="2494"/>
                    <a:pt x="7874" y="4871"/>
                  </a:cubicBezTo>
                  <a:cubicBezTo>
                    <a:pt x="7874" y="7247"/>
                    <a:pt x="6234" y="9180"/>
                    <a:pt x="4219" y="9180"/>
                  </a:cubicBezTo>
                  <a:cubicBezTo>
                    <a:pt x="2203" y="9180"/>
                    <a:pt x="562" y="7247"/>
                    <a:pt x="562" y="4871"/>
                  </a:cubicBezTo>
                  <a:cubicBezTo>
                    <a:pt x="562" y="2494"/>
                    <a:pt x="2203" y="562"/>
                    <a:pt x="4219" y="562"/>
                  </a:cubicBezTo>
                  <a:close/>
                  <a:moveTo>
                    <a:pt x="4219" y="0"/>
                  </a:moveTo>
                  <a:cubicBezTo>
                    <a:pt x="1892" y="0"/>
                    <a:pt x="1" y="2185"/>
                    <a:pt x="1" y="4871"/>
                  </a:cubicBezTo>
                  <a:cubicBezTo>
                    <a:pt x="1" y="7556"/>
                    <a:pt x="1892" y="9741"/>
                    <a:pt x="4219" y="9741"/>
                  </a:cubicBezTo>
                  <a:cubicBezTo>
                    <a:pt x="6544" y="9741"/>
                    <a:pt x="8435" y="7556"/>
                    <a:pt x="8435" y="4871"/>
                  </a:cubicBezTo>
                  <a:cubicBezTo>
                    <a:pt x="8435" y="2185"/>
                    <a:pt x="6544" y="0"/>
                    <a:pt x="4219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33"/>
            <p:cNvSpPr/>
            <p:nvPr/>
          </p:nvSpPr>
          <p:spPr>
            <a:xfrm>
              <a:off x="5957544" y="1936386"/>
              <a:ext cx="272525" cy="209891"/>
            </a:xfrm>
            <a:custGeom>
              <a:avLst/>
              <a:gdLst/>
              <a:ahLst/>
              <a:cxnLst/>
              <a:rect l="l" t="t" r="r" b="b"/>
              <a:pathLst>
                <a:path w="14302" h="11015" extrusionOk="0">
                  <a:moveTo>
                    <a:pt x="7152" y="1"/>
                  </a:moveTo>
                  <a:cubicBezTo>
                    <a:pt x="3202" y="1"/>
                    <a:pt x="1" y="3014"/>
                    <a:pt x="1" y="6731"/>
                  </a:cubicBezTo>
                  <a:cubicBezTo>
                    <a:pt x="4" y="7077"/>
                    <a:pt x="34" y="7421"/>
                    <a:pt x="93" y="7763"/>
                  </a:cubicBezTo>
                  <a:cubicBezTo>
                    <a:pt x="1945" y="9775"/>
                    <a:pt x="4421" y="11015"/>
                    <a:pt x="7152" y="11015"/>
                  </a:cubicBezTo>
                  <a:cubicBezTo>
                    <a:pt x="9882" y="11015"/>
                    <a:pt x="12358" y="9775"/>
                    <a:pt x="14209" y="7763"/>
                  </a:cubicBezTo>
                  <a:cubicBezTo>
                    <a:pt x="14268" y="7421"/>
                    <a:pt x="14298" y="7077"/>
                    <a:pt x="14301" y="6731"/>
                  </a:cubicBezTo>
                  <a:cubicBezTo>
                    <a:pt x="14301" y="3014"/>
                    <a:pt x="11100" y="1"/>
                    <a:pt x="71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33"/>
            <p:cNvSpPr/>
            <p:nvPr/>
          </p:nvSpPr>
          <p:spPr>
            <a:xfrm>
              <a:off x="5952190" y="1931032"/>
              <a:ext cx="283234" cy="220619"/>
            </a:xfrm>
            <a:custGeom>
              <a:avLst/>
              <a:gdLst/>
              <a:ahLst/>
              <a:cxnLst/>
              <a:rect l="l" t="t" r="r" b="b"/>
              <a:pathLst>
                <a:path w="14864" h="11578" extrusionOk="0">
                  <a:moveTo>
                    <a:pt x="7433" y="562"/>
                  </a:moveTo>
                  <a:cubicBezTo>
                    <a:pt x="11220" y="562"/>
                    <a:pt x="14302" y="3455"/>
                    <a:pt x="14302" y="7012"/>
                  </a:cubicBezTo>
                  <a:cubicBezTo>
                    <a:pt x="14299" y="7314"/>
                    <a:pt x="14274" y="7616"/>
                    <a:pt x="14226" y="7915"/>
                  </a:cubicBezTo>
                  <a:cubicBezTo>
                    <a:pt x="12358" y="9913"/>
                    <a:pt x="9949" y="11014"/>
                    <a:pt x="7433" y="11014"/>
                  </a:cubicBezTo>
                  <a:cubicBezTo>
                    <a:pt x="4917" y="11014"/>
                    <a:pt x="2506" y="9915"/>
                    <a:pt x="638" y="7915"/>
                  </a:cubicBezTo>
                  <a:cubicBezTo>
                    <a:pt x="590" y="7616"/>
                    <a:pt x="565" y="7314"/>
                    <a:pt x="563" y="7012"/>
                  </a:cubicBezTo>
                  <a:cubicBezTo>
                    <a:pt x="563" y="3455"/>
                    <a:pt x="3644" y="562"/>
                    <a:pt x="7433" y="562"/>
                  </a:cubicBezTo>
                  <a:close/>
                  <a:moveTo>
                    <a:pt x="7433" y="0"/>
                  </a:moveTo>
                  <a:cubicBezTo>
                    <a:pt x="3334" y="0"/>
                    <a:pt x="0" y="3146"/>
                    <a:pt x="0" y="7012"/>
                  </a:cubicBezTo>
                  <a:cubicBezTo>
                    <a:pt x="0" y="7345"/>
                    <a:pt x="31" y="7688"/>
                    <a:pt x="97" y="8089"/>
                  </a:cubicBezTo>
                  <a:cubicBezTo>
                    <a:pt x="105" y="8143"/>
                    <a:pt x="130" y="8194"/>
                    <a:pt x="167" y="8235"/>
                  </a:cubicBezTo>
                  <a:cubicBezTo>
                    <a:pt x="2152" y="10390"/>
                    <a:pt x="4732" y="11577"/>
                    <a:pt x="7433" y="11577"/>
                  </a:cubicBezTo>
                  <a:cubicBezTo>
                    <a:pt x="10134" y="11577"/>
                    <a:pt x="12714" y="10390"/>
                    <a:pt x="14697" y="8235"/>
                  </a:cubicBezTo>
                  <a:cubicBezTo>
                    <a:pt x="14734" y="8194"/>
                    <a:pt x="14759" y="8143"/>
                    <a:pt x="14767" y="8089"/>
                  </a:cubicBezTo>
                  <a:cubicBezTo>
                    <a:pt x="14833" y="7688"/>
                    <a:pt x="14864" y="7345"/>
                    <a:pt x="14864" y="7012"/>
                  </a:cubicBezTo>
                  <a:cubicBezTo>
                    <a:pt x="14864" y="3146"/>
                    <a:pt x="11530" y="0"/>
                    <a:pt x="743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33"/>
            <p:cNvSpPr/>
            <p:nvPr/>
          </p:nvSpPr>
          <p:spPr>
            <a:xfrm>
              <a:off x="5807695" y="2262875"/>
              <a:ext cx="572222" cy="655835"/>
            </a:xfrm>
            <a:custGeom>
              <a:avLst/>
              <a:gdLst/>
              <a:ahLst/>
              <a:cxnLst/>
              <a:rect l="l" t="t" r="r" b="b"/>
              <a:pathLst>
                <a:path w="30030" h="34418" extrusionOk="0">
                  <a:moveTo>
                    <a:pt x="15016" y="5228"/>
                  </a:moveTo>
                  <a:cubicBezTo>
                    <a:pt x="20632" y="5228"/>
                    <a:pt x="25203" y="10176"/>
                    <a:pt x="25203" y="16261"/>
                  </a:cubicBezTo>
                  <a:lnTo>
                    <a:pt x="25203" y="29190"/>
                  </a:lnTo>
                  <a:lnTo>
                    <a:pt x="4827" y="29190"/>
                  </a:lnTo>
                  <a:lnTo>
                    <a:pt x="4827" y="16261"/>
                  </a:lnTo>
                  <a:cubicBezTo>
                    <a:pt x="4827" y="10176"/>
                    <a:pt x="9398" y="5228"/>
                    <a:pt x="15016" y="5228"/>
                  </a:cubicBezTo>
                  <a:close/>
                  <a:moveTo>
                    <a:pt x="15016" y="1"/>
                  </a:moveTo>
                  <a:cubicBezTo>
                    <a:pt x="6736" y="1"/>
                    <a:pt x="1" y="7294"/>
                    <a:pt x="1" y="16261"/>
                  </a:cubicBezTo>
                  <a:lnTo>
                    <a:pt x="1" y="31804"/>
                  </a:lnTo>
                  <a:cubicBezTo>
                    <a:pt x="1" y="33248"/>
                    <a:pt x="1082" y="34417"/>
                    <a:pt x="2415" y="34417"/>
                  </a:cubicBezTo>
                  <a:lnTo>
                    <a:pt x="27617" y="34417"/>
                  </a:lnTo>
                  <a:cubicBezTo>
                    <a:pt x="28950" y="34417"/>
                    <a:pt x="30029" y="33248"/>
                    <a:pt x="30029" y="31804"/>
                  </a:cubicBezTo>
                  <a:lnTo>
                    <a:pt x="30029" y="16261"/>
                  </a:lnTo>
                  <a:cubicBezTo>
                    <a:pt x="30029" y="7294"/>
                    <a:pt x="23294" y="1"/>
                    <a:pt x="1501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33"/>
            <p:cNvSpPr/>
            <p:nvPr/>
          </p:nvSpPr>
          <p:spPr>
            <a:xfrm>
              <a:off x="5760458" y="2716555"/>
              <a:ext cx="666715" cy="630778"/>
            </a:xfrm>
            <a:custGeom>
              <a:avLst/>
              <a:gdLst/>
              <a:ahLst/>
              <a:cxnLst/>
              <a:rect l="l" t="t" r="r" b="b"/>
              <a:pathLst>
                <a:path w="34989" h="33103" extrusionOk="0">
                  <a:moveTo>
                    <a:pt x="1" y="1"/>
                  </a:moveTo>
                  <a:lnTo>
                    <a:pt x="1" y="33102"/>
                  </a:lnTo>
                  <a:lnTo>
                    <a:pt x="34989" y="33102"/>
                  </a:lnTo>
                  <a:lnTo>
                    <a:pt x="34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6003181" y="2875188"/>
              <a:ext cx="187806" cy="275745"/>
            </a:xfrm>
            <a:custGeom>
              <a:avLst/>
              <a:gdLst/>
              <a:ahLst/>
              <a:cxnLst/>
              <a:rect l="l" t="t" r="r" b="b"/>
              <a:pathLst>
                <a:path w="9856" h="14471" extrusionOk="0">
                  <a:moveTo>
                    <a:pt x="4927" y="1"/>
                  </a:moveTo>
                  <a:cubicBezTo>
                    <a:pt x="2633" y="1"/>
                    <a:pt x="772" y="2016"/>
                    <a:pt x="772" y="4502"/>
                  </a:cubicBezTo>
                  <a:cubicBezTo>
                    <a:pt x="772" y="6052"/>
                    <a:pt x="1496" y="7417"/>
                    <a:pt x="2595" y="8227"/>
                  </a:cubicBezTo>
                  <a:lnTo>
                    <a:pt x="1" y="14470"/>
                  </a:lnTo>
                  <a:lnTo>
                    <a:pt x="9856" y="14470"/>
                  </a:lnTo>
                  <a:lnTo>
                    <a:pt x="7261" y="8227"/>
                  </a:lnTo>
                  <a:cubicBezTo>
                    <a:pt x="8361" y="7417"/>
                    <a:pt x="9084" y="6050"/>
                    <a:pt x="9084" y="4502"/>
                  </a:cubicBezTo>
                  <a:cubicBezTo>
                    <a:pt x="9084" y="2016"/>
                    <a:pt x="7223" y="1"/>
                    <a:pt x="4927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5996759" y="2869853"/>
              <a:ext cx="200611" cy="286435"/>
            </a:xfrm>
            <a:custGeom>
              <a:avLst/>
              <a:gdLst/>
              <a:ahLst/>
              <a:cxnLst/>
              <a:rect l="l" t="t" r="r" b="b"/>
              <a:pathLst>
                <a:path w="10528" h="15032" extrusionOk="0">
                  <a:moveTo>
                    <a:pt x="5264" y="562"/>
                  </a:moveTo>
                  <a:cubicBezTo>
                    <a:pt x="7401" y="562"/>
                    <a:pt x="9139" y="2455"/>
                    <a:pt x="9139" y="4782"/>
                  </a:cubicBezTo>
                  <a:cubicBezTo>
                    <a:pt x="9139" y="6185"/>
                    <a:pt x="8501" y="7493"/>
                    <a:pt x="7430" y="8280"/>
                  </a:cubicBezTo>
                  <a:cubicBezTo>
                    <a:pt x="7327" y="8356"/>
                    <a:pt x="7287" y="8495"/>
                    <a:pt x="7337" y="8614"/>
                  </a:cubicBezTo>
                  <a:lnTo>
                    <a:pt x="9771" y="14469"/>
                  </a:lnTo>
                  <a:lnTo>
                    <a:pt x="759" y="14469"/>
                  </a:lnTo>
                  <a:lnTo>
                    <a:pt x="3192" y="8614"/>
                  </a:lnTo>
                  <a:cubicBezTo>
                    <a:pt x="3241" y="8495"/>
                    <a:pt x="3204" y="8356"/>
                    <a:pt x="3099" y="8280"/>
                  </a:cubicBezTo>
                  <a:cubicBezTo>
                    <a:pt x="2028" y="7493"/>
                    <a:pt x="1391" y="6185"/>
                    <a:pt x="1391" y="4782"/>
                  </a:cubicBezTo>
                  <a:cubicBezTo>
                    <a:pt x="1391" y="2455"/>
                    <a:pt x="3129" y="562"/>
                    <a:pt x="5264" y="562"/>
                  </a:cubicBezTo>
                  <a:close/>
                  <a:moveTo>
                    <a:pt x="5264" y="1"/>
                  </a:moveTo>
                  <a:cubicBezTo>
                    <a:pt x="2819" y="1"/>
                    <a:pt x="828" y="2146"/>
                    <a:pt x="828" y="4782"/>
                  </a:cubicBezTo>
                  <a:cubicBezTo>
                    <a:pt x="828" y="6285"/>
                    <a:pt x="1483" y="7696"/>
                    <a:pt x="2591" y="8598"/>
                  </a:cubicBezTo>
                  <a:lnTo>
                    <a:pt x="78" y="14642"/>
                  </a:lnTo>
                  <a:cubicBezTo>
                    <a:pt x="1" y="14827"/>
                    <a:pt x="136" y="15030"/>
                    <a:pt x="338" y="15032"/>
                  </a:cubicBezTo>
                  <a:lnTo>
                    <a:pt x="10193" y="15032"/>
                  </a:lnTo>
                  <a:cubicBezTo>
                    <a:pt x="10392" y="15032"/>
                    <a:pt x="10528" y="14827"/>
                    <a:pt x="10452" y="14642"/>
                  </a:cubicBezTo>
                  <a:lnTo>
                    <a:pt x="7939" y="8598"/>
                  </a:lnTo>
                  <a:cubicBezTo>
                    <a:pt x="9046" y="7696"/>
                    <a:pt x="9701" y="6285"/>
                    <a:pt x="9701" y="4782"/>
                  </a:cubicBezTo>
                  <a:cubicBezTo>
                    <a:pt x="9701" y="2146"/>
                    <a:pt x="7712" y="1"/>
                    <a:pt x="526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5887574" y="2853485"/>
              <a:ext cx="775672" cy="1061878"/>
            </a:xfrm>
            <a:custGeom>
              <a:avLst/>
              <a:gdLst/>
              <a:ahLst/>
              <a:cxnLst/>
              <a:rect l="l" t="t" r="r" b="b"/>
              <a:pathLst>
                <a:path w="40707" h="55727" extrusionOk="0">
                  <a:moveTo>
                    <a:pt x="40706" y="1"/>
                  </a:moveTo>
                  <a:lnTo>
                    <a:pt x="100" y="55240"/>
                  </a:lnTo>
                  <a:cubicBezTo>
                    <a:pt x="1" y="55375"/>
                    <a:pt x="30" y="55568"/>
                    <a:pt x="165" y="55667"/>
                  </a:cubicBezTo>
                  <a:cubicBezTo>
                    <a:pt x="220" y="55707"/>
                    <a:pt x="283" y="55727"/>
                    <a:pt x="346" y="55727"/>
                  </a:cubicBezTo>
                  <a:cubicBezTo>
                    <a:pt x="441" y="55727"/>
                    <a:pt x="534" y="55683"/>
                    <a:pt x="594" y="55601"/>
                  </a:cubicBezTo>
                  <a:lnTo>
                    <a:pt x="40706" y="1035"/>
                  </a:lnTo>
                  <a:lnTo>
                    <a:pt x="40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6507643" y="1676190"/>
              <a:ext cx="155603" cy="218351"/>
            </a:xfrm>
            <a:custGeom>
              <a:avLst/>
              <a:gdLst/>
              <a:ahLst/>
              <a:cxnLst/>
              <a:rect l="l" t="t" r="r" b="b"/>
              <a:pathLst>
                <a:path w="8166" h="11459" extrusionOk="0">
                  <a:moveTo>
                    <a:pt x="8165" y="0"/>
                  </a:moveTo>
                  <a:lnTo>
                    <a:pt x="95" y="10977"/>
                  </a:lnTo>
                  <a:cubicBezTo>
                    <a:pt x="1" y="11112"/>
                    <a:pt x="31" y="11300"/>
                    <a:pt x="165" y="11398"/>
                  </a:cubicBezTo>
                  <a:cubicBezTo>
                    <a:pt x="220" y="11438"/>
                    <a:pt x="284" y="11458"/>
                    <a:pt x="347" y="11458"/>
                  </a:cubicBezTo>
                  <a:cubicBezTo>
                    <a:pt x="439" y="11458"/>
                    <a:pt x="529" y="11417"/>
                    <a:pt x="590" y="11338"/>
                  </a:cubicBezTo>
                  <a:lnTo>
                    <a:pt x="8165" y="1034"/>
                  </a:lnTo>
                  <a:lnTo>
                    <a:pt x="81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5524405" y="1952545"/>
              <a:ext cx="945204" cy="1292558"/>
            </a:xfrm>
            <a:custGeom>
              <a:avLst/>
              <a:gdLst/>
              <a:ahLst/>
              <a:cxnLst/>
              <a:rect l="l" t="t" r="r" b="b"/>
              <a:pathLst>
                <a:path w="49604" h="67833" extrusionOk="0">
                  <a:moveTo>
                    <a:pt x="49258" y="0"/>
                  </a:moveTo>
                  <a:cubicBezTo>
                    <a:pt x="49164" y="0"/>
                    <a:pt x="49071" y="44"/>
                    <a:pt x="49010" y="125"/>
                  </a:cubicBezTo>
                  <a:lnTo>
                    <a:pt x="0" y="66799"/>
                  </a:lnTo>
                  <a:lnTo>
                    <a:pt x="0" y="67833"/>
                  </a:lnTo>
                  <a:lnTo>
                    <a:pt x="49505" y="489"/>
                  </a:lnTo>
                  <a:cubicBezTo>
                    <a:pt x="49604" y="352"/>
                    <a:pt x="49575" y="160"/>
                    <a:pt x="49439" y="60"/>
                  </a:cubicBezTo>
                  <a:cubicBezTo>
                    <a:pt x="49384" y="20"/>
                    <a:pt x="49321" y="0"/>
                    <a:pt x="49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5795367" y="3956807"/>
              <a:ext cx="66388" cy="83975"/>
            </a:xfrm>
            <a:custGeom>
              <a:avLst/>
              <a:gdLst/>
              <a:ahLst/>
              <a:cxnLst/>
              <a:rect l="l" t="t" r="r" b="b"/>
              <a:pathLst>
                <a:path w="3484" h="4407" extrusionOk="0">
                  <a:moveTo>
                    <a:pt x="3136" y="0"/>
                  </a:moveTo>
                  <a:cubicBezTo>
                    <a:pt x="3042" y="0"/>
                    <a:pt x="2949" y="44"/>
                    <a:pt x="2890" y="125"/>
                  </a:cubicBezTo>
                  <a:lnTo>
                    <a:pt x="100" y="3920"/>
                  </a:lnTo>
                  <a:cubicBezTo>
                    <a:pt x="0" y="4057"/>
                    <a:pt x="30" y="4248"/>
                    <a:pt x="165" y="4349"/>
                  </a:cubicBezTo>
                  <a:cubicBezTo>
                    <a:pt x="218" y="4387"/>
                    <a:pt x="282" y="4407"/>
                    <a:pt x="347" y="4407"/>
                  </a:cubicBezTo>
                  <a:cubicBezTo>
                    <a:pt x="444" y="4407"/>
                    <a:pt x="536" y="4360"/>
                    <a:pt x="594" y="4283"/>
                  </a:cubicBezTo>
                  <a:lnTo>
                    <a:pt x="3383" y="488"/>
                  </a:lnTo>
                  <a:cubicBezTo>
                    <a:pt x="3483" y="351"/>
                    <a:pt x="3454" y="160"/>
                    <a:pt x="3317" y="59"/>
                  </a:cubicBezTo>
                  <a:cubicBezTo>
                    <a:pt x="3263" y="20"/>
                    <a:pt x="3199" y="0"/>
                    <a:pt x="3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6033802" y="3081344"/>
              <a:ext cx="629444" cy="862906"/>
            </a:xfrm>
            <a:custGeom>
              <a:avLst/>
              <a:gdLst/>
              <a:ahLst/>
              <a:cxnLst/>
              <a:rect l="l" t="t" r="r" b="b"/>
              <a:pathLst>
                <a:path w="33033" h="45285" extrusionOk="0">
                  <a:moveTo>
                    <a:pt x="33032" y="1"/>
                  </a:moveTo>
                  <a:lnTo>
                    <a:pt x="102" y="44797"/>
                  </a:lnTo>
                  <a:cubicBezTo>
                    <a:pt x="1" y="44934"/>
                    <a:pt x="32" y="45125"/>
                    <a:pt x="167" y="45224"/>
                  </a:cubicBezTo>
                  <a:cubicBezTo>
                    <a:pt x="222" y="45265"/>
                    <a:pt x="286" y="45284"/>
                    <a:pt x="349" y="45284"/>
                  </a:cubicBezTo>
                  <a:cubicBezTo>
                    <a:pt x="443" y="45284"/>
                    <a:pt x="535" y="45241"/>
                    <a:pt x="595" y="45159"/>
                  </a:cubicBezTo>
                  <a:lnTo>
                    <a:pt x="33032" y="1036"/>
                  </a:lnTo>
                  <a:lnTo>
                    <a:pt x="33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06" name="Google Shape;1006;p33"/>
          <p:cNvSpPr txBox="1"/>
          <p:nvPr>
            <p:ph type="body" idx="1"/>
          </p:nvPr>
        </p:nvSpPr>
        <p:spPr>
          <a:xfrm>
            <a:off x="626625" y="1030275"/>
            <a:ext cx="51513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Impersonation of Trusted Entities: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Be wary of communications pretending to be from trusted sources or organizations.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Creating a Sense of Urgency: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Phishers often use urgency to pressure individuals into making hasty decisions or revealing information.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Exploiting Emotions: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Phishing attacks may play on emotions such as fear, curiosity, or greed to manipulate individuals.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Pretexting and Pretending: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Stay cautious of individuals pretending to be someone else or creating false scenarios to extract information.</a:t>
            </a:r>
            <a:endParaRPr sz="1400"/>
          </a:p>
        </p:txBody>
      </p:sp>
      <p:sp>
        <p:nvSpPr>
          <p:cNvPr id="1007" name="Google Shape;1007;p33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Social Engineering Tactics</a:t>
            </a:r>
            <a:endParaRPr lang="en-GB" b="1"/>
          </a:p>
        </p:txBody>
      </p:sp>
      <p:grpSp>
        <p:nvGrpSpPr>
          <p:cNvPr id="1008" name="Google Shape;1008;p33"/>
          <p:cNvGrpSpPr/>
          <p:nvPr/>
        </p:nvGrpSpPr>
        <p:grpSpPr>
          <a:xfrm>
            <a:off x="5777973" y="2268785"/>
            <a:ext cx="1891146" cy="2887347"/>
            <a:chOff x="3605604" y="1716301"/>
            <a:chExt cx="1765941" cy="2696187"/>
          </a:xfrm>
        </p:grpSpPr>
        <p:sp>
          <p:nvSpPr>
            <p:cNvPr id="1009" name="Google Shape;1009;p33"/>
            <p:cNvSpPr/>
            <p:nvPr/>
          </p:nvSpPr>
          <p:spPr>
            <a:xfrm>
              <a:off x="3611854" y="1721637"/>
              <a:ext cx="862372" cy="1070872"/>
            </a:xfrm>
            <a:custGeom>
              <a:avLst/>
              <a:gdLst/>
              <a:ahLst/>
              <a:cxnLst/>
              <a:rect l="l" t="t" r="r" b="b"/>
              <a:pathLst>
                <a:path w="45257" h="56199" extrusionOk="0">
                  <a:moveTo>
                    <a:pt x="37476" y="1"/>
                  </a:moveTo>
                  <a:cubicBezTo>
                    <a:pt x="34727" y="1"/>
                    <a:pt x="33541" y="1233"/>
                    <a:pt x="34009" y="2053"/>
                  </a:cubicBezTo>
                  <a:cubicBezTo>
                    <a:pt x="34538" y="2979"/>
                    <a:pt x="35994" y="4038"/>
                    <a:pt x="35994" y="4038"/>
                  </a:cubicBezTo>
                  <a:cubicBezTo>
                    <a:pt x="35994" y="4038"/>
                    <a:pt x="34170" y="3024"/>
                    <a:pt x="32260" y="3024"/>
                  </a:cubicBezTo>
                  <a:cubicBezTo>
                    <a:pt x="31497" y="3024"/>
                    <a:pt x="30719" y="3186"/>
                    <a:pt x="30039" y="3640"/>
                  </a:cubicBezTo>
                  <a:cubicBezTo>
                    <a:pt x="27657" y="5228"/>
                    <a:pt x="31098" y="4566"/>
                    <a:pt x="30436" y="6154"/>
                  </a:cubicBezTo>
                  <a:cubicBezTo>
                    <a:pt x="29774" y="7743"/>
                    <a:pt x="26069" y="7081"/>
                    <a:pt x="25143" y="11316"/>
                  </a:cubicBezTo>
                  <a:cubicBezTo>
                    <a:pt x="24217" y="15550"/>
                    <a:pt x="26864" y="19785"/>
                    <a:pt x="24481" y="21637"/>
                  </a:cubicBezTo>
                  <a:cubicBezTo>
                    <a:pt x="22099" y="23490"/>
                    <a:pt x="14954" y="20975"/>
                    <a:pt x="12837" y="25607"/>
                  </a:cubicBezTo>
                  <a:cubicBezTo>
                    <a:pt x="10719" y="30239"/>
                    <a:pt x="13712" y="32291"/>
                    <a:pt x="8684" y="35202"/>
                  </a:cubicBezTo>
                  <a:cubicBezTo>
                    <a:pt x="3657" y="38112"/>
                    <a:pt x="1" y="40958"/>
                    <a:pt x="1456" y="48103"/>
                  </a:cubicBezTo>
                  <a:cubicBezTo>
                    <a:pt x="2544" y="53444"/>
                    <a:pt x="5480" y="56198"/>
                    <a:pt x="10818" y="56198"/>
                  </a:cubicBezTo>
                  <a:cubicBezTo>
                    <a:pt x="12621" y="56198"/>
                    <a:pt x="14698" y="55884"/>
                    <a:pt x="17070" y="55249"/>
                  </a:cubicBezTo>
                  <a:cubicBezTo>
                    <a:pt x="26466" y="52736"/>
                    <a:pt x="25805" y="47045"/>
                    <a:pt x="28848" y="41223"/>
                  </a:cubicBezTo>
                  <a:cubicBezTo>
                    <a:pt x="31891" y="35399"/>
                    <a:pt x="36655" y="36591"/>
                    <a:pt x="38112" y="33283"/>
                  </a:cubicBezTo>
                  <a:cubicBezTo>
                    <a:pt x="39567" y="29974"/>
                    <a:pt x="37714" y="26004"/>
                    <a:pt x="37846" y="22962"/>
                  </a:cubicBezTo>
                  <a:cubicBezTo>
                    <a:pt x="37979" y="19918"/>
                    <a:pt x="41023" y="19256"/>
                    <a:pt x="42213" y="15683"/>
                  </a:cubicBezTo>
                  <a:cubicBezTo>
                    <a:pt x="43404" y="12111"/>
                    <a:pt x="44471" y="8399"/>
                    <a:pt x="44471" y="8399"/>
                  </a:cubicBezTo>
                  <a:cubicBezTo>
                    <a:pt x="44471" y="8399"/>
                    <a:pt x="45257" y="6949"/>
                    <a:pt x="45257" y="4435"/>
                  </a:cubicBezTo>
                  <a:cubicBezTo>
                    <a:pt x="45257" y="1921"/>
                    <a:pt x="42213" y="465"/>
                    <a:pt x="38640" y="68"/>
                  </a:cubicBezTo>
                  <a:cubicBezTo>
                    <a:pt x="38225" y="22"/>
                    <a:pt x="37837" y="1"/>
                    <a:pt x="3747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3605604" y="1716301"/>
              <a:ext cx="873958" cy="1081600"/>
            </a:xfrm>
            <a:custGeom>
              <a:avLst/>
              <a:gdLst/>
              <a:ahLst/>
              <a:cxnLst/>
              <a:rect l="l" t="t" r="r" b="b"/>
              <a:pathLst>
                <a:path w="45865" h="56762" extrusionOk="0">
                  <a:moveTo>
                    <a:pt x="37811" y="562"/>
                  </a:moveTo>
                  <a:cubicBezTo>
                    <a:pt x="38161" y="562"/>
                    <a:pt x="38537" y="582"/>
                    <a:pt x="38937" y="627"/>
                  </a:cubicBezTo>
                  <a:cubicBezTo>
                    <a:pt x="42014" y="968"/>
                    <a:pt x="45303" y="2222"/>
                    <a:pt x="45303" y="4715"/>
                  </a:cubicBezTo>
                  <a:cubicBezTo>
                    <a:pt x="45303" y="7117"/>
                    <a:pt x="44558" y="8530"/>
                    <a:pt x="44551" y="8545"/>
                  </a:cubicBezTo>
                  <a:cubicBezTo>
                    <a:pt x="44540" y="8562"/>
                    <a:pt x="44533" y="8581"/>
                    <a:pt x="44527" y="8600"/>
                  </a:cubicBezTo>
                  <a:cubicBezTo>
                    <a:pt x="44516" y="8638"/>
                    <a:pt x="43449" y="12347"/>
                    <a:pt x="42274" y="15874"/>
                  </a:cubicBezTo>
                  <a:cubicBezTo>
                    <a:pt x="41733" y="17498"/>
                    <a:pt x="40810" y="18483"/>
                    <a:pt x="39917" y="19435"/>
                  </a:cubicBezTo>
                  <a:cubicBezTo>
                    <a:pt x="38914" y="20504"/>
                    <a:pt x="37967" y="21515"/>
                    <a:pt x="37893" y="23229"/>
                  </a:cubicBezTo>
                  <a:cubicBezTo>
                    <a:pt x="37845" y="24365"/>
                    <a:pt x="38059" y="25596"/>
                    <a:pt x="38285" y="26899"/>
                  </a:cubicBezTo>
                  <a:cubicBezTo>
                    <a:pt x="38673" y="29122"/>
                    <a:pt x="39074" y="31421"/>
                    <a:pt x="38182" y="33449"/>
                  </a:cubicBezTo>
                  <a:cubicBezTo>
                    <a:pt x="37589" y="34794"/>
                    <a:pt x="36424" y="35337"/>
                    <a:pt x="34948" y="36022"/>
                  </a:cubicBezTo>
                  <a:cubicBezTo>
                    <a:pt x="33049" y="36906"/>
                    <a:pt x="30688" y="38003"/>
                    <a:pt x="28926" y="41372"/>
                  </a:cubicBezTo>
                  <a:cubicBezTo>
                    <a:pt x="28171" y="42819"/>
                    <a:pt x="27644" y="44246"/>
                    <a:pt x="27135" y="45628"/>
                  </a:cubicBezTo>
                  <a:cubicBezTo>
                    <a:pt x="25599" y="49797"/>
                    <a:pt x="24272" y="53398"/>
                    <a:pt x="17326" y="55258"/>
                  </a:cubicBezTo>
                  <a:cubicBezTo>
                    <a:pt x="14977" y="55886"/>
                    <a:pt x="12922" y="56201"/>
                    <a:pt x="11140" y="56201"/>
                  </a:cubicBezTo>
                  <a:cubicBezTo>
                    <a:pt x="9077" y="56201"/>
                    <a:pt x="7379" y="55779"/>
                    <a:pt x="6015" y="54935"/>
                  </a:cubicBezTo>
                  <a:cubicBezTo>
                    <a:pt x="4005" y="53691"/>
                    <a:pt x="2712" y="51530"/>
                    <a:pt x="2058" y="48329"/>
                  </a:cubicBezTo>
                  <a:cubicBezTo>
                    <a:pt x="625" y="41289"/>
                    <a:pt x="4256" y="38561"/>
                    <a:pt x="9152" y="35726"/>
                  </a:cubicBezTo>
                  <a:cubicBezTo>
                    <a:pt x="12377" y="33859"/>
                    <a:pt x="12441" y="32288"/>
                    <a:pt x="12523" y="30301"/>
                  </a:cubicBezTo>
                  <a:cubicBezTo>
                    <a:pt x="12571" y="29100"/>
                    <a:pt x="12626" y="27740"/>
                    <a:pt x="13420" y="26005"/>
                  </a:cubicBezTo>
                  <a:cubicBezTo>
                    <a:pt x="14654" y="23303"/>
                    <a:pt x="17779" y="23170"/>
                    <a:pt x="20537" y="23052"/>
                  </a:cubicBezTo>
                  <a:cubicBezTo>
                    <a:pt x="22318" y="22976"/>
                    <a:pt x="23998" y="22903"/>
                    <a:pt x="24982" y="22139"/>
                  </a:cubicBezTo>
                  <a:cubicBezTo>
                    <a:pt x="26461" y="20988"/>
                    <a:pt x="26181" y="19076"/>
                    <a:pt x="25858" y="16862"/>
                  </a:cubicBezTo>
                  <a:cubicBezTo>
                    <a:pt x="25621" y="15258"/>
                    <a:pt x="25354" y="13439"/>
                    <a:pt x="25745" y="11656"/>
                  </a:cubicBezTo>
                  <a:cubicBezTo>
                    <a:pt x="26299" y="9122"/>
                    <a:pt x="27905" y="8438"/>
                    <a:pt x="29195" y="7890"/>
                  </a:cubicBezTo>
                  <a:cubicBezTo>
                    <a:pt x="30021" y="7537"/>
                    <a:pt x="30736" y="7234"/>
                    <a:pt x="31023" y="6542"/>
                  </a:cubicBezTo>
                  <a:cubicBezTo>
                    <a:pt x="31429" y="5570"/>
                    <a:pt x="30609" y="5189"/>
                    <a:pt x="30169" y="4985"/>
                  </a:cubicBezTo>
                  <a:cubicBezTo>
                    <a:pt x="30032" y="4921"/>
                    <a:pt x="29825" y="4824"/>
                    <a:pt x="29797" y="4794"/>
                  </a:cubicBezTo>
                  <a:cubicBezTo>
                    <a:pt x="29800" y="4776"/>
                    <a:pt x="29846" y="4606"/>
                    <a:pt x="30523" y="4155"/>
                  </a:cubicBezTo>
                  <a:cubicBezTo>
                    <a:pt x="31147" y="3738"/>
                    <a:pt x="31871" y="3588"/>
                    <a:pt x="32585" y="3588"/>
                  </a:cubicBezTo>
                  <a:cubicBezTo>
                    <a:pt x="34395" y="3588"/>
                    <a:pt x="36160" y="4550"/>
                    <a:pt x="36185" y="4562"/>
                  </a:cubicBezTo>
                  <a:cubicBezTo>
                    <a:pt x="36228" y="4586"/>
                    <a:pt x="36276" y="4598"/>
                    <a:pt x="36322" y="4598"/>
                  </a:cubicBezTo>
                  <a:cubicBezTo>
                    <a:pt x="36415" y="4598"/>
                    <a:pt x="36505" y="4552"/>
                    <a:pt x="36558" y="4468"/>
                  </a:cubicBezTo>
                  <a:cubicBezTo>
                    <a:pt x="36638" y="4343"/>
                    <a:pt x="36606" y="4177"/>
                    <a:pt x="36487" y="4089"/>
                  </a:cubicBezTo>
                  <a:cubicBezTo>
                    <a:pt x="36472" y="4080"/>
                    <a:pt x="35074" y="3057"/>
                    <a:pt x="34581" y="2193"/>
                  </a:cubicBezTo>
                  <a:cubicBezTo>
                    <a:pt x="34455" y="1974"/>
                    <a:pt x="34543" y="1756"/>
                    <a:pt x="34637" y="1611"/>
                  </a:cubicBezTo>
                  <a:cubicBezTo>
                    <a:pt x="35008" y="1048"/>
                    <a:pt x="36104" y="562"/>
                    <a:pt x="37811" y="562"/>
                  </a:cubicBezTo>
                  <a:close/>
                  <a:moveTo>
                    <a:pt x="37814" y="0"/>
                  </a:moveTo>
                  <a:cubicBezTo>
                    <a:pt x="35780" y="0"/>
                    <a:pt x="34592" y="659"/>
                    <a:pt x="34168" y="1304"/>
                  </a:cubicBezTo>
                  <a:cubicBezTo>
                    <a:pt x="33916" y="1689"/>
                    <a:pt x="33888" y="2114"/>
                    <a:pt x="34092" y="2473"/>
                  </a:cubicBezTo>
                  <a:cubicBezTo>
                    <a:pt x="34268" y="2782"/>
                    <a:pt x="34537" y="3100"/>
                    <a:pt x="34823" y="3392"/>
                  </a:cubicBezTo>
                  <a:cubicBezTo>
                    <a:pt x="34176" y="3190"/>
                    <a:pt x="33397" y="3021"/>
                    <a:pt x="32598" y="3021"/>
                  </a:cubicBezTo>
                  <a:cubicBezTo>
                    <a:pt x="31784" y="3021"/>
                    <a:pt x="30949" y="3196"/>
                    <a:pt x="30211" y="3688"/>
                  </a:cubicBezTo>
                  <a:cubicBezTo>
                    <a:pt x="29492" y="4167"/>
                    <a:pt x="29209" y="4498"/>
                    <a:pt x="29235" y="4830"/>
                  </a:cubicBezTo>
                  <a:cubicBezTo>
                    <a:pt x="29262" y="5183"/>
                    <a:pt x="29603" y="5342"/>
                    <a:pt x="29931" y="5495"/>
                  </a:cubicBezTo>
                  <a:cubicBezTo>
                    <a:pt x="30491" y="5753"/>
                    <a:pt x="30685" y="5893"/>
                    <a:pt x="30504" y="6326"/>
                  </a:cubicBezTo>
                  <a:cubicBezTo>
                    <a:pt x="30304" y="6806"/>
                    <a:pt x="29717" y="7056"/>
                    <a:pt x="28974" y="7374"/>
                  </a:cubicBezTo>
                  <a:cubicBezTo>
                    <a:pt x="27638" y="7941"/>
                    <a:pt x="25811" y="8720"/>
                    <a:pt x="25195" y="11536"/>
                  </a:cubicBezTo>
                  <a:cubicBezTo>
                    <a:pt x="24784" y="13419"/>
                    <a:pt x="25058" y="15292"/>
                    <a:pt x="25300" y="16944"/>
                  </a:cubicBezTo>
                  <a:cubicBezTo>
                    <a:pt x="25611" y="19069"/>
                    <a:pt x="25858" y="20746"/>
                    <a:pt x="24635" y="21696"/>
                  </a:cubicBezTo>
                  <a:cubicBezTo>
                    <a:pt x="23794" y="22351"/>
                    <a:pt x="22200" y="22418"/>
                    <a:pt x="20512" y="22491"/>
                  </a:cubicBezTo>
                  <a:cubicBezTo>
                    <a:pt x="17594" y="22616"/>
                    <a:pt x="14286" y="22757"/>
                    <a:pt x="12908" y="25771"/>
                  </a:cubicBezTo>
                  <a:cubicBezTo>
                    <a:pt x="12069" y="27605"/>
                    <a:pt x="12011" y="29026"/>
                    <a:pt x="11960" y="30279"/>
                  </a:cubicBezTo>
                  <a:cubicBezTo>
                    <a:pt x="11883" y="32165"/>
                    <a:pt x="11827" y="33527"/>
                    <a:pt x="8871" y="35240"/>
                  </a:cubicBezTo>
                  <a:cubicBezTo>
                    <a:pt x="3950" y="38087"/>
                    <a:pt x="1" y="41047"/>
                    <a:pt x="1507" y="48439"/>
                  </a:cubicBezTo>
                  <a:cubicBezTo>
                    <a:pt x="2193" y="51803"/>
                    <a:pt x="3569" y="54082"/>
                    <a:pt x="5719" y="55412"/>
                  </a:cubicBezTo>
                  <a:cubicBezTo>
                    <a:pt x="7173" y="56312"/>
                    <a:pt x="8969" y="56761"/>
                    <a:pt x="11142" y="56761"/>
                  </a:cubicBezTo>
                  <a:cubicBezTo>
                    <a:pt x="12975" y="56761"/>
                    <a:pt x="15078" y="56441"/>
                    <a:pt x="17471" y="55800"/>
                  </a:cubicBezTo>
                  <a:cubicBezTo>
                    <a:pt x="24698" y="53866"/>
                    <a:pt x="26138" y="49959"/>
                    <a:pt x="27662" y="45821"/>
                  </a:cubicBezTo>
                  <a:cubicBezTo>
                    <a:pt x="28165" y="44458"/>
                    <a:pt x="28684" y="43048"/>
                    <a:pt x="29423" y="41633"/>
                  </a:cubicBezTo>
                  <a:cubicBezTo>
                    <a:pt x="31098" y="38433"/>
                    <a:pt x="33269" y="37422"/>
                    <a:pt x="35184" y="36533"/>
                  </a:cubicBezTo>
                  <a:cubicBezTo>
                    <a:pt x="36706" y="35825"/>
                    <a:pt x="38020" y="35214"/>
                    <a:pt x="38696" y="33675"/>
                  </a:cubicBezTo>
                  <a:cubicBezTo>
                    <a:pt x="39657" y="31492"/>
                    <a:pt x="39240" y="29108"/>
                    <a:pt x="38839" y="26803"/>
                  </a:cubicBezTo>
                  <a:cubicBezTo>
                    <a:pt x="38618" y="25531"/>
                    <a:pt x="38409" y="24328"/>
                    <a:pt x="38454" y="23253"/>
                  </a:cubicBezTo>
                  <a:cubicBezTo>
                    <a:pt x="38520" y="21747"/>
                    <a:pt x="39359" y="20854"/>
                    <a:pt x="40327" y="19820"/>
                  </a:cubicBezTo>
                  <a:cubicBezTo>
                    <a:pt x="41217" y="18869"/>
                    <a:pt x="42227" y="17793"/>
                    <a:pt x="42806" y="16051"/>
                  </a:cubicBezTo>
                  <a:cubicBezTo>
                    <a:pt x="43932" y="12675"/>
                    <a:pt x="44960" y="9130"/>
                    <a:pt x="45060" y="8784"/>
                  </a:cubicBezTo>
                  <a:cubicBezTo>
                    <a:pt x="45175" y="8558"/>
                    <a:pt x="45865" y="7111"/>
                    <a:pt x="45865" y="4715"/>
                  </a:cubicBezTo>
                  <a:cubicBezTo>
                    <a:pt x="45865" y="2320"/>
                    <a:pt x="43234" y="539"/>
                    <a:pt x="38998" y="68"/>
                  </a:cubicBezTo>
                  <a:cubicBezTo>
                    <a:pt x="38576" y="21"/>
                    <a:pt x="38181" y="0"/>
                    <a:pt x="37814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3675879" y="1804945"/>
              <a:ext cx="751834" cy="809971"/>
            </a:xfrm>
            <a:custGeom>
              <a:avLst/>
              <a:gdLst/>
              <a:ahLst/>
              <a:cxnLst/>
              <a:rect l="l" t="t" r="r" b="b"/>
              <a:pathLst>
                <a:path w="39456" h="42507" extrusionOk="0">
                  <a:moveTo>
                    <a:pt x="36226" y="0"/>
                  </a:moveTo>
                  <a:cubicBezTo>
                    <a:pt x="35872" y="0"/>
                    <a:pt x="35644" y="89"/>
                    <a:pt x="35530" y="269"/>
                  </a:cubicBezTo>
                  <a:cubicBezTo>
                    <a:pt x="35258" y="700"/>
                    <a:pt x="35854" y="1411"/>
                    <a:pt x="35924" y="1491"/>
                  </a:cubicBezTo>
                  <a:cubicBezTo>
                    <a:pt x="35951" y="1522"/>
                    <a:pt x="35990" y="1539"/>
                    <a:pt x="36029" y="1539"/>
                  </a:cubicBezTo>
                  <a:cubicBezTo>
                    <a:pt x="36061" y="1539"/>
                    <a:pt x="36095" y="1527"/>
                    <a:pt x="36121" y="1504"/>
                  </a:cubicBezTo>
                  <a:cubicBezTo>
                    <a:pt x="36181" y="1454"/>
                    <a:pt x="36187" y="1365"/>
                    <a:pt x="36136" y="1307"/>
                  </a:cubicBezTo>
                  <a:cubicBezTo>
                    <a:pt x="35961" y="1104"/>
                    <a:pt x="35641" y="620"/>
                    <a:pt x="35768" y="419"/>
                  </a:cubicBezTo>
                  <a:cubicBezTo>
                    <a:pt x="35803" y="364"/>
                    <a:pt x="35909" y="281"/>
                    <a:pt x="36224" y="281"/>
                  </a:cubicBezTo>
                  <a:cubicBezTo>
                    <a:pt x="36486" y="281"/>
                    <a:pt x="36892" y="338"/>
                    <a:pt x="37521" y="514"/>
                  </a:cubicBezTo>
                  <a:cubicBezTo>
                    <a:pt x="38426" y="767"/>
                    <a:pt x="38917" y="1221"/>
                    <a:pt x="38983" y="1861"/>
                  </a:cubicBezTo>
                  <a:cubicBezTo>
                    <a:pt x="39161" y="3622"/>
                    <a:pt x="36257" y="6288"/>
                    <a:pt x="34984" y="6942"/>
                  </a:cubicBezTo>
                  <a:cubicBezTo>
                    <a:pt x="33616" y="7645"/>
                    <a:pt x="32046" y="8003"/>
                    <a:pt x="30529" y="8348"/>
                  </a:cubicBezTo>
                  <a:cubicBezTo>
                    <a:pt x="28040" y="8914"/>
                    <a:pt x="25464" y="9501"/>
                    <a:pt x="23691" y="11628"/>
                  </a:cubicBezTo>
                  <a:cubicBezTo>
                    <a:pt x="22232" y="13380"/>
                    <a:pt x="22683" y="15200"/>
                    <a:pt x="23080" y="16807"/>
                  </a:cubicBezTo>
                  <a:cubicBezTo>
                    <a:pt x="23395" y="18079"/>
                    <a:pt x="23692" y="19281"/>
                    <a:pt x="23043" y="20308"/>
                  </a:cubicBezTo>
                  <a:cubicBezTo>
                    <a:pt x="22346" y="21410"/>
                    <a:pt x="20602" y="21689"/>
                    <a:pt x="18755" y="21985"/>
                  </a:cubicBezTo>
                  <a:cubicBezTo>
                    <a:pt x="16645" y="22323"/>
                    <a:pt x="14463" y="22672"/>
                    <a:pt x="13363" y="24253"/>
                  </a:cubicBezTo>
                  <a:cubicBezTo>
                    <a:pt x="12532" y="25446"/>
                    <a:pt x="12932" y="27145"/>
                    <a:pt x="13355" y="28942"/>
                  </a:cubicBezTo>
                  <a:cubicBezTo>
                    <a:pt x="13998" y="31678"/>
                    <a:pt x="14727" y="34779"/>
                    <a:pt x="11241" y="36825"/>
                  </a:cubicBezTo>
                  <a:cubicBezTo>
                    <a:pt x="9299" y="37964"/>
                    <a:pt x="7241" y="38794"/>
                    <a:pt x="5426" y="39526"/>
                  </a:cubicBezTo>
                  <a:cubicBezTo>
                    <a:pt x="3227" y="40413"/>
                    <a:pt x="1327" y="41178"/>
                    <a:pt x="97" y="42262"/>
                  </a:cubicBezTo>
                  <a:cubicBezTo>
                    <a:pt x="1" y="42346"/>
                    <a:pt x="61" y="42507"/>
                    <a:pt x="191" y="42507"/>
                  </a:cubicBezTo>
                  <a:cubicBezTo>
                    <a:pt x="226" y="42507"/>
                    <a:pt x="258" y="42494"/>
                    <a:pt x="284" y="42472"/>
                  </a:cubicBezTo>
                  <a:cubicBezTo>
                    <a:pt x="1475" y="41420"/>
                    <a:pt x="3355" y="40662"/>
                    <a:pt x="5530" y="39785"/>
                  </a:cubicBezTo>
                  <a:cubicBezTo>
                    <a:pt x="7356" y="39050"/>
                    <a:pt x="9423" y="38218"/>
                    <a:pt x="11383" y="37067"/>
                  </a:cubicBezTo>
                  <a:cubicBezTo>
                    <a:pt x="15046" y="34916"/>
                    <a:pt x="14292" y="31708"/>
                    <a:pt x="13627" y="28878"/>
                  </a:cubicBezTo>
                  <a:cubicBezTo>
                    <a:pt x="13219" y="27142"/>
                    <a:pt x="12834" y="25503"/>
                    <a:pt x="13592" y="24412"/>
                  </a:cubicBezTo>
                  <a:cubicBezTo>
                    <a:pt x="14623" y="22930"/>
                    <a:pt x="16746" y="22590"/>
                    <a:pt x="18798" y="22262"/>
                  </a:cubicBezTo>
                  <a:cubicBezTo>
                    <a:pt x="20710" y="21956"/>
                    <a:pt x="22515" y="21667"/>
                    <a:pt x="23279" y="20456"/>
                  </a:cubicBezTo>
                  <a:cubicBezTo>
                    <a:pt x="23993" y="19328"/>
                    <a:pt x="23681" y="18070"/>
                    <a:pt x="23351" y="16739"/>
                  </a:cubicBezTo>
                  <a:cubicBezTo>
                    <a:pt x="22951" y="15121"/>
                    <a:pt x="22537" y="13450"/>
                    <a:pt x="23907" y="11808"/>
                  </a:cubicBezTo>
                  <a:cubicBezTo>
                    <a:pt x="25619" y="9751"/>
                    <a:pt x="28034" y="9203"/>
                    <a:pt x="30591" y="8621"/>
                  </a:cubicBezTo>
                  <a:cubicBezTo>
                    <a:pt x="32126" y="8273"/>
                    <a:pt x="33713" y="7912"/>
                    <a:pt x="35112" y="7192"/>
                  </a:cubicBezTo>
                  <a:cubicBezTo>
                    <a:pt x="36474" y="6492"/>
                    <a:pt x="39455" y="3741"/>
                    <a:pt x="39261" y="1832"/>
                  </a:cubicBezTo>
                  <a:cubicBezTo>
                    <a:pt x="39184" y="1065"/>
                    <a:pt x="38624" y="531"/>
                    <a:pt x="37597" y="244"/>
                  </a:cubicBezTo>
                  <a:cubicBezTo>
                    <a:pt x="37017" y="81"/>
                    <a:pt x="36564" y="0"/>
                    <a:pt x="36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3755434" y="2044505"/>
              <a:ext cx="476127" cy="739029"/>
            </a:xfrm>
            <a:custGeom>
              <a:avLst/>
              <a:gdLst/>
              <a:ahLst/>
              <a:cxnLst/>
              <a:rect l="l" t="t" r="r" b="b"/>
              <a:pathLst>
                <a:path w="24987" h="38784" extrusionOk="0">
                  <a:moveTo>
                    <a:pt x="22347" y="0"/>
                  </a:moveTo>
                  <a:cubicBezTo>
                    <a:pt x="22292" y="0"/>
                    <a:pt x="22239" y="33"/>
                    <a:pt x="22217" y="88"/>
                  </a:cubicBezTo>
                  <a:cubicBezTo>
                    <a:pt x="21838" y="1113"/>
                    <a:pt x="21734" y="2007"/>
                    <a:pt x="21908" y="2745"/>
                  </a:cubicBezTo>
                  <a:cubicBezTo>
                    <a:pt x="22037" y="3298"/>
                    <a:pt x="22322" y="3974"/>
                    <a:pt x="22624" y="4689"/>
                  </a:cubicBezTo>
                  <a:cubicBezTo>
                    <a:pt x="23525" y="6829"/>
                    <a:pt x="24647" y="9489"/>
                    <a:pt x="22717" y="11143"/>
                  </a:cubicBezTo>
                  <a:cubicBezTo>
                    <a:pt x="21595" y="12105"/>
                    <a:pt x="20143" y="12629"/>
                    <a:pt x="18740" y="13136"/>
                  </a:cubicBezTo>
                  <a:cubicBezTo>
                    <a:pt x="16872" y="13812"/>
                    <a:pt x="15105" y="14449"/>
                    <a:pt x="14647" y="16053"/>
                  </a:cubicBezTo>
                  <a:cubicBezTo>
                    <a:pt x="14369" y="17028"/>
                    <a:pt x="14388" y="18575"/>
                    <a:pt x="14410" y="20366"/>
                  </a:cubicBezTo>
                  <a:cubicBezTo>
                    <a:pt x="14449" y="23472"/>
                    <a:pt x="14496" y="27340"/>
                    <a:pt x="12886" y="29513"/>
                  </a:cubicBezTo>
                  <a:cubicBezTo>
                    <a:pt x="11443" y="31460"/>
                    <a:pt x="9206" y="32204"/>
                    <a:pt x="7042" y="32925"/>
                  </a:cubicBezTo>
                  <a:cubicBezTo>
                    <a:pt x="5410" y="33467"/>
                    <a:pt x="3869" y="33979"/>
                    <a:pt x="2714" y="34969"/>
                  </a:cubicBezTo>
                  <a:cubicBezTo>
                    <a:pt x="0" y="37296"/>
                    <a:pt x="360" y="38630"/>
                    <a:pt x="378" y="38684"/>
                  </a:cubicBezTo>
                  <a:cubicBezTo>
                    <a:pt x="395" y="38744"/>
                    <a:pt x="449" y="38783"/>
                    <a:pt x="512" y="38783"/>
                  </a:cubicBezTo>
                  <a:cubicBezTo>
                    <a:pt x="524" y="38783"/>
                    <a:pt x="537" y="38782"/>
                    <a:pt x="550" y="38778"/>
                  </a:cubicBezTo>
                  <a:cubicBezTo>
                    <a:pt x="624" y="38756"/>
                    <a:pt x="667" y="38678"/>
                    <a:pt x="646" y="38604"/>
                  </a:cubicBezTo>
                  <a:cubicBezTo>
                    <a:pt x="643" y="38592"/>
                    <a:pt x="347" y="37367"/>
                    <a:pt x="2897" y="35182"/>
                  </a:cubicBezTo>
                  <a:cubicBezTo>
                    <a:pt x="4009" y="34229"/>
                    <a:pt x="5525" y="33724"/>
                    <a:pt x="7129" y="33190"/>
                  </a:cubicBezTo>
                  <a:cubicBezTo>
                    <a:pt x="9336" y="32457"/>
                    <a:pt x="11615" y="31698"/>
                    <a:pt x="13110" y="29681"/>
                  </a:cubicBezTo>
                  <a:cubicBezTo>
                    <a:pt x="14777" y="27431"/>
                    <a:pt x="14729" y="23510"/>
                    <a:pt x="14690" y="20362"/>
                  </a:cubicBezTo>
                  <a:cubicBezTo>
                    <a:pt x="14668" y="18592"/>
                    <a:pt x="14649" y="17065"/>
                    <a:pt x="14917" y="16131"/>
                  </a:cubicBezTo>
                  <a:cubicBezTo>
                    <a:pt x="15336" y="14665"/>
                    <a:pt x="16958" y="14079"/>
                    <a:pt x="18835" y="13400"/>
                  </a:cubicBezTo>
                  <a:cubicBezTo>
                    <a:pt x="20262" y="12884"/>
                    <a:pt x="21740" y="12352"/>
                    <a:pt x="22901" y="11357"/>
                  </a:cubicBezTo>
                  <a:cubicBezTo>
                    <a:pt x="24986" y="9569"/>
                    <a:pt x="23820" y="6802"/>
                    <a:pt x="22883" y="4581"/>
                  </a:cubicBezTo>
                  <a:cubicBezTo>
                    <a:pt x="22586" y="3877"/>
                    <a:pt x="22306" y="3210"/>
                    <a:pt x="22180" y="2681"/>
                  </a:cubicBezTo>
                  <a:cubicBezTo>
                    <a:pt x="22020" y="1998"/>
                    <a:pt x="22121" y="1158"/>
                    <a:pt x="22481" y="185"/>
                  </a:cubicBezTo>
                  <a:cubicBezTo>
                    <a:pt x="22506" y="114"/>
                    <a:pt x="22468" y="35"/>
                    <a:pt x="22396" y="9"/>
                  </a:cubicBezTo>
                  <a:cubicBezTo>
                    <a:pt x="22380" y="3"/>
                    <a:pt x="22364" y="0"/>
                    <a:pt x="22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4191431" y="1996448"/>
              <a:ext cx="18617" cy="24695"/>
            </a:xfrm>
            <a:custGeom>
              <a:avLst/>
              <a:gdLst/>
              <a:ahLst/>
              <a:cxnLst/>
              <a:rect l="l" t="t" r="r" b="b"/>
              <a:pathLst>
                <a:path w="977" h="1296" extrusionOk="0">
                  <a:moveTo>
                    <a:pt x="818" y="1"/>
                  </a:moveTo>
                  <a:cubicBezTo>
                    <a:pt x="775" y="1"/>
                    <a:pt x="734" y="20"/>
                    <a:pt x="707" y="56"/>
                  </a:cubicBezTo>
                  <a:cubicBezTo>
                    <a:pt x="694" y="73"/>
                    <a:pt x="402" y="471"/>
                    <a:pt x="53" y="1086"/>
                  </a:cubicBezTo>
                  <a:cubicBezTo>
                    <a:pt x="1" y="1179"/>
                    <a:pt x="68" y="1296"/>
                    <a:pt x="176" y="1296"/>
                  </a:cubicBezTo>
                  <a:cubicBezTo>
                    <a:pt x="227" y="1296"/>
                    <a:pt x="274" y="1268"/>
                    <a:pt x="298" y="1224"/>
                  </a:cubicBezTo>
                  <a:cubicBezTo>
                    <a:pt x="491" y="878"/>
                    <a:pt x="702" y="544"/>
                    <a:pt x="933" y="224"/>
                  </a:cubicBezTo>
                  <a:cubicBezTo>
                    <a:pt x="977" y="161"/>
                    <a:pt x="963" y="73"/>
                    <a:pt x="902" y="28"/>
                  </a:cubicBezTo>
                  <a:cubicBezTo>
                    <a:pt x="877" y="10"/>
                    <a:pt x="847" y="1"/>
                    <a:pt x="8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4388670" y="2630732"/>
              <a:ext cx="395296" cy="343219"/>
            </a:xfrm>
            <a:custGeom>
              <a:avLst/>
              <a:gdLst/>
              <a:ahLst/>
              <a:cxnLst/>
              <a:rect l="l" t="t" r="r" b="b"/>
              <a:pathLst>
                <a:path w="20745" h="18012" extrusionOk="0">
                  <a:moveTo>
                    <a:pt x="5074" y="0"/>
                  </a:moveTo>
                  <a:cubicBezTo>
                    <a:pt x="3271" y="0"/>
                    <a:pt x="0" y="5987"/>
                    <a:pt x="609" y="6838"/>
                  </a:cubicBezTo>
                  <a:cubicBezTo>
                    <a:pt x="1258" y="7749"/>
                    <a:pt x="2817" y="10735"/>
                    <a:pt x="4895" y="11256"/>
                  </a:cubicBezTo>
                  <a:cubicBezTo>
                    <a:pt x="6975" y="11777"/>
                    <a:pt x="17496" y="18012"/>
                    <a:pt x="17496" y="18012"/>
                  </a:cubicBezTo>
                  <a:lnTo>
                    <a:pt x="20744" y="17102"/>
                  </a:lnTo>
                  <a:cubicBezTo>
                    <a:pt x="20744" y="17102"/>
                    <a:pt x="14378" y="12685"/>
                    <a:pt x="11910" y="10606"/>
                  </a:cubicBezTo>
                  <a:cubicBezTo>
                    <a:pt x="9443" y="8527"/>
                    <a:pt x="6065" y="5150"/>
                    <a:pt x="6065" y="5150"/>
                  </a:cubicBezTo>
                  <a:lnTo>
                    <a:pt x="5416" y="84"/>
                  </a:lnTo>
                  <a:cubicBezTo>
                    <a:pt x="5310" y="27"/>
                    <a:pt x="5195" y="0"/>
                    <a:pt x="50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4384249" y="2625301"/>
              <a:ext cx="406500" cy="353985"/>
            </a:xfrm>
            <a:custGeom>
              <a:avLst/>
              <a:gdLst/>
              <a:ahLst/>
              <a:cxnLst/>
              <a:rect l="l" t="t" r="r" b="b"/>
              <a:pathLst>
                <a:path w="21333" h="18577" extrusionOk="0">
                  <a:moveTo>
                    <a:pt x="5320" y="567"/>
                  </a:moveTo>
                  <a:cubicBezTo>
                    <a:pt x="5344" y="567"/>
                    <a:pt x="5367" y="570"/>
                    <a:pt x="5390" y="574"/>
                  </a:cubicBezTo>
                  <a:lnTo>
                    <a:pt x="6018" y="5471"/>
                  </a:lnTo>
                  <a:cubicBezTo>
                    <a:pt x="6026" y="5532"/>
                    <a:pt x="6053" y="5591"/>
                    <a:pt x="6098" y="5634"/>
                  </a:cubicBezTo>
                  <a:cubicBezTo>
                    <a:pt x="6132" y="5668"/>
                    <a:pt x="9513" y="9044"/>
                    <a:pt x="11961" y="11107"/>
                  </a:cubicBezTo>
                  <a:cubicBezTo>
                    <a:pt x="14012" y="12833"/>
                    <a:pt x="18786" y="16198"/>
                    <a:pt x="20327" y="17276"/>
                  </a:cubicBezTo>
                  <a:lnTo>
                    <a:pt x="17768" y="17993"/>
                  </a:lnTo>
                  <a:cubicBezTo>
                    <a:pt x="16608" y="17308"/>
                    <a:pt x="7203" y="11770"/>
                    <a:pt x="5196" y="11268"/>
                  </a:cubicBezTo>
                  <a:cubicBezTo>
                    <a:pt x="3571" y="10861"/>
                    <a:pt x="2207" y="8726"/>
                    <a:pt x="1475" y="7577"/>
                  </a:cubicBezTo>
                  <a:cubicBezTo>
                    <a:pt x="1315" y="7328"/>
                    <a:pt x="1179" y="7115"/>
                    <a:pt x="1070" y="6962"/>
                  </a:cubicBezTo>
                  <a:cubicBezTo>
                    <a:pt x="806" y="6558"/>
                    <a:pt x="2134" y="3419"/>
                    <a:pt x="3858" y="1542"/>
                  </a:cubicBezTo>
                  <a:cubicBezTo>
                    <a:pt x="4440" y="908"/>
                    <a:pt x="4952" y="568"/>
                    <a:pt x="5305" y="568"/>
                  </a:cubicBezTo>
                  <a:cubicBezTo>
                    <a:pt x="5310" y="567"/>
                    <a:pt x="5315" y="567"/>
                    <a:pt x="5320" y="567"/>
                  </a:cubicBezTo>
                  <a:close/>
                  <a:moveTo>
                    <a:pt x="5302" y="1"/>
                  </a:moveTo>
                  <a:cubicBezTo>
                    <a:pt x="4746" y="1"/>
                    <a:pt x="4084" y="433"/>
                    <a:pt x="3326" y="1293"/>
                  </a:cubicBezTo>
                  <a:cubicBezTo>
                    <a:pt x="1870" y="2945"/>
                    <a:pt x="1" y="6431"/>
                    <a:pt x="612" y="7288"/>
                  </a:cubicBezTo>
                  <a:cubicBezTo>
                    <a:pt x="718" y="7436"/>
                    <a:pt x="848" y="7640"/>
                    <a:pt x="1001" y="7880"/>
                  </a:cubicBezTo>
                  <a:cubicBezTo>
                    <a:pt x="1831" y="9178"/>
                    <a:pt x="3218" y="11353"/>
                    <a:pt x="5060" y="11814"/>
                  </a:cubicBezTo>
                  <a:cubicBezTo>
                    <a:pt x="7076" y="12317"/>
                    <a:pt x="17480" y="18476"/>
                    <a:pt x="17585" y="18537"/>
                  </a:cubicBezTo>
                  <a:cubicBezTo>
                    <a:pt x="17629" y="18564"/>
                    <a:pt x="17679" y="18577"/>
                    <a:pt x="17728" y="18577"/>
                  </a:cubicBezTo>
                  <a:cubicBezTo>
                    <a:pt x="17754" y="18577"/>
                    <a:pt x="17781" y="18574"/>
                    <a:pt x="17805" y="18567"/>
                  </a:cubicBezTo>
                  <a:lnTo>
                    <a:pt x="21052" y="17656"/>
                  </a:lnTo>
                  <a:cubicBezTo>
                    <a:pt x="21281" y="17592"/>
                    <a:pt x="21332" y="17292"/>
                    <a:pt x="21137" y="17156"/>
                  </a:cubicBezTo>
                  <a:cubicBezTo>
                    <a:pt x="21074" y="17112"/>
                    <a:pt x="14754" y="12722"/>
                    <a:pt x="12325" y="10676"/>
                  </a:cubicBezTo>
                  <a:cubicBezTo>
                    <a:pt x="10084" y="8790"/>
                    <a:pt x="7054" y="5792"/>
                    <a:pt x="6564" y="5305"/>
                  </a:cubicBezTo>
                  <a:lnTo>
                    <a:pt x="5926" y="333"/>
                  </a:lnTo>
                  <a:cubicBezTo>
                    <a:pt x="5915" y="244"/>
                    <a:pt x="5861" y="164"/>
                    <a:pt x="5781" y="121"/>
                  </a:cubicBezTo>
                  <a:cubicBezTo>
                    <a:pt x="5631" y="41"/>
                    <a:pt x="5471" y="1"/>
                    <a:pt x="530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4508811" y="4188573"/>
              <a:ext cx="245352" cy="128126"/>
            </a:xfrm>
            <a:custGeom>
              <a:avLst/>
              <a:gdLst/>
              <a:ahLst/>
              <a:cxnLst/>
              <a:rect l="l" t="t" r="r" b="b"/>
              <a:pathLst>
                <a:path w="12876" h="6724" extrusionOk="0">
                  <a:moveTo>
                    <a:pt x="1681" y="0"/>
                  </a:moveTo>
                  <a:cubicBezTo>
                    <a:pt x="1681" y="0"/>
                    <a:pt x="0" y="3882"/>
                    <a:pt x="1061" y="4534"/>
                  </a:cubicBezTo>
                  <a:cubicBezTo>
                    <a:pt x="1589" y="4860"/>
                    <a:pt x="2199" y="4921"/>
                    <a:pt x="2749" y="4921"/>
                  </a:cubicBezTo>
                  <a:cubicBezTo>
                    <a:pt x="3080" y="4921"/>
                    <a:pt x="3389" y="4899"/>
                    <a:pt x="3645" y="4899"/>
                  </a:cubicBezTo>
                  <a:cubicBezTo>
                    <a:pt x="3815" y="4899"/>
                    <a:pt x="3961" y="4909"/>
                    <a:pt x="4075" y="4941"/>
                  </a:cubicBezTo>
                  <a:cubicBezTo>
                    <a:pt x="4646" y="5105"/>
                    <a:pt x="5543" y="6163"/>
                    <a:pt x="8639" y="6572"/>
                  </a:cubicBezTo>
                  <a:cubicBezTo>
                    <a:pt x="9448" y="6678"/>
                    <a:pt x="10090" y="6723"/>
                    <a:pt x="10602" y="6723"/>
                  </a:cubicBezTo>
                  <a:cubicBezTo>
                    <a:pt x="12048" y="6723"/>
                    <a:pt x="12450" y="6362"/>
                    <a:pt x="12631" y="6002"/>
                  </a:cubicBezTo>
                  <a:cubicBezTo>
                    <a:pt x="12876" y="5512"/>
                    <a:pt x="11328" y="5105"/>
                    <a:pt x="10024" y="4208"/>
                  </a:cubicBezTo>
                  <a:cubicBezTo>
                    <a:pt x="8721" y="3312"/>
                    <a:pt x="5543" y="623"/>
                    <a:pt x="5543" y="623"/>
                  </a:cubicBezTo>
                  <a:cubicBezTo>
                    <a:pt x="4966" y="952"/>
                    <a:pt x="4433" y="1076"/>
                    <a:pt x="3960" y="1076"/>
                  </a:cubicBezTo>
                  <a:cubicBezTo>
                    <a:pt x="2562" y="1076"/>
                    <a:pt x="1681" y="0"/>
                    <a:pt x="16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4503228" y="4183200"/>
              <a:ext cx="256366" cy="138854"/>
            </a:xfrm>
            <a:custGeom>
              <a:avLst/>
              <a:gdLst/>
              <a:ahLst/>
              <a:cxnLst/>
              <a:rect l="l" t="t" r="r" b="b"/>
              <a:pathLst>
                <a:path w="13454" h="7287" extrusionOk="0">
                  <a:moveTo>
                    <a:pt x="2076" y="772"/>
                  </a:moveTo>
                  <a:cubicBezTo>
                    <a:pt x="2481" y="1121"/>
                    <a:pt x="3252" y="1636"/>
                    <a:pt x="4264" y="1636"/>
                  </a:cubicBezTo>
                  <a:cubicBezTo>
                    <a:pt x="4729" y="1636"/>
                    <a:pt x="5245" y="1527"/>
                    <a:pt x="5801" y="1243"/>
                  </a:cubicBezTo>
                  <a:cubicBezTo>
                    <a:pt x="6448" y="1787"/>
                    <a:pt x="9002" y="3928"/>
                    <a:pt x="10158" y="4722"/>
                  </a:cubicBezTo>
                  <a:cubicBezTo>
                    <a:pt x="10672" y="5074"/>
                    <a:pt x="11206" y="5346"/>
                    <a:pt x="11677" y="5585"/>
                  </a:cubicBezTo>
                  <a:cubicBezTo>
                    <a:pt x="12075" y="5786"/>
                    <a:pt x="12617" y="6063"/>
                    <a:pt x="12673" y="6157"/>
                  </a:cubicBezTo>
                  <a:cubicBezTo>
                    <a:pt x="12586" y="6331"/>
                    <a:pt x="12390" y="6724"/>
                    <a:pt x="10903" y="6724"/>
                  </a:cubicBezTo>
                  <a:cubicBezTo>
                    <a:pt x="10413" y="6724"/>
                    <a:pt x="9782" y="6681"/>
                    <a:pt x="8968" y="6574"/>
                  </a:cubicBezTo>
                  <a:cubicBezTo>
                    <a:pt x="6737" y="6281"/>
                    <a:pt x="5687" y="5645"/>
                    <a:pt x="5060" y="5266"/>
                  </a:cubicBezTo>
                  <a:cubicBezTo>
                    <a:pt x="4821" y="5121"/>
                    <a:pt x="4631" y="5006"/>
                    <a:pt x="4446" y="4953"/>
                  </a:cubicBezTo>
                  <a:cubicBezTo>
                    <a:pt x="4301" y="4913"/>
                    <a:pt x="4129" y="4899"/>
                    <a:pt x="3937" y="4899"/>
                  </a:cubicBezTo>
                  <a:cubicBezTo>
                    <a:pt x="3813" y="4899"/>
                    <a:pt x="3679" y="4905"/>
                    <a:pt x="3537" y="4910"/>
                  </a:cubicBezTo>
                  <a:cubicBezTo>
                    <a:pt x="3379" y="4916"/>
                    <a:pt x="3212" y="4922"/>
                    <a:pt x="3040" y="4922"/>
                  </a:cubicBezTo>
                  <a:cubicBezTo>
                    <a:pt x="2526" y="4922"/>
                    <a:pt x="1969" y="4865"/>
                    <a:pt x="1501" y="4577"/>
                  </a:cubicBezTo>
                  <a:cubicBezTo>
                    <a:pt x="967" y="4249"/>
                    <a:pt x="1492" y="2241"/>
                    <a:pt x="2076" y="772"/>
                  </a:cubicBezTo>
                  <a:close/>
                  <a:moveTo>
                    <a:pt x="1977" y="0"/>
                  </a:moveTo>
                  <a:cubicBezTo>
                    <a:pt x="1963" y="0"/>
                    <a:pt x="1949" y="1"/>
                    <a:pt x="1936" y="3"/>
                  </a:cubicBezTo>
                  <a:cubicBezTo>
                    <a:pt x="1838" y="17"/>
                    <a:pt x="1756" y="81"/>
                    <a:pt x="1717" y="170"/>
                  </a:cubicBezTo>
                  <a:cubicBezTo>
                    <a:pt x="1419" y="855"/>
                    <a:pt x="0" y="4313"/>
                    <a:pt x="1206" y="5056"/>
                  </a:cubicBezTo>
                  <a:cubicBezTo>
                    <a:pt x="1796" y="5419"/>
                    <a:pt x="2469" y="5484"/>
                    <a:pt x="3052" y="5484"/>
                  </a:cubicBezTo>
                  <a:cubicBezTo>
                    <a:pt x="3231" y="5484"/>
                    <a:pt x="3401" y="5478"/>
                    <a:pt x="3557" y="5473"/>
                  </a:cubicBezTo>
                  <a:cubicBezTo>
                    <a:pt x="3690" y="5467"/>
                    <a:pt x="3820" y="5463"/>
                    <a:pt x="3937" y="5463"/>
                  </a:cubicBezTo>
                  <a:cubicBezTo>
                    <a:pt x="4082" y="5463"/>
                    <a:pt x="4207" y="5470"/>
                    <a:pt x="4291" y="5495"/>
                  </a:cubicBezTo>
                  <a:cubicBezTo>
                    <a:pt x="4405" y="5527"/>
                    <a:pt x="4565" y="5623"/>
                    <a:pt x="4769" y="5747"/>
                  </a:cubicBezTo>
                  <a:cubicBezTo>
                    <a:pt x="5435" y="6149"/>
                    <a:pt x="6547" y="6822"/>
                    <a:pt x="8895" y="7132"/>
                  </a:cubicBezTo>
                  <a:cubicBezTo>
                    <a:pt x="9712" y="7240"/>
                    <a:pt x="10370" y="7287"/>
                    <a:pt x="10902" y="7287"/>
                  </a:cubicBezTo>
                  <a:cubicBezTo>
                    <a:pt x="12472" y="7287"/>
                    <a:pt x="12941" y="6877"/>
                    <a:pt x="13177" y="6409"/>
                  </a:cubicBezTo>
                  <a:cubicBezTo>
                    <a:pt x="13453" y="5856"/>
                    <a:pt x="12782" y="5516"/>
                    <a:pt x="11932" y="5085"/>
                  </a:cubicBezTo>
                  <a:cubicBezTo>
                    <a:pt x="11477" y="4853"/>
                    <a:pt x="10959" y="4590"/>
                    <a:pt x="10476" y="4259"/>
                  </a:cubicBezTo>
                  <a:cubicBezTo>
                    <a:pt x="9200" y="3381"/>
                    <a:pt x="6049" y="717"/>
                    <a:pt x="6018" y="690"/>
                  </a:cubicBezTo>
                  <a:cubicBezTo>
                    <a:pt x="5966" y="647"/>
                    <a:pt x="5901" y="624"/>
                    <a:pt x="5836" y="624"/>
                  </a:cubicBezTo>
                  <a:cubicBezTo>
                    <a:pt x="5788" y="624"/>
                    <a:pt x="5740" y="636"/>
                    <a:pt x="5697" y="661"/>
                  </a:cubicBezTo>
                  <a:cubicBezTo>
                    <a:pt x="5168" y="964"/>
                    <a:pt x="4681" y="1077"/>
                    <a:pt x="4250" y="1077"/>
                  </a:cubicBezTo>
                  <a:cubicBezTo>
                    <a:pt x="3017" y="1077"/>
                    <a:pt x="2236" y="154"/>
                    <a:pt x="2192" y="103"/>
                  </a:cubicBezTo>
                  <a:cubicBezTo>
                    <a:pt x="2139" y="38"/>
                    <a:pt x="2059" y="0"/>
                    <a:pt x="1977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4521483" y="4255837"/>
              <a:ext cx="228431" cy="60843"/>
            </a:xfrm>
            <a:custGeom>
              <a:avLst/>
              <a:gdLst/>
              <a:ahLst/>
              <a:cxnLst/>
              <a:rect l="l" t="t" r="r" b="b"/>
              <a:pathLst>
                <a:path w="11988" h="3193" extrusionOk="0">
                  <a:moveTo>
                    <a:pt x="1" y="1"/>
                  </a:moveTo>
                  <a:lnTo>
                    <a:pt x="1" y="1"/>
                  </a:lnTo>
                  <a:cubicBezTo>
                    <a:pt x="11" y="457"/>
                    <a:pt x="117" y="834"/>
                    <a:pt x="396" y="1003"/>
                  </a:cubicBezTo>
                  <a:cubicBezTo>
                    <a:pt x="926" y="1329"/>
                    <a:pt x="1538" y="1390"/>
                    <a:pt x="2089" y="1390"/>
                  </a:cubicBezTo>
                  <a:cubicBezTo>
                    <a:pt x="2417" y="1390"/>
                    <a:pt x="2723" y="1369"/>
                    <a:pt x="2977" y="1369"/>
                  </a:cubicBezTo>
                  <a:cubicBezTo>
                    <a:pt x="3148" y="1369"/>
                    <a:pt x="3296" y="1378"/>
                    <a:pt x="3410" y="1411"/>
                  </a:cubicBezTo>
                  <a:cubicBezTo>
                    <a:pt x="3981" y="1573"/>
                    <a:pt x="4878" y="2633"/>
                    <a:pt x="7974" y="3040"/>
                  </a:cubicBezTo>
                  <a:cubicBezTo>
                    <a:pt x="8784" y="3147"/>
                    <a:pt x="9427" y="3192"/>
                    <a:pt x="9940" y="3192"/>
                  </a:cubicBezTo>
                  <a:cubicBezTo>
                    <a:pt x="11384" y="3192"/>
                    <a:pt x="11786" y="2832"/>
                    <a:pt x="11967" y="2472"/>
                  </a:cubicBezTo>
                  <a:cubicBezTo>
                    <a:pt x="11977" y="2447"/>
                    <a:pt x="11985" y="2422"/>
                    <a:pt x="11988" y="2396"/>
                  </a:cubicBezTo>
                  <a:lnTo>
                    <a:pt x="11988" y="2396"/>
                  </a:lnTo>
                  <a:cubicBezTo>
                    <a:pt x="11557" y="2454"/>
                    <a:pt x="11130" y="2480"/>
                    <a:pt x="10710" y="2480"/>
                  </a:cubicBezTo>
                  <a:cubicBezTo>
                    <a:pt x="9291" y="2480"/>
                    <a:pt x="7936" y="2190"/>
                    <a:pt x="6676" y="1893"/>
                  </a:cubicBezTo>
                  <a:cubicBezTo>
                    <a:pt x="4670" y="1421"/>
                    <a:pt x="4081" y="360"/>
                    <a:pt x="2195" y="360"/>
                  </a:cubicBezTo>
                  <a:cubicBezTo>
                    <a:pt x="1242" y="360"/>
                    <a:pt x="501" y="179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4516052" y="4250483"/>
              <a:ext cx="239426" cy="71571"/>
            </a:xfrm>
            <a:custGeom>
              <a:avLst/>
              <a:gdLst/>
              <a:ahLst/>
              <a:cxnLst/>
              <a:rect l="l" t="t" r="r" b="b"/>
              <a:pathLst>
                <a:path w="12565" h="3756" extrusionOk="0">
                  <a:moveTo>
                    <a:pt x="612" y="679"/>
                  </a:moveTo>
                  <a:cubicBezTo>
                    <a:pt x="1196" y="841"/>
                    <a:pt x="1821" y="922"/>
                    <a:pt x="2480" y="922"/>
                  </a:cubicBezTo>
                  <a:cubicBezTo>
                    <a:pt x="3481" y="922"/>
                    <a:pt x="4092" y="1242"/>
                    <a:pt x="4801" y="1612"/>
                  </a:cubicBezTo>
                  <a:cubicBezTo>
                    <a:pt x="5359" y="1904"/>
                    <a:pt x="5994" y="2235"/>
                    <a:pt x="6895" y="2446"/>
                  </a:cubicBezTo>
                  <a:cubicBezTo>
                    <a:pt x="8194" y="2753"/>
                    <a:pt x="9561" y="3041"/>
                    <a:pt x="10990" y="3041"/>
                  </a:cubicBezTo>
                  <a:cubicBezTo>
                    <a:pt x="11164" y="3041"/>
                    <a:pt x="11338" y="3037"/>
                    <a:pt x="11514" y="3028"/>
                  </a:cubicBezTo>
                  <a:lnTo>
                    <a:pt x="11514" y="3028"/>
                  </a:lnTo>
                  <a:cubicBezTo>
                    <a:pt x="11258" y="3122"/>
                    <a:pt x="10860" y="3193"/>
                    <a:pt x="10231" y="3193"/>
                  </a:cubicBezTo>
                  <a:cubicBezTo>
                    <a:pt x="9740" y="3193"/>
                    <a:pt x="9109" y="3150"/>
                    <a:pt x="8295" y="3043"/>
                  </a:cubicBezTo>
                  <a:cubicBezTo>
                    <a:pt x="6064" y="2750"/>
                    <a:pt x="5014" y="2114"/>
                    <a:pt x="4387" y="1735"/>
                  </a:cubicBezTo>
                  <a:cubicBezTo>
                    <a:pt x="4148" y="1590"/>
                    <a:pt x="3958" y="1475"/>
                    <a:pt x="3773" y="1422"/>
                  </a:cubicBezTo>
                  <a:cubicBezTo>
                    <a:pt x="3628" y="1382"/>
                    <a:pt x="3456" y="1368"/>
                    <a:pt x="3264" y="1368"/>
                  </a:cubicBezTo>
                  <a:cubicBezTo>
                    <a:pt x="3140" y="1368"/>
                    <a:pt x="3006" y="1374"/>
                    <a:pt x="2864" y="1379"/>
                  </a:cubicBezTo>
                  <a:cubicBezTo>
                    <a:pt x="2706" y="1385"/>
                    <a:pt x="2538" y="1391"/>
                    <a:pt x="2366" y="1391"/>
                  </a:cubicBezTo>
                  <a:cubicBezTo>
                    <a:pt x="1852" y="1391"/>
                    <a:pt x="1296" y="1334"/>
                    <a:pt x="828" y="1046"/>
                  </a:cubicBezTo>
                  <a:cubicBezTo>
                    <a:pt x="716" y="976"/>
                    <a:pt x="650" y="838"/>
                    <a:pt x="612" y="679"/>
                  </a:cubicBezTo>
                  <a:close/>
                  <a:moveTo>
                    <a:pt x="286" y="0"/>
                  </a:moveTo>
                  <a:cubicBezTo>
                    <a:pt x="134" y="0"/>
                    <a:pt x="0" y="124"/>
                    <a:pt x="4" y="288"/>
                  </a:cubicBezTo>
                  <a:cubicBezTo>
                    <a:pt x="19" y="900"/>
                    <a:pt x="197" y="1316"/>
                    <a:pt x="533" y="1525"/>
                  </a:cubicBezTo>
                  <a:cubicBezTo>
                    <a:pt x="1123" y="1888"/>
                    <a:pt x="1796" y="1953"/>
                    <a:pt x="2379" y="1953"/>
                  </a:cubicBezTo>
                  <a:cubicBezTo>
                    <a:pt x="2558" y="1953"/>
                    <a:pt x="2728" y="1947"/>
                    <a:pt x="2884" y="1942"/>
                  </a:cubicBezTo>
                  <a:cubicBezTo>
                    <a:pt x="3017" y="1936"/>
                    <a:pt x="3147" y="1932"/>
                    <a:pt x="3264" y="1932"/>
                  </a:cubicBezTo>
                  <a:cubicBezTo>
                    <a:pt x="3409" y="1932"/>
                    <a:pt x="3534" y="1939"/>
                    <a:pt x="3618" y="1964"/>
                  </a:cubicBezTo>
                  <a:cubicBezTo>
                    <a:pt x="3732" y="1996"/>
                    <a:pt x="3892" y="2092"/>
                    <a:pt x="4096" y="2216"/>
                  </a:cubicBezTo>
                  <a:cubicBezTo>
                    <a:pt x="4762" y="2618"/>
                    <a:pt x="5874" y="3291"/>
                    <a:pt x="8222" y="3601"/>
                  </a:cubicBezTo>
                  <a:cubicBezTo>
                    <a:pt x="9039" y="3709"/>
                    <a:pt x="9697" y="3756"/>
                    <a:pt x="10229" y="3756"/>
                  </a:cubicBezTo>
                  <a:cubicBezTo>
                    <a:pt x="11799" y="3756"/>
                    <a:pt x="12268" y="3346"/>
                    <a:pt x="12504" y="2879"/>
                  </a:cubicBezTo>
                  <a:cubicBezTo>
                    <a:pt x="12529" y="2827"/>
                    <a:pt x="12545" y="2772"/>
                    <a:pt x="12553" y="2715"/>
                  </a:cubicBezTo>
                  <a:cubicBezTo>
                    <a:pt x="12564" y="2627"/>
                    <a:pt x="12535" y="2540"/>
                    <a:pt x="12472" y="2478"/>
                  </a:cubicBezTo>
                  <a:cubicBezTo>
                    <a:pt x="12418" y="2425"/>
                    <a:pt x="12346" y="2396"/>
                    <a:pt x="12270" y="2396"/>
                  </a:cubicBezTo>
                  <a:cubicBezTo>
                    <a:pt x="12259" y="2396"/>
                    <a:pt x="12248" y="2397"/>
                    <a:pt x="12236" y="2398"/>
                  </a:cubicBezTo>
                  <a:cubicBezTo>
                    <a:pt x="11822" y="2454"/>
                    <a:pt x="11410" y="2479"/>
                    <a:pt x="11003" y="2479"/>
                  </a:cubicBezTo>
                  <a:cubicBezTo>
                    <a:pt x="9627" y="2479"/>
                    <a:pt x="8293" y="2199"/>
                    <a:pt x="7025" y="1899"/>
                  </a:cubicBezTo>
                  <a:cubicBezTo>
                    <a:pt x="6192" y="1704"/>
                    <a:pt x="5618" y="1403"/>
                    <a:pt x="5062" y="1115"/>
                  </a:cubicBezTo>
                  <a:cubicBezTo>
                    <a:pt x="4321" y="727"/>
                    <a:pt x="3620" y="361"/>
                    <a:pt x="2482" y="361"/>
                  </a:cubicBezTo>
                  <a:cubicBezTo>
                    <a:pt x="1540" y="361"/>
                    <a:pt x="819" y="174"/>
                    <a:pt x="380" y="16"/>
                  </a:cubicBezTo>
                  <a:cubicBezTo>
                    <a:pt x="349" y="5"/>
                    <a:pt x="317" y="0"/>
                    <a:pt x="28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3818982" y="2130728"/>
              <a:ext cx="867593" cy="2102071"/>
            </a:xfrm>
            <a:custGeom>
              <a:avLst/>
              <a:gdLst/>
              <a:ahLst/>
              <a:cxnLst/>
              <a:rect l="l" t="t" r="r" b="b"/>
              <a:pathLst>
                <a:path w="45531" h="110316" extrusionOk="0">
                  <a:moveTo>
                    <a:pt x="25090" y="1"/>
                  </a:moveTo>
                  <a:cubicBezTo>
                    <a:pt x="25090" y="1"/>
                    <a:pt x="25704" y="4124"/>
                    <a:pt x="24915" y="5791"/>
                  </a:cubicBezTo>
                  <a:cubicBezTo>
                    <a:pt x="24125" y="7458"/>
                    <a:pt x="21670" y="7631"/>
                    <a:pt x="19564" y="7984"/>
                  </a:cubicBezTo>
                  <a:cubicBezTo>
                    <a:pt x="17458" y="8336"/>
                    <a:pt x="12634" y="10176"/>
                    <a:pt x="13160" y="14913"/>
                  </a:cubicBezTo>
                  <a:cubicBezTo>
                    <a:pt x="13687" y="19650"/>
                    <a:pt x="19739" y="29915"/>
                    <a:pt x="19739" y="32810"/>
                  </a:cubicBezTo>
                  <a:cubicBezTo>
                    <a:pt x="19739" y="35705"/>
                    <a:pt x="17897" y="37196"/>
                    <a:pt x="15879" y="42811"/>
                  </a:cubicBezTo>
                  <a:cubicBezTo>
                    <a:pt x="13862" y="48426"/>
                    <a:pt x="14124" y="58864"/>
                    <a:pt x="14738" y="65620"/>
                  </a:cubicBezTo>
                  <a:cubicBezTo>
                    <a:pt x="15352" y="72374"/>
                    <a:pt x="17371" y="78778"/>
                    <a:pt x="17371" y="78778"/>
                  </a:cubicBezTo>
                  <a:cubicBezTo>
                    <a:pt x="17371" y="78778"/>
                    <a:pt x="12282" y="86936"/>
                    <a:pt x="10090" y="90445"/>
                  </a:cubicBezTo>
                  <a:cubicBezTo>
                    <a:pt x="7897" y="93956"/>
                    <a:pt x="1" y="109219"/>
                    <a:pt x="1" y="109219"/>
                  </a:cubicBezTo>
                  <a:cubicBezTo>
                    <a:pt x="1" y="109219"/>
                    <a:pt x="1" y="109745"/>
                    <a:pt x="1229" y="110097"/>
                  </a:cubicBezTo>
                  <a:cubicBezTo>
                    <a:pt x="1841" y="110272"/>
                    <a:pt x="2498" y="110316"/>
                    <a:pt x="3002" y="110316"/>
                  </a:cubicBezTo>
                  <a:cubicBezTo>
                    <a:pt x="3509" y="110316"/>
                    <a:pt x="3861" y="110272"/>
                    <a:pt x="3861" y="110272"/>
                  </a:cubicBezTo>
                  <a:cubicBezTo>
                    <a:pt x="3861" y="110272"/>
                    <a:pt x="18950" y="92112"/>
                    <a:pt x="21756" y="89042"/>
                  </a:cubicBezTo>
                  <a:cubicBezTo>
                    <a:pt x="24564" y="85972"/>
                    <a:pt x="27196" y="80621"/>
                    <a:pt x="27546" y="78164"/>
                  </a:cubicBezTo>
                  <a:cubicBezTo>
                    <a:pt x="27898" y="75706"/>
                    <a:pt x="27459" y="60707"/>
                    <a:pt x="27459" y="60706"/>
                  </a:cubicBezTo>
                  <a:lnTo>
                    <a:pt x="27459" y="60706"/>
                  </a:lnTo>
                  <a:cubicBezTo>
                    <a:pt x="27459" y="60706"/>
                    <a:pt x="30618" y="68251"/>
                    <a:pt x="33074" y="72111"/>
                  </a:cubicBezTo>
                  <a:cubicBezTo>
                    <a:pt x="35532" y="75972"/>
                    <a:pt x="37191" y="79392"/>
                    <a:pt x="37191" y="79392"/>
                  </a:cubicBezTo>
                  <a:cubicBezTo>
                    <a:pt x="37191" y="79392"/>
                    <a:pt x="36583" y="84568"/>
                    <a:pt x="37197" y="88955"/>
                  </a:cubicBezTo>
                  <a:cubicBezTo>
                    <a:pt x="37811" y="93340"/>
                    <a:pt x="37293" y="107423"/>
                    <a:pt x="37907" y="108564"/>
                  </a:cubicBezTo>
                  <a:cubicBezTo>
                    <a:pt x="38185" y="109079"/>
                    <a:pt x="38821" y="109264"/>
                    <a:pt x="39484" y="109264"/>
                  </a:cubicBezTo>
                  <a:cubicBezTo>
                    <a:pt x="40288" y="109264"/>
                    <a:pt x="41132" y="108991"/>
                    <a:pt x="41421" y="108702"/>
                  </a:cubicBezTo>
                  <a:cubicBezTo>
                    <a:pt x="41947" y="108176"/>
                    <a:pt x="42198" y="104746"/>
                    <a:pt x="42198" y="104746"/>
                  </a:cubicBezTo>
                  <a:cubicBezTo>
                    <a:pt x="42198" y="104746"/>
                    <a:pt x="43250" y="94043"/>
                    <a:pt x="43864" y="89042"/>
                  </a:cubicBezTo>
                  <a:cubicBezTo>
                    <a:pt x="44479" y="84043"/>
                    <a:pt x="45531" y="79743"/>
                    <a:pt x="45181" y="78603"/>
                  </a:cubicBezTo>
                  <a:cubicBezTo>
                    <a:pt x="44829" y="77462"/>
                    <a:pt x="42636" y="65270"/>
                    <a:pt x="40969" y="59479"/>
                  </a:cubicBezTo>
                  <a:cubicBezTo>
                    <a:pt x="39302" y="53689"/>
                    <a:pt x="34215" y="42900"/>
                    <a:pt x="33074" y="40092"/>
                  </a:cubicBezTo>
                  <a:cubicBezTo>
                    <a:pt x="31934" y="37285"/>
                    <a:pt x="31320" y="34741"/>
                    <a:pt x="31495" y="33863"/>
                  </a:cubicBezTo>
                  <a:cubicBezTo>
                    <a:pt x="31670" y="32987"/>
                    <a:pt x="35091" y="27723"/>
                    <a:pt x="35969" y="26319"/>
                  </a:cubicBezTo>
                  <a:cubicBezTo>
                    <a:pt x="36846" y="24915"/>
                    <a:pt x="37197" y="22372"/>
                    <a:pt x="36144" y="20091"/>
                  </a:cubicBezTo>
                  <a:cubicBezTo>
                    <a:pt x="35091" y="17810"/>
                    <a:pt x="36144" y="14740"/>
                    <a:pt x="35969" y="12898"/>
                  </a:cubicBezTo>
                  <a:cubicBezTo>
                    <a:pt x="35793" y="11054"/>
                    <a:pt x="33074" y="10265"/>
                    <a:pt x="31670" y="9564"/>
                  </a:cubicBezTo>
                  <a:cubicBezTo>
                    <a:pt x="30267" y="8862"/>
                    <a:pt x="29740" y="7281"/>
                    <a:pt x="29740" y="5967"/>
                  </a:cubicBezTo>
                  <a:cubicBezTo>
                    <a:pt x="29740" y="4652"/>
                    <a:pt x="30529" y="2808"/>
                    <a:pt x="30529" y="2808"/>
                  </a:cubicBezTo>
                  <a:cubicBezTo>
                    <a:pt x="30529" y="2808"/>
                    <a:pt x="26231" y="1"/>
                    <a:pt x="25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3813647" y="2125393"/>
              <a:ext cx="875825" cy="2112780"/>
            </a:xfrm>
            <a:custGeom>
              <a:avLst/>
              <a:gdLst/>
              <a:ahLst/>
              <a:cxnLst/>
              <a:rect l="l" t="t" r="r" b="b"/>
              <a:pathLst>
                <a:path w="45963" h="110878" extrusionOk="0">
                  <a:moveTo>
                    <a:pt x="25697" y="619"/>
                  </a:moveTo>
                  <a:lnTo>
                    <a:pt x="25697" y="619"/>
                  </a:lnTo>
                  <a:cubicBezTo>
                    <a:pt x="26709" y="908"/>
                    <a:pt x="28945" y="2219"/>
                    <a:pt x="30460" y="3196"/>
                  </a:cubicBezTo>
                  <a:cubicBezTo>
                    <a:pt x="30248" y="3736"/>
                    <a:pt x="29737" y="5146"/>
                    <a:pt x="29737" y="6246"/>
                  </a:cubicBezTo>
                  <a:cubicBezTo>
                    <a:pt x="29737" y="7602"/>
                    <a:pt x="30285" y="9325"/>
                    <a:pt x="31823" y="10093"/>
                  </a:cubicBezTo>
                  <a:cubicBezTo>
                    <a:pt x="32084" y="10224"/>
                    <a:pt x="32390" y="10359"/>
                    <a:pt x="32718" y="10502"/>
                  </a:cubicBezTo>
                  <a:cubicBezTo>
                    <a:pt x="34110" y="11108"/>
                    <a:pt x="35839" y="11864"/>
                    <a:pt x="35968" y="13203"/>
                  </a:cubicBezTo>
                  <a:cubicBezTo>
                    <a:pt x="36026" y="13820"/>
                    <a:pt x="35937" y="14611"/>
                    <a:pt x="35842" y="15450"/>
                  </a:cubicBezTo>
                  <a:cubicBezTo>
                    <a:pt x="35658" y="17084"/>
                    <a:pt x="35451" y="18936"/>
                    <a:pt x="36167" y="20488"/>
                  </a:cubicBezTo>
                  <a:cubicBezTo>
                    <a:pt x="37209" y="22742"/>
                    <a:pt x="36815" y="25159"/>
                    <a:pt x="36008" y="26448"/>
                  </a:cubicBezTo>
                  <a:cubicBezTo>
                    <a:pt x="35864" y="26680"/>
                    <a:pt x="35651" y="27016"/>
                    <a:pt x="35394" y="27418"/>
                  </a:cubicBezTo>
                  <a:cubicBezTo>
                    <a:pt x="33584" y="30265"/>
                    <a:pt x="31642" y="33363"/>
                    <a:pt x="31497" y="34086"/>
                  </a:cubicBezTo>
                  <a:cubicBezTo>
                    <a:pt x="31303" y="35059"/>
                    <a:pt x="31958" y="37687"/>
                    <a:pt x="33092" y="40476"/>
                  </a:cubicBezTo>
                  <a:cubicBezTo>
                    <a:pt x="33383" y="41192"/>
                    <a:pt x="33923" y="42408"/>
                    <a:pt x="34605" y="43947"/>
                  </a:cubicBezTo>
                  <a:cubicBezTo>
                    <a:pt x="36649" y="48560"/>
                    <a:pt x="39738" y="55531"/>
                    <a:pt x="40977" y="59835"/>
                  </a:cubicBezTo>
                  <a:cubicBezTo>
                    <a:pt x="42093" y="63707"/>
                    <a:pt x="43435" y="70406"/>
                    <a:pt x="44322" y="74838"/>
                  </a:cubicBezTo>
                  <a:cubicBezTo>
                    <a:pt x="44756" y="77007"/>
                    <a:pt x="45070" y="78576"/>
                    <a:pt x="45189" y="78964"/>
                  </a:cubicBezTo>
                  <a:cubicBezTo>
                    <a:pt x="45386" y="79602"/>
                    <a:pt x="45054" y="81609"/>
                    <a:pt x="44669" y="83932"/>
                  </a:cubicBezTo>
                  <a:cubicBezTo>
                    <a:pt x="44403" y="85533"/>
                    <a:pt x="44101" y="87349"/>
                    <a:pt x="43864" y="89287"/>
                  </a:cubicBezTo>
                  <a:cubicBezTo>
                    <a:pt x="43257" y="94233"/>
                    <a:pt x="42207" y="104890"/>
                    <a:pt x="42197" y="105004"/>
                  </a:cubicBezTo>
                  <a:cubicBezTo>
                    <a:pt x="42076" y="106639"/>
                    <a:pt x="41784" y="108498"/>
                    <a:pt x="41501" y="108783"/>
                  </a:cubicBezTo>
                  <a:cubicBezTo>
                    <a:pt x="41278" y="109004"/>
                    <a:pt x="40505" y="109262"/>
                    <a:pt x="39761" y="109262"/>
                  </a:cubicBezTo>
                  <a:cubicBezTo>
                    <a:pt x="39623" y="109262"/>
                    <a:pt x="39486" y="109253"/>
                    <a:pt x="39354" y="109233"/>
                  </a:cubicBezTo>
                  <a:cubicBezTo>
                    <a:pt x="39038" y="109187"/>
                    <a:pt x="38621" y="109058"/>
                    <a:pt x="38434" y="108710"/>
                  </a:cubicBezTo>
                  <a:cubicBezTo>
                    <a:pt x="38157" y="108196"/>
                    <a:pt x="38132" y="103924"/>
                    <a:pt x="38112" y="100156"/>
                  </a:cubicBezTo>
                  <a:cubicBezTo>
                    <a:pt x="38088" y="96047"/>
                    <a:pt x="38062" y="91389"/>
                    <a:pt x="37754" y="89195"/>
                  </a:cubicBezTo>
                  <a:cubicBezTo>
                    <a:pt x="37152" y="84896"/>
                    <a:pt x="37743" y="79755"/>
                    <a:pt x="37748" y="79704"/>
                  </a:cubicBezTo>
                  <a:cubicBezTo>
                    <a:pt x="37756" y="79651"/>
                    <a:pt x="37747" y="79597"/>
                    <a:pt x="37722" y="79548"/>
                  </a:cubicBezTo>
                  <a:cubicBezTo>
                    <a:pt x="37706" y="79514"/>
                    <a:pt x="36027" y="76068"/>
                    <a:pt x="33590" y="72239"/>
                  </a:cubicBezTo>
                  <a:cubicBezTo>
                    <a:pt x="31175" y="68445"/>
                    <a:pt x="28029" y="60952"/>
                    <a:pt x="27999" y="60878"/>
                  </a:cubicBezTo>
                  <a:cubicBezTo>
                    <a:pt x="27953" y="60772"/>
                    <a:pt x="27850" y="60705"/>
                    <a:pt x="27739" y="60705"/>
                  </a:cubicBezTo>
                  <a:cubicBezTo>
                    <a:pt x="27720" y="60705"/>
                    <a:pt x="27699" y="60707"/>
                    <a:pt x="27679" y="60712"/>
                  </a:cubicBezTo>
                  <a:cubicBezTo>
                    <a:pt x="27546" y="60741"/>
                    <a:pt x="27453" y="60859"/>
                    <a:pt x="27458" y="60995"/>
                  </a:cubicBezTo>
                  <a:cubicBezTo>
                    <a:pt x="27463" y="61145"/>
                    <a:pt x="27892" y="75999"/>
                    <a:pt x="27549" y="78404"/>
                  </a:cubicBezTo>
                  <a:cubicBezTo>
                    <a:pt x="27205" y="80805"/>
                    <a:pt x="24579" y="86127"/>
                    <a:pt x="21829" y="89133"/>
                  </a:cubicBezTo>
                  <a:cubicBezTo>
                    <a:pt x="19152" y="92063"/>
                    <a:pt x="5143" y="108907"/>
                    <a:pt x="3998" y="110283"/>
                  </a:cubicBezTo>
                  <a:cubicBezTo>
                    <a:pt x="3861" y="110296"/>
                    <a:pt x="3604" y="110314"/>
                    <a:pt x="3282" y="110314"/>
                  </a:cubicBezTo>
                  <a:cubicBezTo>
                    <a:pt x="2798" y="110314"/>
                    <a:pt x="2169" y="110272"/>
                    <a:pt x="1586" y="110107"/>
                  </a:cubicBezTo>
                  <a:cubicBezTo>
                    <a:pt x="835" y="109891"/>
                    <a:pt x="632" y="109628"/>
                    <a:pt x="580" y="109534"/>
                  </a:cubicBezTo>
                  <a:cubicBezTo>
                    <a:pt x="1249" y="108243"/>
                    <a:pt x="8535" y="94192"/>
                    <a:pt x="10606" y="90874"/>
                  </a:cubicBezTo>
                  <a:cubicBezTo>
                    <a:pt x="12799" y="87365"/>
                    <a:pt x="17887" y="79207"/>
                    <a:pt x="17887" y="79207"/>
                  </a:cubicBezTo>
                  <a:cubicBezTo>
                    <a:pt x="17931" y="79137"/>
                    <a:pt x="17943" y="79050"/>
                    <a:pt x="17918" y="78973"/>
                  </a:cubicBezTo>
                  <a:cubicBezTo>
                    <a:pt x="17897" y="78909"/>
                    <a:pt x="15902" y="72521"/>
                    <a:pt x="15297" y="65873"/>
                  </a:cubicBezTo>
                  <a:cubicBezTo>
                    <a:pt x="14611" y="58327"/>
                    <a:pt x="14546" y="48404"/>
                    <a:pt x="16423" y="43186"/>
                  </a:cubicBezTo>
                  <a:cubicBezTo>
                    <a:pt x="17279" y="40801"/>
                    <a:pt x="18106" y="39163"/>
                    <a:pt x="18769" y="37845"/>
                  </a:cubicBezTo>
                  <a:cubicBezTo>
                    <a:pt x="19658" y="36086"/>
                    <a:pt x="20299" y="34814"/>
                    <a:pt x="20299" y="33089"/>
                  </a:cubicBezTo>
                  <a:cubicBezTo>
                    <a:pt x="20299" y="31656"/>
                    <a:pt x="18968" y="28694"/>
                    <a:pt x="17428" y="25264"/>
                  </a:cubicBezTo>
                  <a:cubicBezTo>
                    <a:pt x="15816" y="21676"/>
                    <a:pt x="13990" y="17610"/>
                    <a:pt x="13717" y="15163"/>
                  </a:cubicBezTo>
                  <a:cubicBezTo>
                    <a:pt x="13235" y="10819"/>
                    <a:pt x="17543" y="8931"/>
                    <a:pt x="19888" y="8540"/>
                  </a:cubicBezTo>
                  <a:cubicBezTo>
                    <a:pt x="20132" y="8499"/>
                    <a:pt x="20380" y="8461"/>
                    <a:pt x="20629" y="8423"/>
                  </a:cubicBezTo>
                  <a:cubicBezTo>
                    <a:pt x="22624" y="8116"/>
                    <a:pt x="24686" y="7798"/>
                    <a:pt x="25448" y="6190"/>
                  </a:cubicBezTo>
                  <a:cubicBezTo>
                    <a:pt x="26129" y="4754"/>
                    <a:pt x="25830" y="1697"/>
                    <a:pt x="25697" y="619"/>
                  </a:cubicBezTo>
                  <a:close/>
                  <a:moveTo>
                    <a:pt x="25368" y="1"/>
                  </a:moveTo>
                  <a:cubicBezTo>
                    <a:pt x="25197" y="1"/>
                    <a:pt x="25067" y="153"/>
                    <a:pt x="25092" y="323"/>
                  </a:cubicBezTo>
                  <a:cubicBezTo>
                    <a:pt x="25099" y="362"/>
                    <a:pt x="25685" y="4379"/>
                    <a:pt x="24942" y="5951"/>
                  </a:cubicBezTo>
                  <a:cubicBezTo>
                    <a:pt x="24307" y="7289"/>
                    <a:pt x="22395" y="7585"/>
                    <a:pt x="20546" y="7869"/>
                  </a:cubicBezTo>
                  <a:cubicBezTo>
                    <a:pt x="20294" y="7907"/>
                    <a:pt x="20044" y="7946"/>
                    <a:pt x="19798" y="7987"/>
                  </a:cubicBezTo>
                  <a:cubicBezTo>
                    <a:pt x="17270" y="8409"/>
                    <a:pt x="12632" y="10464"/>
                    <a:pt x="13160" y="15225"/>
                  </a:cubicBezTo>
                  <a:cubicBezTo>
                    <a:pt x="13442" y="17762"/>
                    <a:pt x="15288" y="21870"/>
                    <a:pt x="16916" y="25496"/>
                  </a:cubicBezTo>
                  <a:cubicBezTo>
                    <a:pt x="18367" y="28726"/>
                    <a:pt x="19738" y="31778"/>
                    <a:pt x="19738" y="33090"/>
                  </a:cubicBezTo>
                  <a:cubicBezTo>
                    <a:pt x="19738" y="34681"/>
                    <a:pt x="19154" y="35839"/>
                    <a:pt x="18269" y="37594"/>
                  </a:cubicBezTo>
                  <a:cubicBezTo>
                    <a:pt x="17598" y="38924"/>
                    <a:pt x="16763" y="40581"/>
                    <a:pt x="15895" y="42996"/>
                  </a:cubicBezTo>
                  <a:cubicBezTo>
                    <a:pt x="13496" y="49673"/>
                    <a:pt x="14403" y="62234"/>
                    <a:pt x="14738" y="65926"/>
                  </a:cubicBezTo>
                  <a:cubicBezTo>
                    <a:pt x="15303" y="72120"/>
                    <a:pt x="17062" y="78089"/>
                    <a:pt x="17345" y="79018"/>
                  </a:cubicBezTo>
                  <a:cubicBezTo>
                    <a:pt x="16735" y="79996"/>
                    <a:pt x="12176" y="87305"/>
                    <a:pt x="10131" y="90577"/>
                  </a:cubicBezTo>
                  <a:cubicBezTo>
                    <a:pt x="7956" y="94055"/>
                    <a:pt x="110" y="109217"/>
                    <a:pt x="31" y="109370"/>
                  </a:cubicBezTo>
                  <a:cubicBezTo>
                    <a:pt x="11" y="109410"/>
                    <a:pt x="1" y="109455"/>
                    <a:pt x="1" y="109499"/>
                  </a:cubicBezTo>
                  <a:cubicBezTo>
                    <a:pt x="1" y="109623"/>
                    <a:pt x="69" y="110257"/>
                    <a:pt x="1431" y="110646"/>
                  </a:cubicBezTo>
                  <a:cubicBezTo>
                    <a:pt x="2079" y="110832"/>
                    <a:pt x="2763" y="110877"/>
                    <a:pt x="3286" y="110877"/>
                  </a:cubicBezTo>
                  <a:cubicBezTo>
                    <a:pt x="3311" y="110877"/>
                    <a:pt x="3336" y="110877"/>
                    <a:pt x="3361" y="110877"/>
                  </a:cubicBezTo>
                  <a:cubicBezTo>
                    <a:pt x="3633" y="110877"/>
                    <a:pt x="3905" y="110863"/>
                    <a:pt x="4176" y="110833"/>
                  </a:cubicBezTo>
                  <a:cubicBezTo>
                    <a:pt x="4248" y="110824"/>
                    <a:pt x="4312" y="110788"/>
                    <a:pt x="4358" y="110734"/>
                  </a:cubicBezTo>
                  <a:cubicBezTo>
                    <a:pt x="4509" y="110552"/>
                    <a:pt x="19474" y="92544"/>
                    <a:pt x="22245" y="89513"/>
                  </a:cubicBezTo>
                  <a:cubicBezTo>
                    <a:pt x="25105" y="86385"/>
                    <a:pt x="27745" y="81016"/>
                    <a:pt x="28107" y="78486"/>
                  </a:cubicBezTo>
                  <a:cubicBezTo>
                    <a:pt x="28395" y="76466"/>
                    <a:pt x="28162" y="66301"/>
                    <a:pt x="28061" y="62446"/>
                  </a:cubicBezTo>
                  <a:lnTo>
                    <a:pt x="28061" y="62446"/>
                  </a:lnTo>
                  <a:cubicBezTo>
                    <a:pt x="29092" y="64804"/>
                    <a:pt x="31305" y="69694"/>
                    <a:pt x="33118" y="72544"/>
                  </a:cubicBezTo>
                  <a:cubicBezTo>
                    <a:pt x="35342" y="76039"/>
                    <a:pt x="36929" y="79211"/>
                    <a:pt x="37183" y="79724"/>
                  </a:cubicBezTo>
                  <a:cubicBezTo>
                    <a:pt x="37110" y="80411"/>
                    <a:pt x="36630" y="85207"/>
                    <a:pt x="37199" y="89276"/>
                  </a:cubicBezTo>
                  <a:cubicBezTo>
                    <a:pt x="37500" y="91433"/>
                    <a:pt x="37527" y="96071"/>
                    <a:pt x="37550" y="100162"/>
                  </a:cubicBezTo>
                  <a:cubicBezTo>
                    <a:pt x="37579" y="105234"/>
                    <a:pt x="37614" y="108373"/>
                    <a:pt x="37939" y="108978"/>
                  </a:cubicBezTo>
                  <a:cubicBezTo>
                    <a:pt x="38176" y="109418"/>
                    <a:pt x="38638" y="109700"/>
                    <a:pt x="39274" y="109793"/>
                  </a:cubicBezTo>
                  <a:cubicBezTo>
                    <a:pt x="39434" y="109816"/>
                    <a:pt x="39599" y="109827"/>
                    <a:pt x="39765" y="109827"/>
                  </a:cubicBezTo>
                  <a:cubicBezTo>
                    <a:pt x="40643" y="109827"/>
                    <a:pt x="41554" y="109527"/>
                    <a:pt x="41899" y="109182"/>
                  </a:cubicBezTo>
                  <a:cubicBezTo>
                    <a:pt x="42469" y="108610"/>
                    <a:pt x="42713" y="105638"/>
                    <a:pt x="42755" y="105055"/>
                  </a:cubicBezTo>
                  <a:cubicBezTo>
                    <a:pt x="42765" y="104947"/>
                    <a:pt x="43816" y="94297"/>
                    <a:pt x="44422" y="89357"/>
                  </a:cubicBezTo>
                  <a:cubicBezTo>
                    <a:pt x="44659" y="87431"/>
                    <a:pt x="44958" y="85622"/>
                    <a:pt x="45223" y="84027"/>
                  </a:cubicBezTo>
                  <a:cubicBezTo>
                    <a:pt x="45652" y="81436"/>
                    <a:pt x="45962" y="79564"/>
                    <a:pt x="45728" y="78803"/>
                  </a:cubicBezTo>
                  <a:cubicBezTo>
                    <a:pt x="45615" y="78439"/>
                    <a:pt x="45289" y="76803"/>
                    <a:pt x="44873" y="74729"/>
                  </a:cubicBezTo>
                  <a:cubicBezTo>
                    <a:pt x="43983" y="70288"/>
                    <a:pt x="42640" y="63576"/>
                    <a:pt x="41519" y="59682"/>
                  </a:cubicBezTo>
                  <a:cubicBezTo>
                    <a:pt x="40270" y="55342"/>
                    <a:pt x="37169" y="48350"/>
                    <a:pt x="35119" y="43722"/>
                  </a:cubicBezTo>
                  <a:cubicBezTo>
                    <a:pt x="34439" y="42187"/>
                    <a:pt x="33901" y="40975"/>
                    <a:pt x="33614" y="40267"/>
                  </a:cubicBezTo>
                  <a:cubicBezTo>
                    <a:pt x="32405" y="37290"/>
                    <a:pt x="31906" y="34919"/>
                    <a:pt x="32050" y="34199"/>
                  </a:cubicBezTo>
                  <a:cubicBezTo>
                    <a:pt x="32186" y="33517"/>
                    <a:pt x="34767" y="29457"/>
                    <a:pt x="35870" y="27723"/>
                  </a:cubicBezTo>
                  <a:cubicBezTo>
                    <a:pt x="36128" y="27318"/>
                    <a:pt x="36342" y="26981"/>
                    <a:pt x="36487" y="26749"/>
                  </a:cubicBezTo>
                  <a:cubicBezTo>
                    <a:pt x="37371" y="25334"/>
                    <a:pt x="37808" y="22699"/>
                    <a:pt x="36679" y="20253"/>
                  </a:cubicBezTo>
                  <a:cubicBezTo>
                    <a:pt x="36029" y="18844"/>
                    <a:pt x="36227" y="17075"/>
                    <a:pt x="36402" y="15516"/>
                  </a:cubicBezTo>
                  <a:cubicBezTo>
                    <a:pt x="36500" y="14646"/>
                    <a:pt x="36592" y="13827"/>
                    <a:pt x="36528" y="13152"/>
                  </a:cubicBezTo>
                  <a:cubicBezTo>
                    <a:pt x="36370" y="11483"/>
                    <a:pt x="34390" y="10618"/>
                    <a:pt x="32944" y="9988"/>
                  </a:cubicBezTo>
                  <a:cubicBezTo>
                    <a:pt x="32626" y="9850"/>
                    <a:pt x="32329" y="9720"/>
                    <a:pt x="32075" y="9593"/>
                  </a:cubicBezTo>
                  <a:cubicBezTo>
                    <a:pt x="30767" y="8938"/>
                    <a:pt x="30301" y="7436"/>
                    <a:pt x="30301" y="6247"/>
                  </a:cubicBezTo>
                  <a:cubicBezTo>
                    <a:pt x="30301" y="5006"/>
                    <a:pt x="31060" y="3218"/>
                    <a:pt x="31067" y="3199"/>
                  </a:cubicBezTo>
                  <a:cubicBezTo>
                    <a:pt x="31121" y="3074"/>
                    <a:pt x="31077" y="2928"/>
                    <a:pt x="30964" y="2853"/>
                  </a:cubicBezTo>
                  <a:cubicBezTo>
                    <a:pt x="30516" y="2562"/>
                    <a:pt x="26561" y="1"/>
                    <a:pt x="25370" y="1"/>
                  </a:cubicBezTo>
                  <a:cubicBezTo>
                    <a:pt x="25370" y="1"/>
                    <a:pt x="25369" y="1"/>
                    <a:pt x="253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4471959" y="2414229"/>
              <a:ext cx="34032" cy="79383"/>
            </a:xfrm>
            <a:custGeom>
              <a:avLst/>
              <a:gdLst/>
              <a:ahLst/>
              <a:cxnLst/>
              <a:rect l="l" t="t" r="r" b="b"/>
              <a:pathLst>
                <a:path w="1786" h="4166" extrusionOk="0">
                  <a:moveTo>
                    <a:pt x="303" y="0"/>
                  </a:moveTo>
                  <a:cubicBezTo>
                    <a:pt x="289" y="0"/>
                    <a:pt x="274" y="1"/>
                    <a:pt x="260" y="3"/>
                  </a:cubicBezTo>
                  <a:cubicBezTo>
                    <a:pt x="107" y="28"/>
                    <a:pt x="1" y="172"/>
                    <a:pt x="27" y="327"/>
                  </a:cubicBezTo>
                  <a:cubicBezTo>
                    <a:pt x="181" y="1341"/>
                    <a:pt x="1150" y="3878"/>
                    <a:pt x="1191" y="3985"/>
                  </a:cubicBezTo>
                  <a:cubicBezTo>
                    <a:pt x="1231" y="4094"/>
                    <a:pt x="1336" y="4166"/>
                    <a:pt x="1453" y="4166"/>
                  </a:cubicBezTo>
                  <a:cubicBezTo>
                    <a:pt x="1650" y="4166"/>
                    <a:pt x="1786" y="3969"/>
                    <a:pt x="1716" y="3785"/>
                  </a:cubicBezTo>
                  <a:cubicBezTo>
                    <a:pt x="1705" y="3759"/>
                    <a:pt x="728" y="1196"/>
                    <a:pt x="581" y="241"/>
                  </a:cubicBezTo>
                  <a:cubicBezTo>
                    <a:pt x="561" y="101"/>
                    <a:pt x="440" y="0"/>
                    <a:pt x="3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4276817" y="2645537"/>
              <a:ext cx="102554" cy="34871"/>
            </a:xfrm>
            <a:custGeom>
              <a:avLst/>
              <a:gdLst/>
              <a:ahLst/>
              <a:cxnLst/>
              <a:rect l="l" t="t" r="r" b="b"/>
              <a:pathLst>
                <a:path w="5382" h="1830" extrusionOk="0">
                  <a:moveTo>
                    <a:pt x="5061" y="1"/>
                  </a:moveTo>
                  <a:cubicBezTo>
                    <a:pt x="5020" y="1"/>
                    <a:pt x="4979" y="9"/>
                    <a:pt x="4940" y="28"/>
                  </a:cubicBezTo>
                  <a:cubicBezTo>
                    <a:pt x="2779" y="1110"/>
                    <a:pt x="1374" y="1265"/>
                    <a:pt x="744" y="1265"/>
                  </a:cubicBezTo>
                  <a:cubicBezTo>
                    <a:pt x="497" y="1265"/>
                    <a:pt x="369" y="1241"/>
                    <a:pt x="362" y="1240"/>
                  </a:cubicBezTo>
                  <a:cubicBezTo>
                    <a:pt x="344" y="1236"/>
                    <a:pt x="326" y="1235"/>
                    <a:pt x="308" y="1235"/>
                  </a:cubicBezTo>
                  <a:cubicBezTo>
                    <a:pt x="178" y="1235"/>
                    <a:pt x="62" y="1325"/>
                    <a:pt x="32" y="1456"/>
                  </a:cubicBezTo>
                  <a:cubicBezTo>
                    <a:pt x="0" y="1604"/>
                    <a:pt x="94" y="1753"/>
                    <a:pt x="241" y="1790"/>
                  </a:cubicBezTo>
                  <a:cubicBezTo>
                    <a:pt x="263" y="1794"/>
                    <a:pt x="433" y="1829"/>
                    <a:pt x="753" y="1829"/>
                  </a:cubicBezTo>
                  <a:cubicBezTo>
                    <a:pt x="1475" y="1829"/>
                    <a:pt x="2955" y="1648"/>
                    <a:pt x="5192" y="531"/>
                  </a:cubicBezTo>
                  <a:cubicBezTo>
                    <a:pt x="5328" y="460"/>
                    <a:pt x="5382" y="293"/>
                    <a:pt x="5313" y="156"/>
                  </a:cubicBezTo>
                  <a:cubicBezTo>
                    <a:pt x="5264" y="58"/>
                    <a:pt x="5164" y="1"/>
                    <a:pt x="506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3818982" y="2883248"/>
              <a:ext cx="867593" cy="1349551"/>
            </a:xfrm>
            <a:custGeom>
              <a:avLst/>
              <a:gdLst/>
              <a:ahLst/>
              <a:cxnLst/>
              <a:rect l="l" t="t" r="r" b="b"/>
              <a:pathLst>
                <a:path w="45531" h="70824" extrusionOk="0">
                  <a:moveTo>
                    <a:pt x="17240" y="1"/>
                  </a:moveTo>
                  <a:cubicBezTo>
                    <a:pt x="16809" y="931"/>
                    <a:pt x="16350" y="2009"/>
                    <a:pt x="15879" y="3319"/>
                  </a:cubicBezTo>
                  <a:cubicBezTo>
                    <a:pt x="13862" y="8934"/>
                    <a:pt x="14124" y="19372"/>
                    <a:pt x="14738" y="26128"/>
                  </a:cubicBezTo>
                  <a:cubicBezTo>
                    <a:pt x="15352" y="32882"/>
                    <a:pt x="17371" y="39286"/>
                    <a:pt x="17371" y="39286"/>
                  </a:cubicBezTo>
                  <a:cubicBezTo>
                    <a:pt x="17371" y="39286"/>
                    <a:pt x="12282" y="47444"/>
                    <a:pt x="10090" y="50953"/>
                  </a:cubicBezTo>
                  <a:cubicBezTo>
                    <a:pt x="7897" y="54462"/>
                    <a:pt x="1" y="69727"/>
                    <a:pt x="1" y="69727"/>
                  </a:cubicBezTo>
                  <a:cubicBezTo>
                    <a:pt x="1" y="69727"/>
                    <a:pt x="1" y="70253"/>
                    <a:pt x="1229" y="70605"/>
                  </a:cubicBezTo>
                  <a:cubicBezTo>
                    <a:pt x="1843" y="70780"/>
                    <a:pt x="2501" y="70823"/>
                    <a:pt x="3006" y="70823"/>
                  </a:cubicBezTo>
                  <a:cubicBezTo>
                    <a:pt x="3510" y="70823"/>
                    <a:pt x="3861" y="70780"/>
                    <a:pt x="3861" y="70780"/>
                  </a:cubicBezTo>
                  <a:cubicBezTo>
                    <a:pt x="3861" y="70780"/>
                    <a:pt x="18950" y="52620"/>
                    <a:pt x="21756" y="49550"/>
                  </a:cubicBezTo>
                  <a:cubicBezTo>
                    <a:pt x="24564" y="46479"/>
                    <a:pt x="27196" y="41129"/>
                    <a:pt x="27546" y="38672"/>
                  </a:cubicBezTo>
                  <a:cubicBezTo>
                    <a:pt x="27898" y="36214"/>
                    <a:pt x="27459" y="21215"/>
                    <a:pt x="27459" y="21214"/>
                  </a:cubicBezTo>
                  <a:lnTo>
                    <a:pt x="27459" y="21214"/>
                  </a:lnTo>
                  <a:cubicBezTo>
                    <a:pt x="27459" y="21214"/>
                    <a:pt x="30618" y="28759"/>
                    <a:pt x="33074" y="32619"/>
                  </a:cubicBezTo>
                  <a:cubicBezTo>
                    <a:pt x="35532" y="36478"/>
                    <a:pt x="37191" y="39900"/>
                    <a:pt x="37191" y="39900"/>
                  </a:cubicBezTo>
                  <a:cubicBezTo>
                    <a:pt x="37191" y="39900"/>
                    <a:pt x="36583" y="45076"/>
                    <a:pt x="37197" y="49463"/>
                  </a:cubicBezTo>
                  <a:cubicBezTo>
                    <a:pt x="37811" y="53848"/>
                    <a:pt x="37293" y="67931"/>
                    <a:pt x="37907" y="69072"/>
                  </a:cubicBezTo>
                  <a:cubicBezTo>
                    <a:pt x="38185" y="69587"/>
                    <a:pt x="38821" y="69772"/>
                    <a:pt x="39484" y="69772"/>
                  </a:cubicBezTo>
                  <a:cubicBezTo>
                    <a:pt x="40288" y="69772"/>
                    <a:pt x="41132" y="69499"/>
                    <a:pt x="41421" y="69210"/>
                  </a:cubicBezTo>
                  <a:cubicBezTo>
                    <a:pt x="41947" y="68684"/>
                    <a:pt x="42198" y="65254"/>
                    <a:pt x="42198" y="65254"/>
                  </a:cubicBezTo>
                  <a:cubicBezTo>
                    <a:pt x="42198" y="65254"/>
                    <a:pt x="43250" y="54551"/>
                    <a:pt x="43864" y="49550"/>
                  </a:cubicBezTo>
                  <a:cubicBezTo>
                    <a:pt x="44479" y="44551"/>
                    <a:pt x="45531" y="40251"/>
                    <a:pt x="45181" y="39111"/>
                  </a:cubicBezTo>
                  <a:cubicBezTo>
                    <a:pt x="44829" y="37970"/>
                    <a:pt x="42636" y="25776"/>
                    <a:pt x="40969" y="19986"/>
                  </a:cubicBezTo>
                  <a:cubicBezTo>
                    <a:pt x="39376" y="14453"/>
                    <a:pt x="34661" y="4357"/>
                    <a:pt x="33251" y="1023"/>
                  </a:cubicBezTo>
                  <a:cubicBezTo>
                    <a:pt x="30986" y="1871"/>
                    <a:pt x="28774" y="2193"/>
                    <a:pt x="26723" y="2193"/>
                  </a:cubicBezTo>
                  <a:cubicBezTo>
                    <a:pt x="22649" y="2193"/>
                    <a:pt x="19208" y="926"/>
                    <a:pt x="17240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33"/>
            <p:cNvSpPr/>
            <p:nvPr/>
          </p:nvSpPr>
          <p:spPr>
            <a:xfrm>
              <a:off x="3813647" y="2877894"/>
              <a:ext cx="875844" cy="1360260"/>
            </a:xfrm>
            <a:custGeom>
              <a:avLst/>
              <a:gdLst/>
              <a:ahLst/>
              <a:cxnLst/>
              <a:rect l="l" t="t" r="r" b="b"/>
              <a:pathLst>
                <a:path w="45964" h="71386" extrusionOk="0">
                  <a:moveTo>
                    <a:pt x="17657" y="654"/>
                  </a:moveTo>
                  <a:cubicBezTo>
                    <a:pt x="19756" y="1609"/>
                    <a:pt x="23090" y="2759"/>
                    <a:pt x="26989" y="2759"/>
                  </a:cubicBezTo>
                  <a:cubicBezTo>
                    <a:pt x="28999" y="2759"/>
                    <a:pt x="31158" y="2453"/>
                    <a:pt x="33376" y="1659"/>
                  </a:cubicBezTo>
                  <a:cubicBezTo>
                    <a:pt x="33681" y="2372"/>
                    <a:pt x="34108" y="3334"/>
                    <a:pt x="34607" y="4460"/>
                  </a:cubicBezTo>
                  <a:cubicBezTo>
                    <a:pt x="36650" y="9072"/>
                    <a:pt x="39739" y="16040"/>
                    <a:pt x="40979" y="20344"/>
                  </a:cubicBezTo>
                  <a:cubicBezTo>
                    <a:pt x="42093" y="24216"/>
                    <a:pt x="43435" y="30915"/>
                    <a:pt x="44322" y="35347"/>
                  </a:cubicBezTo>
                  <a:cubicBezTo>
                    <a:pt x="44756" y="37516"/>
                    <a:pt x="45071" y="39085"/>
                    <a:pt x="45191" y="39473"/>
                  </a:cubicBezTo>
                  <a:cubicBezTo>
                    <a:pt x="45386" y="40111"/>
                    <a:pt x="45054" y="42118"/>
                    <a:pt x="44669" y="44441"/>
                  </a:cubicBezTo>
                  <a:cubicBezTo>
                    <a:pt x="44403" y="46042"/>
                    <a:pt x="44101" y="47858"/>
                    <a:pt x="43864" y="49796"/>
                  </a:cubicBezTo>
                  <a:cubicBezTo>
                    <a:pt x="43257" y="54742"/>
                    <a:pt x="42207" y="65399"/>
                    <a:pt x="42197" y="65513"/>
                  </a:cubicBezTo>
                  <a:cubicBezTo>
                    <a:pt x="42077" y="67148"/>
                    <a:pt x="41784" y="69007"/>
                    <a:pt x="41501" y="69292"/>
                  </a:cubicBezTo>
                  <a:cubicBezTo>
                    <a:pt x="41278" y="69513"/>
                    <a:pt x="40505" y="69771"/>
                    <a:pt x="39761" y="69771"/>
                  </a:cubicBezTo>
                  <a:cubicBezTo>
                    <a:pt x="39623" y="69771"/>
                    <a:pt x="39486" y="69762"/>
                    <a:pt x="39354" y="69742"/>
                  </a:cubicBezTo>
                  <a:cubicBezTo>
                    <a:pt x="39038" y="69696"/>
                    <a:pt x="38622" y="69567"/>
                    <a:pt x="38434" y="69219"/>
                  </a:cubicBezTo>
                  <a:cubicBezTo>
                    <a:pt x="38157" y="68705"/>
                    <a:pt x="38133" y="64433"/>
                    <a:pt x="38112" y="60665"/>
                  </a:cubicBezTo>
                  <a:cubicBezTo>
                    <a:pt x="38088" y="56556"/>
                    <a:pt x="38062" y="51898"/>
                    <a:pt x="37754" y="49704"/>
                  </a:cubicBezTo>
                  <a:cubicBezTo>
                    <a:pt x="37153" y="45405"/>
                    <a:pt x="37743" y="40264"/>
                    <a:pt x="37750" y="40213"/>
                  </a:cubicBezTo>
                  <a:cubicBezTo>
                    <a:pt x="37756" y="40160"/>
                    <a:pt x="37747" y="40106"/>
                    <a:pt x="37724" y="40057"/>
                  </a:cubicBezTo>
                  <a:cubicBezTo>
                    <a:pt x="37706" y="40023"/>
                    <a:pt x="36027" y="36577"/>
                    <a:pt x="33590" y="32748"/>
                  </a:cubicBezTo>
                  <a:cubicBezTo>
                    <a:pt x="31175" y="28954"/>
                    <a:pt x="28029" y="21461"/>
                    <a:pt x="27999" y="21387"/>
                  </a:cubicBezTo>
                  <a:cubicBezTo>
                    <a:pt x="27953" y="21281"/>
                    <a:pt x="27850" y="21214"/>
                    <a:pt x="27739" y="21214"/>
                  </a:cubicBezTo>
                  <a:cubicBezTo>
                    <a:pt x="27720" y="21214"/>
                    <a:pt x="27699" y="21216"/>
                    <a:pt x="27679" y="21221"/>
                  </a:cubicBezTo>
                  <a:cubicBezTo>
                    <a:pt x="27546" y="21250"/>
                    <a:pt x="27453" y="21368"/>
                    <a:pt x="27458" y="21504"/>
                  </a:cubicBezTo>
                  <a:cubicBezTo>
                    <a:pt x="27462" y="21654"/>
                    <a:pt x="27892" y="36508"/>
                    <a:pt x="27549" y="38913"/>
                  </a:cubicBezTo>
                  <a:cubicBezTo>
                    <a:pt x="27205" y="41314"/>
                    <a:pt x="24579" y="46636"/>
                    <a:pt x="21829" y="49642"/>
                  </a:cubicBezTo>
                  <a:cubicBezTo>
                    <a:pt x="19152" y="52572"/>
                    <a:pt x="5143" y="69416"/>
                    <a:pt x="3998" y="70792"/>
                  </a:cubicBezTo>
                  <a:cubicBezTo>
                    <a:pt x="3861" y="70805"/>
                    <a:pt x="3604" y="70823"/>
                    <a:pt x="3282" y="70823"/>
                  </a:cubicBezTo>
                  <a:cubicBezTo>
                    <a:pt x="2798" y="70823"/>
                    <a:pt x="2169" y="70781"/>
                    <a:pt x="1586" y="70616"/>
                  </a:cubicBezTo>
                  <a:cubicBezTo>
                    <a:pt x="835" y="70400"/>
                    <a:pt x="632" y="70137"/>
                    <a:pt x="580" y="70043"/>
                  </a:cubicBezTo>
                  <a:cubicBezTo>
                    <a:pt x="1249" y="68752"/>
                    <a:pt x="8535" y="54701"/>
                    <a:pt x="10606" y="51383"/>
                  </a:cubicBezTo>
                  <a:cubicBezTo>
                    <a:pt x="12800" y="47873"/>
                    <a:pt x="17889" y="39716"/>
                    <a:pt x="17889" y="39716"/>
                  </a:cubicBezTo>
                  <a:cubicBezTo>
                    <a:pt x="17932" y="39646"/>
                    <a:pt x="17943" y="39559"/>
                    <a:pt x="17918" y="39482"/>
                  </a:cubicBezTo>
                  <a:cubicBezTo>
                    <a:pt x="17897" y="39418"/>
                    <a:pt x="15902" y="33030"/>
                    <a:pt x="15298" y="26382"/>
                  </a:cubicBezTo>
                  <a:cubicBezTo>
                    <a:pt x="14613" y="18836"/>
                    <a:pt x="14547" y="8913"/>
                    <a:pt x="16423" y="3693"/>
                  </a:cubicBezTo>
                  <a:cubicBezTo>
                    <a:pt x="16796" y="2655"/>
                    <a:pt x="17202" y="1657"/>
                    <a:pt x="17657" y="654"/>
                  </a:cubicBezTo>
                  <a:close/>
                  <a:moveTo>
                    <a:pt x="17519" y="1"/>
                  </a:moveTo>
                  <a:cubicBezTo>
                    <a:pt x="17486" y="1"/>
                    <a:pt x="17454" y="6"/>
                    <a:pt x="17423" y="18"/>
                  </a:cubicBezTo>
                  <a:cubicBezTo>
                    <a:pt x="17353" y="44"/>
                    <a:pt x="17296" y="97"/>
                    <a:pt x="17264" y="164"/>
                  </a:cubicBezTo>
                  <a:cubicBezTo>
                    <a:pt x="16754" y="1269"/>
                    <a:pt x="16306" y="2363"/>
                    <a:pt x="15895" y="3505"/>
                  </a:cubicBezTo>
                  <a:cubicBezTo>
                    <a:pt x="13496" y="10182"/>
                    <a:pt x="14403" y="22743"/>
                    <a:pt x="14738" y="26435"/>
                  </a:cubicBezTo>
                  <a:cubicBezTo>
                    <a:pt x="15303" y="32629"/>
                    <a:pt x="17062" y="38598"/>
                    <a:pt x="17345" y="39527"/>
                  </a:cubicBezTo>
                  <a:cubicBezTo>
                    <a:pt x="16735" y="40505"/>
                    <a:pt x="12176" y="47814"/>
                    <a:pt x="10131" y="51086"/>
                  </a:cubicBezTo>
                  <a:cubicBezTo>
                    <a:pt x="7956" y="54564"/>
                    <a:pt x="110" y="69726"/>
                    <a:pt x="31" y="69879"/>
                  </a:cubicBezTo>
                  <a:cubicBezTo>
                    <a:pt x="11" y="69919"/>
                    <a:pt x="1" y="69964"/>
                    <a:pt x="1" y="70008"/>
                  </a:cubicBezTo>
                  <a:cubicBezTo>
                    <a:pt x="1" y="70132"/>
                    <a:pt x="69" y="70766"/>
                    <a:pt x="1433" y="71155"/>
                  </a:cubicBezTo>
                  <a:cubicBezTo>
                    <a:pt x="2079" y="71341"/>
                    <a:pt x="2763" y="71386"/>
                    <a:pt x="3286" y="71386"/>
                  </a:cubicBezTo>
                  <a:cubicBezTo>
                    <a:pt x="3300" y="71386"/>
                    <a:pt x="3313" y="71386"/>
                    <a:pt x="3327" y="71386"/>
                  </a:cubicBezTo>
                  <a:cubicBezTo>
                    <a:pt x="3611" y="71386"/>
                    <a:pt x="3895" y="71371"/>
                    <a:pt x="4178" y="71341"/>
                  </a:cubicBezTo>
                  <a:cubicBezTo>
                    <a:pt x="4249" y="71332"/>
                    <a:pt x="4315" y="71295"/>
                    <a:pt x="4360" y="71242"/>
                  </a:cubicBezTo>
                  <a:cubicBezTo>
                    <a:pt x="4510" y="71059"/>
                    <a:pt x="19477" y="53052"/>
                    <a:pt x="22248" y="50021"/>
                  </a:cubicBezTo>
                  <a:cubicBezTo>
                    <a:pt x="25108" y="46893"/>
                    <a:pt x="27746" y="41524"/>
                    <a:pt x="28108" y="38994"/>
                  </a:cubicBezTo>
                  <a:cubicBezTo>
                    <a:pt x="28397" y="36972"/>
                    <a:pt x="28163" y="26808"/>
                    <a:pt x="28063" y="22953"/>
                  </a:cubicBezTo>
                  <a:lnTo>
                    <a:pt x="28063" y="22953"/>
                  </a:lnTo>
                  <a:cubicBezTo>
                    <a:pt x="29094" y="25312"/>
                    <a:pt x="31306" y="30202"/>
                    <a:pt x="33119" y="33052"/>
                  </a:cubicBezTo>
                  <a:cubicBezTo>
                    <a:pt x="35343" y="36546"/>
                    <a:pt x="36932" y="39718"/>
                    <a:pt x="37185" y="40232"/>
                  </a:cubicBezTo>
                  <a:cubicBezTo>
                    <a:pt x="37111" y="40919"/>
                    <a:pt x="36631" y="45714"/>
                    <a:pt x="37201" y="49783"/>
                  </a:cubicBezTo>
                  <a:cubicBezTo>
                    <a:pt x="37503" y="51940"/>
                    <a:pt x="37530" y="56578"/>
                    <a:pt x="37553" y="60669"/>
                  </a:cubicBezTo>
                  <a:cubicBezTo>
                    <a:pt x="37581" y="65742"/>
                    <a:pt x="37616" y="68880"/>
                    <a:pt x="37941" y="69486"/>
                  </a:cubicBezTo>
                  <a:cubicBezTo>
                    <a:pt x="38179" y="69926"/>
                    <a:pt x="38640" y="70207"/>
                    <a:pt x="39275" y="70301"/>
                  </a:cubicBezTo>
                  <a:cubicBezTo>
                    <a:pt x="39435" y="70324"/>
                    <a:pt x="39600" y="70335"/>
                    <a:pt x="39767" y="70335"/>
                  </a:cubicBezTo>
                  <a:cubicBezTo>
                    <a:pt x="40646" y="70335"/>
                    <a:pt x="41556" y="70034"/>
                    <a:pt x="41901" y="69690"/>
                  </a:cubicBezTo>
                  <a:cubicBezTo>
                    <a:pt x="42471" y="69118"/>
                    <a:pt x="42714" y="66146"/>
                    <a:pt x="42757" y="65562"/>
                  </a:cubicBezTo>
                  <a:cubicBezTo>
                    <a:pt x="42768" y="65454"/>
                    <a:pt x="43817" y="54805"/>
                    <a:pt x="44424" y="49865"/>
                  </a:cubicBezTo>
                  <a:cubicBezTo>
                    <a:pt x="44660" y="47938"/>
                    <a:pt x="44960" y="46130"/>
                    <a:pt x="45224" y="44534"/>
                  </a:cubicBezTo>
                  <a:cubicBezTo>
                    <a:pt x="45653" y="41944"/>
                    <a:pt x="45964" y="40071"/>
                    <a:pt x="45729" y="39310"/>
                  </a:cubicBezTo>
                  <a:cubicBezTo>
                    <a:pt x="45618" y="38947"/>
                    <a:pt x="45290" y="37311"/>
                    <a:pt x="44874" y="35237"/>
                  </a:cubicBezTo>
                  <a:cubicBezTo>
                    <a:pt x="43985" y="30796"/>
                    <a:pt x="42642" y="24084"/>
                    <a:pt x="41520" y="20190"/>
                  </a:cubicBezTo>
                  <a:cubicBezTo>
                    <a:pt x="40270" y="15849"/>
                    <a:pt x="37171" y="8859"/>
                    <a:pt x="35120" y="4234"/>
                  </a:cubicBezTo>
                  <a:cubicBezTo>
                    <a:pt x="34563" y="2977"/>
                    <a:pt x="34096" y="1924"/>
                    <a:pt x="33789" y="1195"/>
                  </a:cubicBezTo>
                  <a:cubicBezTo>
                    <a:pt x="33744" y="1088"/>
                    <a:pt x="33640" y="1023"/>
                    <a:pt x="33531" y="1023"/>
                  </a:cubicBezTo>
                  <a:cubicBezTo>
                    <a:pt x="33498" y="1023"/>
                    <a:pt x="33464" y="1029"/>
                    <a:pt x="33431" y="1042"/>
                  </a:cubicBezTo>
                  <a:cubicBezTo>
                    <a:pt x="31195" y="1879"/>
                    <a:pt x="29014" y="2198"/>
                    <a:pt x="26988" y="2198"/>
                  </a:cubicBezTo>
                  <a:cubicBezTo>
                    <a:pt x="23030" y="2198"/>
                    <a:pt x="19665" y="980"/>
                    <a:pt x="17639" y="28"/>
                  </a:cubicBezTo>
                  <a:cubicBezTo>
                    <a:pt x="17601" y="10"/>
                    <a:pt x="17560" y="1"/>
                    <a:pt x="1751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33"/>
            <p:cNvSpPr/>
            <p:nvPr/>
          </p:nvSpPr>
          <p:spPr>
            <a:xfrm>
              <a:off x="5055175" y="2964518"/>
              <a:ext cx="217551" cy="233233"/>
            </a:xfrm>
            <a:custGeom>
              <a:avLst/>
              <a:gdLst/>
              <a:ahLst/>
              <a:cxnLst/>
              <a:rect l="l" t="t" r="r" b="b"/>
              <a:pathLst>
                <a:path w="11417" h="12240" extrusionOk="0">
                  <a:moveTo>
                    <a:pt x="4" y="0"/>
                  </a:moveTo>
                  <a:lnTo>
                    <a:pt x="4" y="9002"/>
                  </a:lnTo>
                  <a:lnTo>
                    <a:pt x="968" y="9002"/>
                  </a:lnTo>
                  <a:lnTo>
                    <a:pt x="968" y="10150"/>
                  </a:lnTo>
                  <a:lnTo>
                    <a:pt x="1" y="10150"/>
                  </a:lnTo>
                  <a:lnTo>
                    <a:pt x="1" y="12240"/>
                  </a:lnTo>
                  <a:lnTo>
                    <a:pt x="3704" y="12240"/>
                  </a:lnTo>
                  <a:lnTo>
                    <a:pt x="3704" y="11538"/>
                  </a:lnTo>
                  <a:lnTo>
                    <a:pt x="7713" y="11538"/>
                  </a:lnTo>
                  <a:lnTo>
                    <a:pt x="7713" y="12240"/>
                  </a:lnTo>
                  <a:lnTo>
                    <a:pt x="11416" y="12240"/>
                  </a:lnTo>
                  <a:lnTo>
                    <a:pt x="11416" y="10150"/>
                  </a:lnTo>
                  <a:lnTo>
                    <a:pt x="10451" y="10150"/>
                  </a:lnTo>
                  <a:lnTo>
                    <a:pt x="10451" y="9002"/>
                  </a:lnTo>
                  <a:lnTo>
                    <a:pt x="11415" y="9002"/>
                  </a:lnTo>
                  <a:lnTo>
                    <a:pt x="114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33"/>
            <p:cNvSpPr/>
            <p:nvPr/>
          </p:nvSpPr>
          <p:spPr>
            <a:xfrm>
              <a:off x="5049840" y="2959183"/>
              <a:ext cx="228241" cy="243904"/>
            </a:xfrm>
            <a:custGeom>
              <a:avLst/>
              <a:gdLst/>
              <a:ahLst/>
              <a:cxnLst/>
              <a:rect l="l" t="t" r="r" b="b"/>
              <a:pathLst>
                <a:path w="11978" h="12800" extrusionOk="0">
                  <a:moveTo>
                    <a:pt x="11415" y="562"/>
                  </a:moveTo>
                  <a:lnTo>
                    <a:pt x="11415" y="9000"/>
                  </a:lnTo>
                  <a:lnTo>
                    <a:pt x="10732" y="9000"/>
                  </a:lnTo>
                  <a:cubicBezTo>
                    <a:pt x="10576" y="9000"/>
                    <a:pt x="10451" y="9126"/>
                    <a:pt x="10451" y="9282"/>
                  </a:cubicBezTo>
                  <a:lnTo>
                    <a:pt x="10451" y="10430"/>
                  </a:lnTo>
                  <a:cubicBezTo>
                    <a:pt x="10451" y="10584"/>
                    <a:pt x="10576" y="10711"/>
                    <a:pt x="10732" y="10711"/>
                  </a:cubicBezTo>
                  <a:lnTo>
                    <a:pt x="11416" y="10711"/>
                  </a:lnTo>
                  <a:lnTo>
                    <a:pt x="11416" y="12238"/>
                  </a:lnTo>
                  <a:lnTo>
                    <a:pt x="8276" y="12238"/>
                  </a:lnTo>
                  <a:lnTo>
                    <a:pt x="8275" y="11817"/>
                  </a:lnTo>
                  <a:cubicBezTo>
                    <a:pt x="8275" y="11662"/>
                    <a:pt x="8149" y="11537"/>
                    <a:pt x="7993" y="11537"/>
                  </a:cubicBezTo>
                  <a:lnTo>
                    <a:pt x="3984" y="11537"/>
                  </a:lnTo>
                  <a:cubicBezTo>
                    <a:pt x="3829" y="11537"/>
                    <a:pt x="3702" y="11662"/>
                    <a:pt x="3704" y="11817"/>
                  </a:cubicBezTo>
                  <a:lnTo>
                    <a:pt x="3704" y="12238"/>
                  </a:lnTo>
                  <a:lnTo>
                    <a:pt x="562" y="12238"/>
                  </a:lnTo>
                  <a:lnTo>
                    <a:pt x="562" y="10711"/>
                  </a:lnTo>
                  <a:lnTo>
                    <a:pt x="1248" y="10711"/>
                  </a:lnTo>
                  <a:cubicBezTo>
                    <a:pt x="1402" y="10711"/>
                    <a:pt x="1528" y="10584"/>
                    <a:pt x="1528" y="10430"/>
                  </a:cubicBezTo>
                  <a:lnTo>
                    <a:pt x="1528" y="9282"/>
                  </a:lnTo>
                  <a:cubicBezTo>
                    <a:pt x="1528" y="9126"/>
                    <a:pt x="1402" y="9000"/>
                    <a:pt x="1248" y="9000"/>
                  </a:cubicBezTo>
                  <a:lnTo>
                    <a:pt x="564" y="9000"/>
                  </a:lnTo>
                  <a:lnTo>
                    <a:pt x="564" y="562"/>
                  </a:lnTo>
                  <a:close/>
                  <a:moveTo>
                    <a:pt x="284" y="0"/>
                  </a:moveTo>
                  <a:cubicBezTo>
                    <a:pt x="128" y="0"/>
                    <a:pt x="2" y="126"/>
                    <a:pt x="2" y="280"/>
                  </a:cubicBezTo>
                  <a:lnTo>
                    <a:pt x="2" y="9282"/>
                  </a:lnTo>
                  <a:cubicBezTo>
                    <a:pt x="2" y="9436"/>
                    <a:pt x="128" y="9563"/>
                    <a:pt x="284" y="9563"/>
                  </a:cubicBezTo>
                  <a:lnTo>
                    <a:pt x="966" y="9563"/>
                  </a:lnTo>
                  <a:lnTo>
                    <a:pt x="966" y="10148"/>
                  </a:lnTo>
                  <a:lnTo>
                    <a:pt x="281" y="10148"/>
                  </a:lnTo>
                  <a:cubicBezTo>
                    <a:pt x="126" y="10148"/>
                    <a:pt x="1" y="10275"/>
                    <a:pt x="1" y="10430"/>
                  </a:cubicBezTo>
                  <a:lnTo>
                    <a:pt x="1" y="12520"/>
                  </a:lnTo>
                  <a:cubicBezTo>
                    <a:pt x="1" y="12674"/>
                    <a:pt x="126" y="12800"/>
                    <a:pt x="281" y="12800"/>
                  </a:cubicBezTo>
                  <a:lnTo>
                    <a:pt x="3984" y="12800"/>
                  </a:lnTo>
                  <a:cubicBezTo>
                    <a:pt x="4138" y="12800"/>
                    <a:pt x="4265" y="12674"/>
                    <a:pt x="4265" y="12520"/>
                  </a:cubicBezTo>
                  <a:lnTo>
                    <a:pt x="4265" y="12098"/>
                  </a:lnTo>
                  <a:lnTo>
                    <a:pt x="7713" y="12098"/>
                  </a:lnTo>
                  <a:lnTo>
                    <a:pt x="7713" y="12520"/>
                  </a:lnTo>
                  <a:cubicBezTo>
                    <a:pt x="7713" y="12674"/>
                    <a:pt x="7838" y="12800"/>
                    <a:pt x="7993" y="12800"/>
                  </a:cubicBezTo>
                  <a:lnTo>
                    <a:pt x="11696" y="12800"/>
                  </a:lnTo>
                  <a:cubicBezTo>
                    <a:pt x="11852" y="12800"/>
                    <a:pt x="11978" y="12674"/>
                    <a:pt x="11978" y="12520"/>
                  </a:cubicBezTo>
                  <a:lnTo>
                    <a:pt x="11978" y="10430"/>
                  </a:lnTo>
                  <a:cubicBezTo>
                    <a:pt x="11978" y="10275"/>
                    <a:pt x="11852" y="10148"/>
                    <a:pt x="11696" y="10148"/>
                  </a:cubicBezTo>
                  <a:lnTo>
                    <a:pt x="11012" y="10148"/>
                  </a:lnTo>
                  <a:lnTo>
                    <a:pt x="11012" y="9563"/>
                  </a:lnTo>
                  <a:lnTo>
                    <a:pt x="11696" y="9563"/>
                  </a:lnTo>
                  <a:cubicBezTo>
                    <a:pt x="11851" y="9563"/>
                    <a:pt x="11976" y="9436"/>
                    <a:pt x="11976" y="9282"/>
                  </a:cubicBezTo>
                  <a:lnTo>
                    <a:pt x="11976" y="280"/>
                  </a:lnTo>
                  <a:cubicBezTo>
                    <a:pt x="11976" y="126"/>
                    <a:pt x="11851" y="0"/>
                    <a:pt x="116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33"/>
            <p:cNvSpPr/>
            <p:nvPr/>
          </p:nvSpPr>
          <p:spPr>
            <a:xfrm>
              <a:off x="4085943" y="2913203"/>
              <a:ext cx="1280229" cy="76601"/>
            </a:xfrm>
            <a:custGeom>
              <a:avLst/>
              <a:gdLst/>
              <a:ahLst/>
              <a:cxnLst/>
              <a:rect l="l" t="t" r="r" b="b"/>
              <a:pathLst>
                <a:path w="67186" h="4020" extrusionOk="0">
                  <a:moveTo>
                    <a:pt x="1" y="1"/>
                  </a:moveTo>
                  <a:lnTo>
                    <a:pt x="1" y="4019"/>
                  </a:lnTo>
                  <a:lnTo>
                    <a:pt x="67154" y="4019"/>
                  </a:lnTo>
                  <a:cubicBezTo>
                    <a:pt x="67171" y="4019"/>
                    <a:pt x="67186" y="4006"/>
                    <a:pt x="67186" y="3987"/>
                  </a:cubicBezTo>
                  <a:lnTo>
                    <a:pt x="67186" y="35"/>
                  </a:lnTo>
                  <a:cubicBezTo>
                    <a:pt x="67186" y="16"/>
                    <a:pt x="67171" y="1"/>
                    <a:pt x="67154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33"/>
            <p:cNvSpPr/>
            <p:nvPr/>
          </p:nvSpPr>
          <p:spPr>
            <a:xfrm>
              <a:off x="4080588" y="2907868"/>
              <a:ext cx="1290957" cy="87291"/>
            </a:xfrm>
            <a:custGeom>
              <a:avLst/>
              <a:gdLst/>
              <a:ahLst/>
              <a:cxnLst/>
              <a:rect l="l" t="t" r="r" b="b"/>
              <a:pathLst>
                <a:path w="67749" h="4581" extrusionOk="0">
                  <a:moveTo>
                    <a:pt x="66465" y="562"/>
                  </a:moveTo>
                  <a:cubicBezTo>
                    <a:pt x="66863" y="562"/>
                    <a:pt x="67185" y="886"/>
                    <a:pt x="67185" y="1284"/>
                  </a:cubicBezTo>
                  <a:lnTo>
                    <a:pt x="67185" y="3297"/>
                  </a:lnTo>
                  <a:cubicBezTo>
                    <a:pt x="67185" y="3695"/>
                    <a:pt x="66863" y="4018"/>
                    <a:pt x="66465" y="4019"/>
                  </a:cubicBezTo>
                  <a:lnTo>
                    <a:pt x="563" y="4019"/>
                  </a:lnTo>
                  <a:lnTo>
                    <a:pt x="563" y="562"/>
                  </a:lnTo>
                  <a:close/>
                  <a:moveTo>
                    <a:pt x="282" y="1"/>
                  </a:moveTo>
                  <a:cubicBezTo>
                    <a:pt x="127" y="1"/>
                    <a:pt x="0" y="126"/>
                    <a:pt x="0" y="282"/>
                  </a:cubicBezTo>
                  <a:lnTo>
                    <a:pt x="0" y="4299"/>
                  </a:lnTo>
                  <a:cubicBezTo>
                    <a:pt x="0" y="4455"/>
                    <a:pt x="127" y="4581"/>
                    <a:pt x="282" y="4581"/>
                  </a:cubicBezTo>
                  <a:lnTo>
                    <a:pt x="66465" y="4581"/>
                  </a:lnTo>
                  <a:cubicBezTo>
                    <a:pt x="67174" y="4581"/>
                    <a:pt x="67747" y="4006"/>
                    <a:pt x="67748" y="3297"/>
                  </a:cubicBezTo>
                  <a:lnTo>
                    <a:pt x="67748" y="1284"/>
                  </a:lnTo>
                  <a:cubicBezTo>
                    <a:pt x="67747" y="576"/>
                    <a:pt x="67174" y="1"/>
                    <a:pt x="6646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33"/>
            <p:cNvSpPr/>
            <p:nvPr/>
          </p:nvSpPr>
          <p:spPr>
            <a:xfrm>
              <a:off x="4903783" y="2901732"/>
              <a:ext cx="98000" cy="99562"/>
            </a:xfrm>
            <a:custGeom>
              <a:avLst/>
              <a:gdLst/>
              <a:ahLst/>
              <a:cxnLst/>
              <a:rect l="l" t="t" r="r" b="b"/>
              <a:pathLst>
                <a:path w="5143" h="5225" extrusionOk="0">
                  <a:moveTo>
                    <a:pt x="18" y="1"/>
                  </a:moveTo>
                  <a:cubicBezTo>
                    <a:pt x="7" y="1"/>
                    <a:pt x="0" y="9"/>
                    <a:pt x="0" y="18"/>
                  </a:cubicBezTo>
                  <a:lnTo>
                    <a:pt x="0" y="5206"/>
                  </a:lnTo>
                  <a:cubicBezTo>
                    <a:pt x="0" y="5216"/>
                    <a:pt x="7" y="5225"/>
                    <a:pt x="18" y="5225"/>
                  </a:cubicBezTo>
                  <a:lnTo>
                    <a:pt x="5125" y="5225"/>
                  </a:lnTo>
                  <a:cubicBezTo>
                    <a:pt x="5135" y="5225"/>
                    <a:pt x="5143" y="5216"/>
                    <a:pt x="5143" y="5206"/>
                  </a:cubicBezTo>
                  <a:lnTo>
                    <a:pt x="5143" y="18"/>
                  </a:lnTo>
                  <a:cubicBezTo>
                    <a:pt x="5143" y="9"/>
                    <a:pt x="5135" y="1"/>
                    <a:pt x="5125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4898391" y="2896396"/>
              <a:ext cx="108766" cy="110271"/>
            </a:xfrm>
            <a:custGeom>
              <a:avLst/>
              <a:gdLst/>
              <a:ahLst/>
              <a:cxnLst/>
              <a:rect l="l" t="t" r="r" b="b"/>
              <a:pathLst>
                <a:path w="5708" h="5787" extrusionOk="0">
                  <a:moveTo>
                    <a:pt x="4871" y="562"/>
                  </a:moveTo>
                  <a:cubicBezTo>
                    <a:pt x="5022" y="562"/>
                    <a:pt x="5144" y="685"/>
                    <a:pt x="5144" y="836"/>
                  </a:cubicBezTo>
                  <a:lnTo>
                    <a:pt x="5144" y="4949"/>
                  </a:lnTo>
                  <a:cubicBezTo>
                    <a:pt x="5144" y="5101"/>
                    <a:pt x="5022" y="5223"/>
                    <a:pt x="4871" y="5223"/>
                  </a:cubicBezTo>
                  <a:lnTo>
                    <a:pt x="837" y="5223"/>
                  </a:lnTo>
                  <a:cubicBezTo>
                    <a:pt x="686" y="5223"/>
                    <a:pt x="563" y="5101"/>
                    <a:pt x="563" y="4949"/>
                  </a:cubicBezTo>
                  <a:lnTo>
                    <a:pt x="563" y="835"/>
                  </a:lnTo>
                  <a:cubicBezTo>
                    <a:pt x="563" y="685"/>
                    <a:pt x="686" y="562"/>
                    <a:pt x="837" y="562"/>
                  </a:cubicBezTo>
                  <a:close/>
                  <a:moveTo>
                    <a:pt x="837" y="1"/>
                  </a:moveTo>
                  <a:cubicBezTo>
                    <a:pt x="375" y="1"/>
                    <a:pt x="2" y="374"/>
                    <a:pt x="0" y="836"/>
                  </a:cubicBezTo>
                  <a:lnTo>
                    <a:pt x="0" y="4951"/>
                  </a:lnTo>
                  <a:cubicBezTo>
                    <a:pt x="2" y="5411"/>
                    <a:pt x="375" y="5785"/>
                    <a:pt x="837" y="5786"/>
                  </a:cubicBezTo>
                  <a:lnTo>
                    <a:pt x="4871" y="5786"/>
                  </a:lnTo>
                  <a:cubicBezTo>
                    <a:pt x="5332" y="5785"/>
                    <a:pt x="5707" y="5411"/>
                    <a:pt x="5707" y="4951"/>
                  </a:cubicBezTo>
                  <a:lnTo>
                    <a:pt x="5707" y="836"/>
                  </a:lnTo>
                  <a:cubicBezTo>
                    <a:pt x="5707" y="374"/>
                    <a:pt x="5332" y="1"/>
                    <a:pt x="48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3729919" y="2752436"/>
              <a:ext cx="398154" cy="398154"/>
            </a:xfrm>
            <a:custGeom>
              <a:avLst/>
              <a:gdLst/>
              <a:ahLst/>
              <a:cxnLst/>
              <a:rect l="l" t="t" r="r" b="b"/>
              <a:pathLst>
                <a:path w="20895" h="20895" extrusionOk="0">
                  <a:moveTo>
                    <a:pt x="10447" y="1"/>
                  </a:moveTo>
                  <a:cubicBezTo>
                    <a:pt x="7676" y="1"/>
                    <a:pt x="5019" y="1100"/>
                    <a:pt x="3060" y="3061"/>
                  </a:cubicBezTo>
                  <a:cubicBezTo>
                    <a:pt x="1100" y="5019"/>
                    <a:pt x="0" y="7677"/>
                    <a:pt x="0" y="10448"/>
                  </a:cubicBezTo>
                  <a:cubicBezTo>
                    <a:pt x="0" y="13219"/>
                    <a:pt x="1100" y="15876"/>
                    <a:pt x="3060" y="17835"/>
                  </a:cubicBezTo>
                  <a:cubicBezTo>
                    <a:pt x="5019" y="19795"/>
                    <a:pt x="7676" y="20895"/>
                    <a:pt x="10447" y="20895"/>
                  </a:cubicBezTo>
                  <a:cubicBezTo>
                    <a:pt x="13218" y="20895"/>
                    <a:pt x="15876" y="19795"/>
                    <a:pt x="17834" y="17835"/>
                  </a:cubicBezTo>
                  <a:cubicBezTo>
                    <a:pt x="19794" y="15876"/>
                    <a:pt x="20894" y="13219"/>
                    <a:pt x="20894" y="10448"/>
                  </a:cubicBezTo>
                  <a:cubicBezTo>
                    <a:pt x="20894" y="7677"/>
                    <a:pt x="19794" y="5019"/>
                    <a:pt x="17834" y="3061"/>
                  </a:cubicBezTo>
                  <a:cubicBezTo>
                    <a:pt x="15876" y="1100"/>
                    <a:pt x="13218" y="1"/>
                    <a:pt x="10447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3724546" y="2747101"/>
              <a:ext cx="408882" cy="408882"/>
            </a:xfrm>
            <a:custGeom>
              <a:avLst/>
              <a:gdLst/>
              <a:ahLst/>
              <a:cxnLst/>
              <a:rect l="l" t="t" r="r" b="b"/>
              <a:pathLst>
                <a:path w="21458" h="21458" extrusionOk="0">
                  <a:moveTo>
                    <a:pt x="10729" y="561"/>
                  </a:moveTo>
                  <a:cubicBezTo>
                    <a:pt x="16335" y="561"/>
                    <a:pt x="20896" y="5123"/>
                    <a:pt x="20896" y="10729"/>
                  </a:cubicBezTo>
                  <a:cubicBezTo>
                    <a:pt x="20896" y="16334"/>
                    <a:pt x="16335" y="20895"/>
                    <a:pt x="10729" y="20895"/>
                  </a:cubicBezTo>
                  <a:cubicBezTo>
                    <a:pt x="5123" y="20895"/>
                    <a:pt x="562" y="16334"/>
                    <a:pt x="562" y="10729"/>
                  </a:cubicBezTo>
                  <a:cubicBezTo>
                    <a:pt x="562" y="5123"/>
                    <a:pt x="5123" y="562"/>
                    <a:pt x="10729" y="562"/>
                  </a:cubicBezTo>
                  <a:lnTo>
                    <a:pt x="10729" y="561"/>
                  </a:lnTo>
                  <a:close/>
                  <a:moveTo>
                    <a:pt x="10729" y="1"/>
                  </a:moveTo>
                  <a:cubicBezTo>
                    <a:pt x="4814" y="1"/>
                    <a:pt x="1" y="4814"/>
                    <a:pt x="1" y="10729"/>
                  </a:cubicBezTo>
                  <a:cubicBezTo>
                    <a:pt x="1" y="16645"/>
                    <a:pt x="4814" y="21458"/>
                    <a:pt x="10729" y="21458"/>
                  </a:cubicBezTo>
                  <a:cubicBezTo>
                    <a:pt x="16645" y="21458"/>
                    <a:pt x="21458" y="16643"/>
                    <a:pt x="21458" y="10728"/>
                  </a:cubicBezTo>
                  <a:cubicBezTo>
                    <a:pt x="21458" y="4812"/>
                    <a:pt x="16645" y="1"/>
                    <a:pt x="10729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3848575" y="2819814"/>
              <a:ext cx="160824" cy="263416"/>
            </a:xfrm>
            <a:custGeom>
              <a:avLst/>
              <a:gdLst/>
              <a:ahLst/>
              <a:cxnLst/>
              <a:rect l="l" t="t" r="r" b="b"/>
              <a:pathLst>
                <a:path w="8440" h="13824" extrusionOk="0">
                  <a:moveTo>
                    <a:pt x="4220" y="0"/>
                  </a:moveTo>
                  <a:cubicBezTo>
                    <a:pt x="1890" y="0"/>
                    <a:pt x="1" y="1664"/>
                    <a:pt x="1" y="3716"/>
                  </a:cubicBezTo>
                  <a:cubicBezTo>
                    <a:pt x="1" y="5077"/>
                    <a:pt x="834" y="6264"/>
                    <a:pt x="2072" y="6912"/>
                  </a:cubicBezTo>
                  <a:cubicBezTo>
                    <a:pt x="834" y="7559"/>
                    <a:pt x="1" y="8745"/>
                    <a:pt x="1" y="10106"/>
                  </a:cubicBezTo>
                  <a:cubicBezTo>
                    <a:pt x="1" y="12159"/>
                    <a:pt x="1890" y="13823"/>
                    <a:pt x="4220" y="13823"/>
                  </a:cubicBezTo>
                  <a:cubicBezTo>
                    <a:pt x="6551" y="13823"/>
                    <a:pt x="8439" y="12159"/>
                    <a:pt x="8439" y="10107"/>
                  </a:cubicBezTo>
                  <a:cubicBezTo>
                    <a:pt x="8439" y="8746"/>
                    <a:pt x="7607" y="7559"/>
                    <a:pt x="6368" y="6912"/>
                  </a:cubicBezTo>
                  <a:cubicBezTo>
                    <a:pt x="7607" y="6266"/>
                    <a:pt x="8439" y="5077"/>
                    <a:pt x="8439" y="3716"/>
                  </a:cubicBezTo>
                  <a:cubicBezTo>
                    <a:pt x="8439" y="1664"/>
                    <a:pt x="6551" y="0"/>
                    <a:pt x="42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3843220" y="2814441"/>
              <a:ext cx="171533" cy="274144"/>
            </a:xfrm>
            <a:custGeom>
              <a:avLst/>
              <a:gdLst/>
              <a:ahLst/>
              <a:cxnLst/>
              <a:rect l="l" t="t" r="r" b="b"/>
              <a:pathLst>
                <a:path w="9002" h="14387" extrusionOk="0">
                  <a:moveTo>
                    <a:pt x="4501" y="564"/>
                  </a:moveTo>
                  <a:cubicBezTo>
                    <a:pt x="6673" y="564"/>
                    <a:pt x="8439" y="2104"/>
                    <a:pt x="8439" y="3998"/>
                  </a:cubicBezTo>
                  <a:cubicBezTo>
                    <a:pt x="8439" y="5215"/>
                    <a:pt x="7721" y="6316"/>
                    <a:pt x="6518" y="6944"/>
                  </a:cubicBezTo>
                  <a:cubicBezTo>
                    <a:pt x="6317" y="7049"/>
                    <a:pt x="6317" y="7338"/>
                    <a:pt x="6518" y="7443"/>
                  </a:cubicBezTo>
                  <a:cubicBezTo>
                    <a:pt x="7721" y="8072"/>
                    <a:pt x="8439" y="9173"/>
                    <a:pt x="8439" y="10389"/>
                  </a:cubicBezTo>
                  <a:cubicBezTo>
                    <a:pt x="8439" y="12282"/>
                    <a:pt x="6673" y="13824"/>
                    <a:pt x="4501" y="13824"/>
                  </a:cubicBezTo>
                  <a:cubicBezTo>
                    <a:pt x="2330" y="13824"/>
                    <a:pt x="563" y="12282"/>
                    <a:pt x="563" y="10389"/>
                  </a:cubicBezTo>
                  <a:cubicBezTo>
                    <a:pt x="563" y="9173"/>
                    <a:pt x="1281" y="8072"/>
                    <a:pt x="2484" y="7443"/>
                  </a:cubicBezTo>
                  <a:cubicBezTo>
                    <a:pt x="2685" y="7338"/>
                    <a:pt x="2685" y="7049"/>
                    <a:pt x="2484" y="6944"/>
                  </a:cubicBezTo>
                  <a:cubicBezTo>
                    <a:pt x="1281" y="6316"/>
                    <a:pt x="563" y="5215"/>
                    <a:pt x="563" y="3998"/>
                  </a:cubicBezTo>
                  <a:cubicBezTo>
                    <a:pt x="563" y="2104"/>
                    <a:pt x="2330" y="564"/>
                    <a:pt x="4501" y="564"/>
                  </a:cubicBezTo>
                  <a:close/>
                  <a:moveTo>
                    <a:pt x="4501" y="1"/>
                  </a:moveTo>
                  <a:cubicBezTo>
                    <a:pt x="2020" y="1"/>
                    <a:pt x="0" y="1795"/>
                    <a:pt x="0" y="3998"/>
                  </a:cubicBezTo>
                  <a:cubicBezTo>
                    <a:pt x="0" y="5257"/>
                    <a:pt x="681" y="6444"/>
                    <a:pt x="1803" y="7194"/>
                  </a:cubicBezTo>
                  <a:cubicBezTo>
                    <a:pt x="681" y="7943"/>
                    <a:pt x="0" y="9131"/>
                    <a:pt x="0" y="10389"/>
                  </a:cubicBezTo>
                  <a:cubicBezTo>
                    <a:pt x="0" y="12593"/>
                    <a:pt x="2020" y="14387"/>
                    <a:pt x="4501" y="14387"/>
                  </a:cubicBezTo>
                  <a:cubicBezTo>
                    <a:pt x="6982" y="14387"/>
                    <a:pt x="9002" y="12593"/>
                    <a:pt x="9002" y="10389"/>
                  </a:cubicBezTo>
                  <a:cubicBezTo>
                    <a:pt x="9002" y="9131"/>
                    <a:pt x="8322" y="7943"/>
                    <a:pt x="7199" y="7194"/>
                  </a:cubicBezTo>
                  <a:cubicBezTo>
                    <a:pt x="8322" y="6444"/>
                    <a:pt x="9002" y="5257"/>
                    <a:pt x="9002" y="3998"/>
                  </a:cubicBezTo>
                  <a:cubicBezTo>
                    <a:pt x="9002" y="1795"/>
                    <a:pt x="6982" y="1"/>
                    <a:pt x="4501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4744636" y="2935878"/>
              <a:ext cx="144913" cy="81841"/>
            </a:xfrm>
            <a:custGeom>
              <a:avLst/>
              <a:gdLst/>
              <a:ahLst/>
              <a:cxnLst/>
              <a:rect l="l" t="t" r="r" b="b"/>
              <a:pathLst>
                <a:path w="7605" h="4295" extrusionOk="0">
                  <a:moveTo>
                    <a:pt x="6557" y="1"/>
                  </a:moveTo>
                  <a:cubicBezTo>
                    <a:pt x="6528" y="1"/>
                    <a:pt x="6495" y="5"/>
                    <a:pt x="6459" y="13"/>
                  </a:cubicBezTo>
                  <a:cubicBezTo>
                    <a:pt x="5806" y="157"/>
                    <a:pt x="5444" y="883"/>
                    <a:pt x="5444" y="883"/>
                  </a:cubicBezTo>
                  <a:cubicBezTo>
                    <a:pt x="5444" y="883"/>
                    <a:pt x="5396" y="168"/>
                    <a:pt x="5069" y="168"/>
                  </a:cubicBezTo>
                  <a:cubicBezTo>
                    <a:pt x="4992" y="168"/>
                    <a:pt x="4900" y="207"/>
                    <a:pt x="4791" y="303"/>
                  </a:cubicBezTo>
                  <a:cubicBezTo>
                    <a:pt x="4210" y="811"/>
                    <a:pt x="3774" y="1464"/>
                    <a:pt x="3774" y="1464"/>
                  </a:cubicBezTo>
                  <a:cubicBezTo>
                    <a:pt x="3774" y="1464"/>
                    <a:pt x="3717" y="387"/>
                    <a:pt x="3454" y="387"/>
                  </a:cubicBezTo>
                  <a:cubicBezTo>
                    <a:pt x="3419" y="387"/>
                    <a:pt x="3381" y="405"/>
                    <a:pt x="3339" y="447"/>
                  </a:cubicBezTo>
                  <a:cubicBezTo>
                    <a:pt x="2976" y="811"/>
                    <a:pt x="1598" y="2771"/>
                    <a:pt x="1598" y="2771"/>
                  </a:cubicBezTo>
                  <a:lnTo>
                    <a:pt x="1" y="2917"/>
                  </a:lnTo>
                  <a:cubicBezTo>
                    <a:pt x="1" y="2917"/>
                    <a:pt x="3266" y="4295"/>
                    <a:pt x="4283" y="4295"/>
                  </a:cubicBezTo>
                  <a:cubicBezTo>
                    <a:pt x="5300" y="4295"/>
                    <a:pt x="6460" y="3278"/>
                    <a:pt x="7041" y="2044"/>
                  </a:cubicBezTo>
                  <a:cubicBezTo>
                    <a:pt x="7523" y="1021"/>
                    <a:pt x="7605" y="447"/>
                    <a:pt x="7411" y="447"/>
                  </a:cubicBezTo>
                  <a:cubicBezTo>
                    <a:pt x="7371" y="447"/>
                    <a:pt x="7320" y="471"/>
                    <a:pt x="7258" y="520"/>
                  </a:cubicBezTo>
                  <a:lnTo>
                    <a:pt x="6532" y="1101"/>
                  </a:lnTo>
                  <a:cubicBezTo>
                    <a:pt x="6532" y="1101"/>
                    <a:pt x="7049" y="1"/>
                    <a:pt x="65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4738977" y="2930543"/>
              <a:ext cx="158976" cy="92550"/>
            </a:xfrm>
            <a:custGeom>
              <a:avLst/>
              <a:gdLst/>
              <a:ahLst/>
              <a:cxnLst/>
              <a:rect l="l" t="t" r="r" b="b"/>
              <a:pathLst>
                <a:path w="8343" h="4857" extrusionOk="0">
                  <a:moveTo>
                    <a:pt x="6787" y="580"/>
                  </a:moveTo>
                  <a:cubicBezTo>
                    <a:pt x="6776" y="730"/>
                    <a:pt x="6689" y="1021"/>
                    <a:pt x="6575" y="1261"/>
                  </a:cubicBezTo>
                  <a:cubicBezTo>
                    <a:pt x="6520" y="1381"/>
                    <a:pt x="6553" y="1521"/>
                    <a:pt x="6655" y="1602"/>
                  </a:cubicBezTo>
                  <a:cubicBezTo>
                    <a:pt x="6707" y="1642"/>
                    <a:pt x="6769" y="1662"/>
                    <a:pt x="6830" y="1662"/>
                  </a:cubicBezTo>
                  <a:cubicBezTo>
                    <a:pt x="6892" y="1662"/>
                    <a:pt x="6954" y="1642"/>
                    <a:pt x="7005" y="1601"/>
                  </a:cubicBezTo>
                  <a:lnTo>
                    <a:pt x="7465" y="1235"/>
                  </a:lnTo>
                  <a:lnTo>
                    <a:pt x="7465" y="1235"/>
                  </a:lnTo>
                  <a:cubicBezTo>
                    <a:pt x="7404" y="1451"/>
                    <a:pt x="7290" y="1766"/>
                    <a:pt x="7083" y="2205"/>
                  </a:cubicBezTo>
                  <a:cubicBezTo>
                    <a:pt x="6523" y="3396"/>
                    <a:pt x="5446" y="4293"/>
                    <a:pt x="4580" y="4293"/>
                  </a:cubicBezTo>
                  <a:cubicBezTo>
                    <a:pt x="4017" y="4293"/>
                    <a:pt x="2583" y="3793"/>
                    <a:pt x="1485" y="3370"/>
                  </a:cubicBezTo>
                  <a:lnTo>
                    <a:pt x="1920" y="3331"/>
                  </a:lnTo>
                  <a:cubicBezTo>
                    <a:pt x="2001" y="3323"/>
                    <a:pt x="2077" y="3280"/>
                    <a:pt x="2124" y="3213"/>
                  </a:cubicBezTo>
                  <a:cubicBezTo>
                    <a:pt x="2456" y="2740"/>
                    <a:pt x="3299" y="1562"/>
                    <a:pt x="3698" y="1082"/>
                  </a:cubicBezTo>
                  <a:cubicBezTo>
                    <a:pt x="3749" y="1305"/>
                    <a:pt x="3779" y="1531"/>
                    <a:pt x="3791" y="1758"/>
                  </a:cubicBezTo>
                  <a:cubicBezTo>
                    <a:pt x="3800" y="1925"/>
                    <a:pt x="3936" y="2026"/>
                    <a:pt x="4074" y="2026"/>
                  </a:cubicBezTo>
                  <a:cubicBezTo>
                    <a:pt x="4161" y="2026"/>
                    <a:pt x="4248" y="1986"/>
                    <a:pt x="4306" y="1900"/>
                  </a:cubicBezTo>
                  <a:cubicBezTo>
                    <a:pt x="4310" y="1894"/>
                    <a:pt x="4726" y="1273"/>
                    <a:pt x="5273" y="794"/>
                  </a:cubicBezTo>
                  <a:cubicBezTo>
                    <a:pt x="5309" y="764"/>
                    <a:pt x="5335" y="746"/>
                    <a:pt x="5344" y="736"/>
                  </a:cubicBezTo>
                  <a:cubicBezTo>
                    <a:pt x="5394" y="808"/>
                    <a:pt x="5449" y="1010"/>
                    <a:pt x="5461" y="1182"/>
                  </a:cubicBezTo>
                  <a:cubicBezTo>
                    <a:pt x="5470" y="1309"/>
                    <a:pt x="5562" y="1414"/>
                    <a:pt x="5685" y="1439"/>
                  </a:cubicBezTo>
                  <a:cubicBezTo>
                    <a:pt x="5704" y="1443"/>
                    <a:pt x="5722" y="1445"/>
                    <a:pt x="5741" y="1445"/>
                  </a:cubicBezTo>
                  <a:cubicBezTo>
                    <a:pt x="5845" y="1445"/>
                    <a:pt x="5943" y="1386"/>
                    <a:pt x="5992" y="1289"/>
                  </a:cubicBezTo>
                  <a:cubicBezTo>
                    <a:pt x="5995" y="1283"/>
                    <a:pt x="6283" y="732"/>
                    <a:pt x="6787" y="580"/>
                  </a:cubicBezTo>
                  <a:close/>
                  <a:moveTo>
                    <a:pt x="6854" y="1"/>
                  </a:moveTo>
                  <a:cubicBezTo>
                    <a:pt x="6807" y="1"/>
                    <a:pt x="6755" y="6"/>
                    <a:pt x="6698" y="19"/>
                  </a:cubicBezTo>
                  <a:cubicBezTo>
                    <a:pt x="6345" y="97"/>
                    <a:pt x="6066" y="309"/>
                    <a:pt x="5866" y="519"/>
                  </a:cubicBezTo>
                  <a:cubicBezTo>
                    <a:pt x="5796" y="383"/>
                    <a:pt x="5697" y="265"/>
                    <a:pt x="5556" y="205"/>
                  </a:cubicBezTo>
                  <a:cubicBezTo>
                    <a:pt x="5504" y="183"/>
                    <a:pt x="5440" y="166"/>
                    <a:pt x="5367" y="166"/>
                  </a:cubicBezTo>
                  <a:cubicBezTo>
                    <a:pt x="5240" y="166"/>
                    <a:pt x="5083" y="216"/>
                    <a:pt x="4904" y="373"/>
                  </a:cubicBezTo>
                  <a:cubicBezTo>
                    <a:pt x="4675" y="574"/>
                    <a:pt x="4462" y="794"/>
                    <a:pt x="4266" y="1029"/>
                  </a:cubicBezTo>
                  <a:cubicBezTo>
                    <a:pt x="4150" y="512"/>
                    <a:pt x="3959" y="440"/>
                    <a:pt x="3887" y="411"/>
                  </a:cubicBezTo>
                  <a:cubicBezTo>
                    <a:pt x="3858" y="400"/>
                    <a:pt x="3810" y="386"/>
                    <a:pt x="3751" y="386"/>
                  </a:cubicBezTo>
                  <a:cubicBezTo>
                    <a:pt x="3664" y="386"/>
                    <a:pt x="3551" y="416"/>
                    <a:pt x="3438" y="529"/>
                  </a:cubicBezTo>
                  <a:cubicBezTo>
                    <a:pt x="3105" y="862"/>
                    <a:pt x="2052" y="2340"/>
                    <a:pt x="1740" y="2782"/>
                  </a:cubicBezTo>
                  <a:lnTo>
                    <a:pt x="273" y="2917"/>
                  </a:lnTo>
                  <a:cubicBezTo>
                    <a:pt x="143" y="2927"/>
                    <a:pt x="40" y="3024"/>
                    <a:pt x="19" y="3153"/>
                  </a:cubicBezTo>
                  <a:cubicBezTo>
                    <a:pt x="0" y="3280"/>
                    <a:pt x="69" y="3405"/>
                    <a:pt x="189" y="3455"/>
                  </a:cubicBezTo>
                  <a:cubicBezTo>
                    <a:pt x="528" y="3598"/>
                    <a:pt x="3537" y="4856"/>
                    <a:pt x="4580" y="4856"/>
                  </a:cubicBezTo>
                  <a:cubicBezTo>
                    <a:pt x="5668" y="4856"/>
                    <a:pt x="6934" y="3841"/>
                    <a:pt x="7592" y="2445"/>
                  </a:cubicBezTo>
                  <a:cubicBezTo>
                    <a:pt x="8343" y="848"/>
                    <a:pt x="8042" y="612"/>
                    <a:pt x="7930" y="523"/>
                  </a:cubicBezTo>
                  <a:cubicBezTo>
                    <a:pt x="7890" y="492"/>
                    <a:pt x="7814" y="446"/>
                    <a:pt x="7708" y="446"/>
                  </a:cubicBezTo>
                  <a:cubicBezTo>
                    <a:pt x="7618" y="446"/>
                    <a:pt x="7508" y="479"/>
                    <a:pt x="7380" y="582"/>
                  </a:cubicBezTo>
                  <a:lnTo>
                    <a:pt x="7348" y="608"/>
                  </a:lnTo>
                  <a:cubicBezTo>
                    <a:pt x="7355" y="442"/>
                    <a:pt x="7325" y="287"/>
                    <a:pt x="7234" y="173"/>
                  </a:cubicBezTo>
                  <a:cubicBezTo>
                    <a:pt x="7177" y="102"/>
                    <a:pt x="7061" y="1"/>
                    <a:pt x="6854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4791664" y="2963756"/>
              <a:ext cx="24924" cy="38758"/>
            </a:xfrm>
            <a:custGeom>
              <a:avLst/>
              <a:gdLst/>
              <a:ahLst/>
              <a:cxnLst/>
              <a:rect l="l" t="t" r="r" b="b"/>
              <a:pathLst>
                <a:path w="1308" h="2034" extrusionOk="0">
                  <a:moveTo>
                    <a:pt x="1307" y="1"/>
                  </a:moveTo>
                  <a:lnTo>
                    <a:pt x="1" y="2034"/>
                  </a:lnTo>
                  <a:cubicBezTo>
                    <a:pt x="1089" y="1744"/>
                    <a:pt x="1307" y="1"/>
                    <a:pt x="13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4785966" y="2958306"/>
              <a:ext cx="36338" cy="49562"/>
            </a:xfrm>
            <a:custGeom>
              <a:avLst/>
              <a:gdLst/>
              <a:ahLst/>
              <a:cxnLst/>
              <a:rect l="l" t="t" r="r" b="b"/>
              <a:pathLst>
                <a:path w="1907" h="2601" extrusionOk="0">
                  <a:moveTo>
                    <a:pt x="1606" y="0"/>
                  </a:moveTo>
                  <a:cubicBezTo>
                    <a:pt x="1464" y="0"/>
                    <a:pt x="1341" y="108"/>
                    <a:pt x="1326" y="253"/>
                  </a:cubicBezTo>
                  <a:cubicBezTo>
                    <a:pt x="1325" y="268"/>
                    <a:pt x="1108" y="1812"/>
                    <a:pt x="227" y="2047"/>
                  </a:cubicBezTo>
                  <a:cubicBezTo>
                    <a:pt x="90" y="2084"/>
                    <a:pt x="1" y="2216"/>
                    <a:pt x="20" y="2356"/>
                  </a:cubicBezTo>
                  <a:cubicBezTo>
                    <a:pt x="38" y="2496"/>
                    <a:pt x="157" y="2600"/>
                    <a:pt x="297" y="2600"/>
                  </a:cubicBezTo>
                  <a:cubicBezTo>
                    <a:pt x="298" y="2600"/>
                    <a:pt x="299" y="2600"/>
                    <a:pt x="300" y="2600"/>
                  </a:cubicBezTo>
                  <a:cubicBezTo>
                    <a:pt x="323" y="2600"/>
                    <a:pt x="348" y="2597"/>
                    <a:pt x="371" y="2591"/>
                  </a:cubicBezTo>
                  <a:cubicBezTo>
                    <a:pt x="1628" y="2256"/>
                    <a:pt x="1873" y="401"/>
                    <a:pt x="1884" y="322"/>
                  </a:cubicBezTo>
                  <a:cubicBezTo>
                    <a:pt x="1907" y="166"/>
                    <a:pt x="1796" y="23"/>
                    <a:pt x="1640" y="3"/>
                  </a:cubicBezTo>
                  <a:cubicBezTo>
                    <a:pt x="1628" y="1"/>
                    <a:pt x="1617" y="0"/>
                    <a:pt x="1606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4820704" y="2952704"/>
              <a:ext cx="27668" cy="60881"/>
            </a:xfrm>
            <a:custGeom>
              <a:avLst/>
              <a:gdLst/>
              <a:ahLst/>
              <a:cxnLst/>
              <a:rect l="l" t="t" r="r" b="b"/>
              <a:pathLst>
                <a:path w="1452" h="3195" extrusionOk="0">
                  <a:moveTo>
                    <a:pt x="1452" y="0"/>
                  </a:moveTo>
                  <a:lnTo>
                    <a:pt x="1" y="3194"/>
                  </a:lnTo>
                  <a:cubicBezTo>
                    <a:pt x="871" y="2758"/>
                    <a:pt x="1452" y="1"/>
                    <a:pt x="1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4814930" y="2947464"/>
              <a:ext cx="39234" cy="71475"/>
            </a:xfrm>
            <a:custGeom>
              <a:avLst/>
              <a:gdLst/>
              <a:ahLst/>
              <a:cxnLst/>
              <a:rect l="l" t="t" r="r" b="b"/>
              <a:pathLst>
                <a:path w="2059" h="3751" extrusionOk="0">
                  <a:moveTo>
                    <a:pt x="1752" y="1"/>
                  </a:moveTo>
                  <a:cubicBezTo>
                    <a:pt x="1625" y="1"/>
                    <a:pt x="1511" y="88"/>
                    <a:pt x="1481" y="217"/>
                  </a:cubicBezTo>
                  <a:cubicBezTo>
                    <a:pt x="1266" y="1232"/>
                    <a:pt x="724" y="2944"/>
                    <a:pt x="178" y="3219"/>
                  </a:cubicBezTo>
                  <a:cubicBezTo>
                    <a:pt x="62" y="3275"/>
                    <a:pt x="0" y="3407"/>
                    <a:pt x="30" y="3534"/>
                  </a:cubicBezTo>
                  <a:cubicBezTo>
                    <a:pt x="60" y="3661"/>
                    <a:pt x="174" y="3751"/>
                    <a:pt x="304" y="3751"/>
                  </a:cubicBezTo>
                  <a:cubicBezTo>
                    <a:pt x="347" y="3751"/>
                    <a:pt x="390" y="3741"/>
                    <a:pt x="429" y="3720"/>
                  </a:cubicBezTo>
                  <a:cubicBezTo>
                    <a:pt x="1393" y="3238"/>
                    <a:pt x="1968" y="630"/>
                    <a:pt x="2031" y="334"/>
                  </a:cubicBezTo>
                  <a:cubicBezTo>
                    <a:pt x="2058" y="184"/>
                    <a:pt x="1961" y="38"/>
                    <a:pt x="1812" y="7"/>
                  </a:cubicBezTo>
                  <a:cubicBezTo>
                    <a:pt x="1792" y="3"/>
                    <a:pt x="1772" y="1"/>
                    <a:pt x="175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4846961" y="2956877"/>
              <a:ext cx="22180" cy="55317"/>
            </a:xfrm>
            <a:custGeom>
              <a:avLst/>
              <a:gdLst/>
              <a:ahLst/>
              <a:cxnLst/>
              <a:rect l="l" t="t" r="r" b="b"/>
              <a:pathLst>
                <a:path w="1164" h="2903" extrusionOk="0">
                  <a:moveTo>
                    <a:pt x="1163" y="0"/>
                  </a:moveTo>
                  <a:lnTo>
                    <a:pt x="1" y="2903"/>
                  </a:lnTo>
                  <a:cubicBezTo>
                    <a:pt x="510" y="2176"/>
                    <a:pt x="1163" y="1"/>
                    <a:pt x="1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4840883" y="2951504"/>
              <a:ext cx="34223" cy="66026"/>
            </a:xfrm>
            <a:custGeom>
              <a:avLst/>
              <a:gdLst/>
              <a:ahLst/>
              <a:cxnLst/>
              <a:rect l="l" t="t" r="r" b="b"/>
              <a:pathLst>
                <a:path w="1796" h="3465" extrusionOk="0">
                  <a:moveTo>
                    <a:pt x="1481" y="0"/>
                  </a:moveTo>
                  <a:cubicBezTo>
                    <a:pt x="1360" y="0"/>
                    <a:pt x="1248" y="79"/>
                    <a:pt x="1213" y="201"/>
                  </a:cubicBezTo>
                  <a:cubicBezTo>
                    <a:pt x="1207" y="222"/>
                    <a:pt x="566" y="2343"/>
                    <a:pt x="90" y="3023"/>
                  </a:cubicBezTo>
                  <a:cubicBezTo>
                    <a:pt x="1" y="3150"/>
                    <a:pt x="31" y="3325"/>
                    <a:pt x="160" y="3414"/>
                  </a:cubicBezTo>
                  <a:cubicBezTo>
                    <a:pt x="206" y="3447"/>
                    <a:pt x="263" y="3465"/>
                    <a:pt x="320" y="3465"/>
                  </a:cubicBezTo>
                  <a:cubicBezTo>
                    <a:pt x="412" y="3465"/>
                    <a:pt x="498" y="3421"/>
                    <a:pt x="550" y="3345"/>
                  </a:cubicBezTo>
                  <a:cubicBezTo>
                    <a:pt x="1078" y="2591"/>
                    <a:pt x="1723" y="453"/>
                    <a:pt x="1751" y="362"/>
                  </a:cubicBezTo>
                  <a:cubicBezTo>
                    <a:pt x="1796" y="214"/>
                    <a:pt x="1711" y="56"/>
                    <a:pt x="1563" y="12"/>
                  </a:cubicBezTo>
                  <a:cubicBezTo>
                    <a:pt x="1535" y="4"/>
                    <a:pt x="1508" y="0"/>
                    <a:pt x="14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4270967" y="2130728"/>
              <a:ext cx="148038" cy="292799"/>
            </a:xfrm>
            <a:custGeom>
              <a:avLst/>
              <a:gdLst/>
              <a:ahLst/>
              <a:cxnLst/>
              <a:rect l="l" t="t" r="r" b="b"/>
              <a:pathLst>
                <a:path w="7769" h="15366" extrusionOk="0">
                  <a:moveTo>
                    <a:pt x="1370" y="1"/>
                  </a:moveTo>
                  <a:cubicBezTo>
                    <a:pt x="1370" y="1"/>
                    <a:pt x="1984" y="4124"/>
                    <a:pt x="1195" y="5791"/>
                  </a:cubicBezTo>
                  <a:cubicBezTo>
                    <a:pt x="945" y="6320"/>
                    <a:pt x="523" y="6698"/>
                    <a:pt x="1" y="6979"/>
                  </a:cubicBezTo>
                  <a:cubicBezTo>
                    <a:pt x="576" y="8931"/>
                    <a:pt x="2912" y="13287"/>
                    <a:pt x="4185" y="14855"/>
                  </a:cubicBezTo>
                  <a:cubicBezTo>
                    <a:pt x="4473" y="15209"/>
                    <a:pt x="4733" y="15365"/>
                    <a:pt x="4975" y="15365"/>
                  </a:cubicBezTo>
                  <a:cubicBezTo>
                    <a:pt x="6081" y="15365"/>
                    <a:pt x="6780" y="12079"/>
                    <a:pt x="7769" y="9450"/>
                  </a:cubicBezTo>
                  <a:cubicBezTo>
                    <a:pt x="6509" y="8706"/>
                    <a:pt x="6020" y="7220"/>
                    <a:pt x="6020" y="5966"/>
                  </a:cubicBezTo>
                  <a:cubicBezTo>
                    <a:pt x="6020" y="4650"/>
                    <a:pt x="6809" y="2808"/>
                    <a:pt x="6809" y="2808"/>
                  </a:cubicBezTo>
                  <a:cubicBezTo>
                    <a:pt x="6809" y="2808"/>
                    <a:pt x="2511" y="1"/>
                    <a:pt x="13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4265117" y="2125393"/>
              <a:ext cx="159833" cy="303489"/>
            </a:xfrm>
            <a:custGeom>
              <a:avLst/>
              <a:gdLst/>
              <a:ahLst/>
              <a:cxnLst/>
              <a:rect l="l" t="t" r="r" b="b"/>
              <a:pathLst>
                <a:path w="8388" h="15927" extrusionOk="0">
                  <a:moveTo>
                    <a:pt x="2006" y="618"/>
                  </a:moveTo>
                  <a:lnTo>
                    <a:pt x="2006" y="618"/>
                  </a:lnTo>
                  <a:cubicBezTo>
                    <a:pt x="3018" y="908"/>
                    <a:pt x="5254" y="2218"/>
                    <a:pt x="6769" y="3196"/>
                  </a:cubicBezTo>
                  <a:cubicBezTo>
                    <a:pt x="6556" y="3734"/>
                    <a:pt x="6046" y="5146"/>
                    <a:pt x="6046" y="6244"/>
                  </a:cubicBezTo>
                  <a:cubicBezTo>
                    <a:pt x="6046" y="7445"/>
                    <a:pt x="6495" y="8988"/>
                    <a:pt x="7734" y="9844"/>
                  </a:cubicBezTo>
                  <a:cubicBezTo>
                    <a:pt x="7510" y="10455"/>
                    <a:pt x="7301" y="11092"/>
                    <a:pt x="7097" y="11712"/>
                  </a:cubicBezTo>
                  <a:cubicBezTo>
                    <a:pt x="6556" y="13369"/>
                    <a:pt x="5941" y="15246"/>
                    <a:pt x="5332" y="15358"/>
                  </a:cubicBezTo>
                  <a:cubicBezTo>
                    <a:pt x="5317" y="15361"/>
                    <a:pt x="5302" y="15362"/>
                    <a:pt x="5286" y="15362"/>
                  </a:cubicBezTo>
                  <a:cubicBezTo>
                    <a:pt x="5082" y="15362"/>
                    <a:pt x="4864" y="15148"/>
                    <a:pt x="4711" y="14957"/>
                  </a:cubicBezTo>
                  <a:cubicBezTo>
                    <a:pt x="3487" y="13453"/>
                    <a:pt x="1289" y="9346"/>
                    <a:pt x="643" y="7392"/>
                  </a:cubicBezTo>
                  <a:cubicBezTo>
                    <a:pt x="1160" y="7073"/>
                    <a:pt x="1526" y="6679"/>
                    <a:pt x="1756" y="6189"/>
                  </a:cubicBezTo>
                  <a:cubicBezTo>
                    <a:pt x="2437" y="4752"/>
                    <a:pt x="2140" y="1695"/>
                    <a:pt x="2006" y="618"/>
                  </a:cubicBezTo>
                  <a:close/>
                  <a:moveTo>
                    <a:pt x="1675" y="1"/>
                  </a:moveTo>
                  <a:cubicBezTo>
                    <a:pt x="1504" y="1"/>
                    <a:pt x="1374" y="153"/>
                    <a:pt x="1400" y="323"/>
                  </a:cubicBezTo>
                  <a:cubicBezTo>
                    <a:pt x="1406" y="362"/>
                    <a:pt x="1992" y="4380"/>
                    <a:pt x="1249" y="5951"/>
                  </a:cubicBezTo>
                  <a:cubicBezTo>
                    <a:pt x="1040" y="6389"/>
                    <a:pt x="690" y="6736"/>
                    <a:pt x="174" y="7014"/>
                  </a:cubicBezTo>
                  <a:cubicBezTo>
                    <a:pt x="57" y="7077"/>
                    <a:pt x="0" y="7213"/>
                    <a:pt x="38" y="7341"/>
                  </a:cubicBezTo>
                  <a:cubicBezTo>
                    <a:pt x="611" y="9282"/>
                    <a:pt x="2946" y="13680"/>
                    <a:pt x="4274" y="15313"/>
                  </a:cubicBezTo>
                  <a:cubicBezTo>
                    <a:pt x="4606" y="15721"/>
                    <a:pt x="4944" y="15927"/>
                    <a:pt x="5281" y="15927"/>
                  </a:cubicBezTo>
                  <a:cubicBezTo>
                    <a:pt x="5332" y="15927"/>
                    <a:pt x="5383" y="15923"/>
                    <a:pt x="5434" y="15914"/>
                  </a:cubicBezTo>
                  <a:cubicBezTo>
                    <a:pt x="6371" y="15740"/>
                    <a:pt x="6928" y="14041"/>
                    <a:pt x="7632" y="11890"/>
                  </a:cubicBezTo>
                  <a:cubicBezTo>
                    <a:pt x="7857" y="11205"/>
                    <a:pt x="8089" y="10494"/>
                    <a:pt x="8340" y="9831"/>
                  </a:cubicBezTo>
                  <a:cubicBezTo>
                    <a:pt x="8388" y="9702"/>
                    <a:pt x="8337" y="9559"/>
                    <a:pt x="8219" y="9489"/>
                  </a:cubicBezTo>
                  <a:cubicBezTo>
                    <a:pt x="7031" y="8788"/>
                    <a:pt x="6608" y="7354"/>
                    <a:pt x="6608" y="6247"/>
                  </a:cubicBezTo>
                  <a:cubicBezTo>
                    <a:pt x="6608" y="5006"/>
                    <a:pt x="7367" y="3218"/>
                    <a:pt x="7374" y="3199"/>
                  </a:cubicBezTo>
                  <a:cubicBezTo>
                    <a:pt x="7430" y="3074"/>
                    <a:pt x="7384" y="2928"/>
                    <a:pt x="7271" y="2853"/>
                  </a:cubicBezTo>
                  <a:cubicBezTo>
                    <a:pt x="6823" y="2560"/>
                    <a:pt x="2868" y="1"/>
                    <a:pt x="1677" y="1"/>
                  </a:cubicBezTo>
                  <a:cubicBezTo>
                    <a:pt x="1677" y="1"/>
                    <a:pt x="1676" y="1"/>
                    <a:pt x="1675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3892630" y="2293668"/>
              <a:ext cx="561932" cy="719231"/>
            </a:xfrm>
            <a:custGeom>
              <a:avLst/>
              <a:gdLst/>
              <a:ahLst/>
              <a:cxnLst/>
              <a:rect l="l" t="t" r="r" b="b"/>
              <a:pathLst>
                <a:path w="29490" h="37745" extrusionOk="0">
                  <a:moveTo>
                    <a:pt x="14359" y="1"/>
                  </a:moveTo>
                  <a:cubicBezTo>
                    <a:pt x="14359" y="1"/>
                    <a:pt x="11024" y="371"/>
                    <a:pt x="9291" y="3708"/>
                  </a:cubicBezTo>
                  <a:cubicBezTo>
                    <a:pt x="7560" y="7046"/>
                    <a:pt x="0" y="22197"/>
                    <a:pt x="645" y="23103"/>
                  </a:cubicBezTo>
                  <a:cubicBezTo>
                    <a:pt x="4320" y="28273"/>
                    <a:pt x="17690" y="31992"/>
                    <a:pt x="19051" y="33351"/>
                  </a:cubicBezTo>
                  <a:cubicBezTo>
                    <a:pt x="20410" y="34710"/>
                    <a:pt x="22146" y="36337"/>
                    <a:pt x="23505" y="37203"/>
                  </a:cubicBezTo>
                  <a:cubicBezTo>
                    <a:pt x="24148" y="37612"/>
                    <a:pt x="25097" y="37745"/>
                    <a:pt x="25970" y="37745"/>
                  </a:cubicBezTo>
                  <a:cubicBezTo>
                    <a:pt x="26941" y="37745"/>
                    <a:pt x="27819" y="37581"/>
                    <a:pt x="28079" y="37451"/>
                  </a:cubicBezTo>
                  <a:cubicBezTo>
                    <a:pt x="28572" y="37203"/>
                    <a:pt x="28944" y="36090"/>
                    <a:pt x="28079" y="36090"/>
                  </a:cubicBezTo>
                  <a:cubicBezTo>
                    <a:pt x="27214" y="36090"/>
                    <a:pt x="26771" y="35466"/>
                    <a:pt x="26647" y="34971"/>
                  </a:cubicBezTo>
                  <a:cubicBezTo>
                    <a:pt x="26621" y="34869"/>
                    <a:pt x="26665" y="34830"/>
                    <a:pt x="26757" y="34830"/>
                  </a:cubicBezTo>
                  <a:cubicBezTo>
                    <a:pt x="27035" y="34830"/>
                    <a:pt x="27753" y="35181"/>
                    <a:pt x="28332" y="35181"/>
                  </a:cubicBezTo>
                  <a:cubicBezTo>
                    <a:pt x="28484" y="35181"/>
                    <a:pt x="28626" y="35156"/>
                    <a:pt x="28748" y="35095"/>
                  </a:cubicBezTo>
                  <a:cubicBezTo>
                    <a:pt x="29489" y="34725"/>
                    <a:pt x="27088" y="33372"/>
                    <a:pt x="26348" y="32753"/>
                  </a:cubicBezTo>
                  <a:cubicBezTo>
                    <a:pt x="25607" y="32136"/>
                    <a:pt x="24988" y="31270"/>
                    <a:pt x="23999" y="31270"/>
                  </a:cubicBezTo>
                  <a:cubicBezTo>
                    <a:pt x="23011" y="31270"/>
                    <a:pt x="21154" y="31248"/>
                    <a:pt x="21154" y="31248"/>
                  </a:cubicBezTo>
                  <a:cubicBezTo>
                    <a:pt x="21154" y="31248"/>
                    <a:pt x="16599" y="27949"/>
                    <a:pt x="13849" y="25493"/>
                  </a:cubicBezTo>
                  <a:cubicBezTo>
                    <a:pt x="10143" y="22185"/>
                    <a:pt x="6876" y="20401"/>
                    <a:pt x="6876" y="20401"/>
                  </a:cubicBezTo>
                  <a:lnTo>
                    <a:pt x="15225" y="6675"/>
                  </a:lnTo>
                  <a:lnTo>
                    <a:pt x="143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3890801" y="2288332"/>
              <a:ext cx="558273" cy="729845"/>
            </a:xfrm>
            <a:custGeom>
              <a:avLst/>
              <a:gdLst/>
              <a:ahLst/>
              <a:cxnLst/>
              <a:rect l="l" t="t" r="r" b="b"/>
              <a:pathLst>
                <a:path w="29298" h="38302" extrusionOk="0">
                  <a:moveTo>
                    <a:pt x="14455" y="0"/>
                  </a:moveTo>
                  <a:cubicBezTo>
                    <a:pt x="14444" y="0"/>
                    <a:pt x="14434" y="1"/>
                    <a:pt x="14423" y="2"/>
                  </a:cubicBezTo>
                  <a:cubicBezTo>
                    <a:pt x="14281" y="18"/>
                    <a:pt x="10917" y="428"/>
                    <a:pt x="9137" y="3860"/>
                  </a:cubicBezTo>
                  <a:cubicBezTo>
                    <a:pt x="8325" y="5426"/>
                    <a:pt x="5981" y="10083"/>
                    <a:pt x="3919" y="14477"/>
                  </a:cubicBezTo>
                  <a:cubicBezTo>
                    <a:pt x="0" y="22828"/>
                    <a:pt x="333" y="23295"/>
                    <a:pt x="511" y="23546"/>
                  </a:cubicBezTo>
                  <a:cubicBezTo>
                    <a:pt x="3062" y="27132"/>
                    <a:pt x="10112" y="30001"/>
                    <a:pt x="14776" y="31900"/>
                  </a:cubicBezTo>
                  <a:cubicBezTo>
                    <a:pt x="16803" y="32724"/>
                    <a:pt x="18553" y="33437"/>
                    <a:pt x="18947" y="33831"/>
                  </a:cubicBezTo>
                  <a:cubicBezTo>
                    <a:pt x="20817" y="35699"/>
                    <a:pt x="22331" y="37007"/>
                    <a:pt x="23451" y="37721"/>
                  </a:cubicBezTo>
                  <a:cubicBezTo>
                    <a:pt x="24142" y="38160"/>
                    <a:pt x="25135" y="38301"/>
                    <a:pt x="26050" y="38301"/>
                  </a:cubicBezTo>
                  <a:cubicBezTo>
                    <a:pt x="27090" y="38301"/>
                    <a:pt x="28026" y="38119"/>
                    <a:pt x="28299" y="37982"/>
                  </a:cubicBezTo>
                  <a:cubicBezTo>
                    <a:pt x="28745" y="37760"/>
                    <a:pt x="29061" y="37107"/>
                    <a:pt x="28951" y="36638"/>
                  </a:cubicBezTo>
                  <a:cubicBezTo>
                    <a:pt x="28870" y="36296"/>
                    <a:pt x="28580" y="36090"/>
                    <a:pt x="28173" y="36090"/>
                  </a:cubicBezTo>
                  <a:cubicBezTo>
                    <a:pt x="27631" y="36090"/>
                    <a:pt x="27288" y="35785"/>
                    <a:pt x="27116" y="35451"/>
                  </a:cubicBezTo>
                  <a:lnTo>
                    <a:pt x="27116" y="35451"/>
                  </a:lnTo>
                  <a:cubicBezTo>
                    <a:pt x="27176" y="35469"/>
                    <a:pt x="27237" y="35489"/>
                    <a:pt x="27292" y="35505"/>
                  </a:cubicBezTo>
                  <a:cubicBezTo>
                    <a:pt x="27625" y="35610"/>
                    <a:pt x="28041" y="35740"/>
                    <a:pt x="28429" y="35740"/>
                  </a:cubicBezTo>
                  <a:cubicBezTo>
                    <a:pt x="28620" y="35740"/>
                    <a:pt x="28805" y="35708"/>
                    <a:pt x="28970" y="35626"/>
                  </a:cubicBezTo>
                  <a:cubicBezTo>
                    <a:pt x="29209" y="35507"/>
                    <a:pt x="29257" y="35319"/>
                    <a:pt x="29263" y="35216"/>
                  </a:cubicBezTo>
                  <a:cubicBezTo>
                    <a:pt x="29298" y="34728"/>
                    <a:pt x="28590" y="34203"/>
                    <a:pt x="27422" y="33395"/>
                  </a:cubicBezTo>
                  <a:cubicBezTo>
                    <a:pt x="27104" y="33175"/>
                    <a:pt x="26804" y="32968"/>
                    <a:pt x="26623" y="32817"/>
                  </a:cubicBezTo>
                  <a:cubicBezTo>
                    <a:pt x="26457" y="32679"/>
                    <a:pt x="26298" y="32527"/>
                    <a:pt x="26137" y="32377"/>
                  </a:cubicBezTo>
                  <a:cubicBezTo>
                    <a:pt x="25564" y="31831"/>
                    <a:pt x="24969" y="31268"/>
                    <a:pt x="24095" y="31268"/>
                  </a:cubicBezTo>
                  <a:cubicBezTo>
                    <a:pt x="23239" y="31268"/>
                    <a:pt x="21725" y="31254"/>
                    <a:pt x="21343" y="31249"/>
                  </a:cubicBezTo>
                  <a:cubicBezTo>
                    <a:pt x="20750" y="30816"/>
                    <a:pt x="16653" y="27813"/>
                    <a:pt x="14133" y="25564"/>
                  </a:cubicBezTo>
                  <a:cubicBezTo>
                    <a:pt x="11035" y="22799"/>
                    <a:pt x="8208" y="21074"/>
                    <a:pt x="7363" y="20581"/>
                  </a:cubicBezTo>
                  <a:lnTo>
                    <a:pt x="15562" y="7100"/>
                  </a:lnTo>
                  <a:cubicBezTo>
                    <a:pt x="15641" y="6968"/>
                    <a:pt x="15597" y="6797"/>
                    <a:pt x="15466" y="6717"/>
                  </a:cubicBezTo>
                  <a:cubicBezTo>
                    <a:pt x="15420" y="6689"/>
                    <a:pt x="15370" y="6676"/>
                    <a:pt x="15320" y="6676"/>
                  </a:cubicBezTo>
                  <a:cubicBezTo>
                    <a:pt x="15226" y="6676"/>
                    <a:pt x="15134" y="6723"/>
                    <a:pt x="15081" y="6809"/>
                  </a:cubicBezTo>
                  <a:lnTo>
                    <a:pt x="6732" y="20537"/>
                  </a:lnTo>
                  <a:cubicBezTo>
                    <a:pt x="6649" y="20674"/>
                    <a:pt x="6697" y="20852"/>
                    <a:pt x="6837" y="20929"/>
                  </a:cubicBezTo>
                  <a:cubicBezTo>
                    <a:pt x="6871" y="20947"/>
                    <a:pt x="10122" y="22738"/>
                    <a:pt x="13758" y="25983"/>
                  </a:cubicBezTo>
                  <a:cubicBezTo>
                    <a:pt x="16488" y="28420"/>
                    <a:pt x="21040" y="31723"/>
                    <a:pt x="21085" y="31757"/>
                  </a:cubicBezTo>
                  <a:cubicBezTo>
                    <a:pt x="21132" y="31791"/>
                    <a:pt x="21189" y="31810"/>
                    <a:pt x="21247" y="31811"/>
                  </a:cubicBezTo>
                  <a:cubicBezTo>
                    <a:pt x="21247" y="31811"/>
                    <a:pt x="23107" y="31831"/>
                    <a:pt x="24097" y="31831"/>
                  </a:cubicBezTo>
                  <a:cubicBezTo>
                    <a:pt x="24746" y="31831"/>
                    <a:pt x="25234" y="32295"/>
                    <a:pt x="25752" y="32785"/>
                  </a:cubicBezTo>
                  <a:cubicBezTo>
                    <a:pt x="25921" y="32944"/>
                    <a:pt x="26089" y="33103"/>
                    <a:pt x="26264" y="33249"/>
                  </a:cubicBezTo>
                  <a:cubicBezTo>
                    <a:pt x="26465" y="33417"/>
                    <a:pt x="26775" y="33631"/>
                    <a:pt x="27103" y="33859"/>
                  </a:cubicBezTo>
                  <a:cubicBezTo>
                    <a:pt x="27577" y="34185"/>
                    <a:pt x="28534" y="34846"/>
                    <a:pt x="28685" y="35138"/>
                  </a:cubicBezTo>
                  <a:cubicBezTo>
                    <a:pt x="28611" y="35168"/>
                    <a:pt x="28523" y="35180"/>
                    <a:pt x="28426" y="35180"/>
                  </a:cubicBezTo>
                  <a:cubicBezTo>
                    <a:pt x="28130" y="35180"/>
                    <a:pt x="27756" y="35062"/>
                    <a:pt x="27460" y="34970"/>
                  </a:cubicBezTo>
                  <a:cubicBezTo>
                    <a:pt x="27210" y="34891"/>
                    <a:pt x="27010" y="34828"/>
                    <a:pt x="26848" y="34828"/>
                  </a:cubicBezTo>
                  <a:cubicBezTo>
                    <a:pt x="26737" y="34828"/>
                    <a:pt x="26644" y="34858"/>
                    <a:pt x="26566" y="34932"/>
                  </a:cubicBezTo>
                  <a:cubicBezTo>
                    <a:pt x="26508" y="34987"/>
                    <a:pt x="26417" y="35110"/>
                    <a:pt x="26470" y="35320"/>
                  </a:cubicBezTo>
                  <a:cubicBezTo>
                    <a:pt x="26624" y="35934"/>
                    <a:pt x="27163" y="36652"/>
                    <a:pt x="28175" y="36652"/>
                  </a:cubicBezTo>
                  <a:cubicBezTo>
                    <a:pt x="28377" y="36652"/>
                    <a:pt x="28395" y="36727"/>
                    <a:pt x="28405" y="36767"/>
                  </a:cubicBezTo>
                  <a:cubicBezTo>
                    <a:pt x="28455" y="36981"/>
                    <a:pt x="28259" y="37374"/>
                    <a:pt x="28048" y="37479"/>
                  </a:cubicBezTo>
                  <a:cubicBezTo>
                    <a:pt x="27823" y="37591"/>
                    <a:pt x="26986" y="37744"/>
                    <a:pt x="26061" y="37744"/>
                  </a:cubicBezTo>
                  <a:cubicBezTo>
                    <a:pt x="25238" y="37744"/>
                    <a:pt x="24345" y="37623"/>
                    <a:pt x="23753" y="37245"/>
                  </a:cubicBezTo>
                  <a:cubicBezTo>
                    <a:pt x="22668" y="36555"/>
                    <a:pt x="21184" y="35272"/>
                    <a:pt x="19345" y="33433"/>
                  </a:cubicBezTo>
                  <a:cubicBezTo>
                    <a:pt x="18871" y="32959"/>
                    <a:pt x="17242" y="32297"/>
                    <a:pt x="14989" y="31379"/>
                  </a:cubicBezTo>
                  <a:cubicBezTo>
                    <a:pt x="10383" y="29505"/>
                    <a:pt x="3425" y="26674"/>
                    <a:pt x="986" y="23253"/>
                  </a:cubicBezTo>
                  <a:cubicBezTo>
                    <a:pt x="713" y="22192"/>
                    <a:pt x="6557" y="10057"/>
                    <a:pt x="9636" y="4118"/>
                  </a:cubicBezTo>
                  <a:cubicBezTo>
                    <a:pt x="11274" y="962"/>
                    <a:pt x="14454" y="564"/>
                    <a:pt x="14486" y="561"/>
                  </a:cubicBezTo>
                  <a:cubicBezTo>
                    <a:pt x="14640" y="543"/>
                    <a:pt x="14751" y="403"/>
                    <a:pt x="14734" y="250"/>
                  </a:cubicBezTo>
                  <a:cubicBezTo>
                    <a:pt x="14719" y="106"/>
                    <a:pt x="14596" y="0"/>
                    <a:pt x="14455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" name="Google Shape;1048;p33"/>
            <p:cNvSpPr/>
            <p:nvPr/>
          </p:nvSpPr>
          <p:spPr>
            <a:xfrm>
              <a:off x="3898308" y="2547004"/>
              <a:ext cx="556254" cy="465895"/>
            </a:xfrm>
            <a:custGeom>
              <a:avLst/>
              <a:gdLst/>
              <a:ahLst/>
              <a:cxnLst/>
              <a:rect l="l" t="t" r="r" b="b"/>
              <a:pathLst>
                <a:path w="29192" h="24450" extrusionOk="0">
                  <a:moveTo>
                    <a:pt x="4262" y="1"/>
                  </a:moveTo>
                  <a:cubicBezTo>
                    <a:pt x="2037" y="4688"/>
                    <a:pt x="0" y="9319"/>
                    <a:pt x="347" y="9808"/>
                  </a:cubicBezTo>
                  <a:cubicBezTo>
                    <a:pt x="4022" y="14978"/>
                    <a:pt x="17392" y="18697"/>
                    <a:pt x="18753" y="20056"/>
                  </a:cubicBezTo>
                  <a:cubicBezTo>
                    <a:pt x="20112" y="21415"/>
                    <a:pt x="21848" y="23042"/>
                    <a:pt x="23207" y="23908"/>
                  </a:cubicBezTo>
                  <a:cubicBezTo>
                    <a:pt x="23850" y="24317"/>
                    <a:pt x="24799" y="24450"/>
                    <a:pt x="25672" y="24450"/>
                  </a:cubicBezTo>
                  <a:cubicBezTo>
                    <a:pt x="26643" y="24450"/>
                    <a:pt x="27521" y="24286"/>
                    <a:pt x="27781" y="24156"/>
                  </a:cubicBezTo>
                  <a:cubicBezTo>
                    <a:pt x="28274" y="23908"/>
                    <a:pt x="28646" y="22795"/>
                    <a:pt x="27781" y="22795"/>
                  </a:cubicBezTo>
                  <a:cubicBezTo>
                    <a:pt x="26916" y="22795"/>
                    <a:pt x="26473" y="22171"/>
                    <a:pt x="26349" y="21676"/>
                  </a:cubicBezTo>
                  <a:cubicBezTo>
                    <a:pt x="26323" y="21574"/>
                    <a:pt x="26367" y="21535"/>
                    <a:pt x="26459" y="21535"/>
                  </a:cubicBezTo>
                  <a:cubicBezTo>
                    <a:pt x="26737" y="21535"/>
                    <a:pt x="27455" y="21886"/>
                    <a:pt x="28034" y="21886"/>
                  </a:cubicBezTo>
                  <a:cubicBezTo>
                    <a:pt x="28186" y="21886"/>
                    <a:pt x="28328" y="21861"/>
                    <a:pt x="28450" y="21800"/>
                  </a:cubicBezTo>
                  <a:cubicBezTo>
                    <a:pt x="29191" y="21429"/>
                    <a:pt x="26792" y="20077"/>
                    <a:pt x="26050" y="19458"/>
                  </a:cubicBezTo>
                  <a:cubicBezTo>
                    <a:pt x="25309" y="18840"/>
                    <a:pt x="24690" y="17975"/>
                    <a:pt x="23701" y="17975"/>
                  </a:cubicBezTo>
                  <a:cubicBezTo>
                    <a:pt x="22713" y="17975"/>
                    <a:pt x="20856" y="17953"/>
                    <a:pt x="20856" y="17953"/>
                  </a:cubicBezTo>
                  <a:cubicBezTo>
                    <a:pt x="20856" y="17953"/>
                    <a:pt x="16301" y="14654"/>
                    <a:pt x="13551" y="12198"/>
                  </a:cubicBezTo>
                  <a:cubicBezTo>
                    <a:pt x="9845" y="8890"/>
                    <a:pt x="6578" y="7106"/>
                    <a:pt x="6578" y="7106"/>
                  </a:cubicBezTo>
                  <a:lnTo>
                    <a:pt x="9919" y="1614"/>
                  </a:lnTo>
                  <a:cubicBezTo>
                    <a:pt x="7727" y="240"/>
                    <a:pt x="5424" y="15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9" name="Google Shape;1049;p33"/>
            <p:cNvSpPr/>
            <p:nvPr/>
          </p:nvSpPr>
          <p:spPr>
            <a:xfrm>
              <a:off x="3890286" y="2541669"/>
              <a:ext cx="558788" cy="476508"/>
            </a:xfrm>
            <a:custGeom>
              <a:avLst/>
              <a:gdLst/>
              <a:ahLst/>
              <a:cxnLst/>
              <a:rect l="l" t="t" r="r" b="b"/>
              <a:pathLst>
                <a:path w="29325" h="25007" extrusionOk="0">
                  <a:moveTo>
                    <a:pt x="4859" y="567"/>
                  </a:moveTo>
                  <a:cubicBezTo>
                    <a:pt x="6001" y="600"/>
                    <a:pt x="8006" y="845"/>
                    <a:pt x="9955" y="1989"/>
                  </a:cubicBezTo>
                  <a:lnTo>
                    <a:pt x="6761" y="7242"/>
                  </a:lnTo>
                  <a:cubicBezTo>
                    <a:pt x="6676" y="7379"/>
                    <a:pt x="6724" y="7557"/>
                    <a:pt x="6866" y="7634"/>
                  </a:cubicBezTo>
                  <a:cubicBezTo>
                    <a:pt x="6898" y="7652"/>
                    <a:pt x="10146" y="9440"/>
                    <a:pt x="13786" y="12688"/>
                  </a:cubicBezTo>
                  <a:cubicBezTo>
                    <a:pt x="16517" y="15125"/>
                    <a:pt x="21067" y="18428"/>
                    <a:pt x="21112" y="18462"/>
                  </a:cubicBezTo>
                  <a:cubicBezTo>
                    <a:pt x="21160" y="18496"/>
                    <a:pt x="21217" y="18515"/>
                    <a:pt x="21276" y="18516"/>
                  </a:cubicBezTo>
                  <a:cubicBezTo>
                    <a:pt x="21276" y="18516"/>
                    <a:pt x="23134" y="18536"/>
                    <a:pt x="24124" y="18536"/>
                  </a:cubicBezTo>
                  <a:cubicBezTo>
                    <a:pt x="24773" y="18536"/>
                    <a:pt x="25261" y="18999"/>
                    <a:pt x="25781" y="19489"/>
                  </a:cubicBezTo>
                  <a:cubicBezTo>
                    <a:pt x="25948" y="19649"/>
                    <a:pt x="26118" y="19808"/>
                    <a:pt x="26293" y="19954"/>
                  </a:cubicBezTo>
                  <a:cubicBezTo>
                    <a:pt x="26492" y="20122"/>
                    <a:pt x="26803" y="20336"/>
                    <a:pt x="27131" y="20564"/>
                  </a:cubicBezTo>
                  <a:cubicBezTo>
                    <a:pt x="27605" y="20890"/>
                    <a:pt x="28561" y="21551"/>
                    <a:pt x="28712" y="21843"/>
                  </a:cubicBezTo>
                  <a:cubicBezTo>
                    <a:pt x="28638" y="21873"/>
                    <a:pt x="28550" y="21885"/>
                    <a:pt x="28453" y="21885"/>
                  </a:cubicBezTo>
                  <a:cubicBezTo>
                    <a:pt x="28158" y="21885"/>
                    <a:pt x="27783" y="21767"/>
                    <a:pt x="27489" y="21675"/>
                  </a:cubicBezTo>
                  <a:cubicBezTo>
                    <a:pt x="27238" y="21596"/>
                    <a:pt x="27037" y="21533"/>
                    <a:pt x="26876" y="21533"/>
                  </a:cubicBezTo>
                  <a:cubicBezTo>
                    <a:pt x="26765" y="21533"/>
                    <a:pt x="26672" y="21563"/>
                    <a:pt x="26593" y="21637"/>
                  </a:cubicBezTo>
                  <a:cubicBezTo>
                    <a:pt x="26536" y="21692"/>
                    <a:pt x="26446" y="21815"/>
                    <a:pt x="26498" y="22025"/>
                  </a:cubicBezTo>
                  <a:cubicBezTo>
                    <a:pt x="26653" y="22639"/>
                    <a:pt x="27191" y="23357"/>
                    <a:pt x="28202" y="23357"/>
                  </a:cubicBezTo>
                  <a:cubicBezTo>
                    <a:pt x="28406" y="23357"/>
                    <a:pt x="28423" y="23432"/>
                    <a:pt x="28432" y="23472"/>
                  </a:cubicBezTo>
                  <a:cubicBezTo>
                    <a:pt x="28483" y="23686"/>
                    <a:pt x="28286" y="24079"/>
                    <a:pt x="28076" y="24184"/>
                  </a:cubicBezTo>
                  <a:cubicBezTo>
                    <a:pt x="27851" y="24296"/>
                    <a:pt x="27014" y="24449"/>
                    <a:pt x="26089" y="24449"/>
                  </a:cubicBezTo>
                  <a:cubicBezTo>
                    <a:pt x="25266" y="24449"/>
                    <a:pt x="24373" y="24328"/>
                    <a:pt x="23780" y="23950"/>
                  </a:cubicBezTo>
                  <a:cubicBezTo>
                    <a:pt x="22696" y="23260"/>
                    <a:pt x="21213" y="21977"/>
                    <a:pt x="19374" y="20138"/>
                  </a:cubicBezTo>
                  <a:cubicBezTo>
                    <a:pt x="18900" y="19664"/>
                    <a:pt x="17271" y="19002"/>
                    <a:pt x="15016" y="18084"/>
                  </a:cubicBezTo>
                  <a:cubicBezTo>
                    <a:pt x="10411" y="16210"/>
                    <a:pt x="3452" y="13379"/>
                    <a:pt x="1013" y="9958"/>
                  </a:cubicBezTo>
                  <a:cubicBezTo>
                    <a:pt x="964" y="9762"/>
                    <a:pt x="1096" y="8511"/>
                    <a:pt x="4859" y="567"/>
                  </a:cubicBezTo>
                  <a:close/>
                  <a:moveTo>
                    <a:pt x="4686" y="1"/>
                  </a:moveTo>
                  <a:cubicBezTo>
                    <a:pt x="4562" y="13"/>
                    <a:pt x="4476" y="62"/>
                    <a:pt x="4429" y="161"/>
                  </a:cubicBezTo>
                  <a:cubicBezTo>
                    <a:pt x="1" y="9494"/>
                    <a:pt x="350" y="9987"/>
                    <a:pt x="538" y="10251"/>
                  </a:cubicBezTo>
                  <a:cubicBezTo>
                    <a:pt x="3089" y="13837"/>
                    <a:pt x="10139" y="16706"/>
                    <a:pt x="14803" y="18605"/>
                  </a:cubicBezTo>
                  <a:cubicBezTo>
                    <a:pt x="16830" y="19429"/>
                    <a:pt x="18580" y="20142"/>
                    <a:pt x="18974" y="20536"/>
                  </a:cubicBezTo>
                  <a:cubicBezTo>
                    <a:pt x="20844" y="22404"/>
                    <a:pt x="22358" y="23712"/>
                    <a:pt x="23478" y="24426"/>
                  </a:cubicBezTo>
                  <a:cubicBezTo>
                    <a:pt x="24169" y="24865"/>
                    <a:pt x="25162" y="25006"/>
                    <a:pt x="26077" y="25006"/>
                  </a:cubicBezTo>
                  <a:cubicBezTo>
                    <a:pt x="27117" y="25006"/>
                    <a:pt x="28053" y="24824"/>
                    <a:pt x="28326" y="24687"/>
                  </a:cubicBezTo>
                  <a:cubicBezTo>
                    <a:pt x="28772" y="24465"/>
                    <a:pt x="29088" y="23812"/>
                    <a:pt x="28978" y="23343"/>
                  </a:cubicBezTo>
                  <a:cubicBezTo>
                    <a:pt x="28897" y="23001"/>
                    <a:pt x="28606" y="22795"/>
                    <a:pt x="28200" y="22795"/>
                  </a:cubicBezTo>
                  <a:cubicBezTo>
                    <a:pt x="27658" y="22795"/>
                    <a:pt x="27315" y="22490"/>
                    <a:pt x="27143" y="22156"/>
                  </a:cubicBezTo>
                  <a:lnTo>
                    <a:pt x="27143" y="22156"/>
                  </a:lnTo>
                  <a:cubicBezTo>
                    <a:pt x="27203" y="22174"/>
                    <a:pt x="27264" y="22194"/>
                    <a:pt x="27318" y="22210"/>
                  </a:cubicBezTo>
                  <a:cubicBezTo>
                    <a:pt x="27652" y="22315"/>
                    <a:pt x="28068" y="22445"/>
                    <a:pt x="28455" y="22445"/>
                  </a:cubicBezTo>
                  <a:cubicBezTo>
                    <a:pt x="28647" y="22445"/>
                    <a:pt x="28831" y="22413"/>
                    <a:pt x="28995" y="22331"/>
                  </a:cubicBezTo>
                  <a:cubicBezTo>
                    <a:pt x="29236" y="22212"/>
                    <a:pt x="29282" y="22024"/>
                    <a:pt x="29290" y="21921"/>
                  </a:cubicBezTo>
                  <a:cubicBezTo>
                    <a:pt x="29325" y="21433"/>
                    <a:pt x="28617" y="20908"/>
                    <a:pt x="27449" y="20100"/>
                  </a:cubicBezTo>
                  <a:cubicBezTo>
                    <a:pt x="27131" y="19881"/>
                    <a:pt x="26831" y="19673"/>
                    <a:pt x="26650" y="19522"/>
                  </a:cubicBezTo>
                  <a:cubicBezTo>
                    <a:pt x="26484" y="19384"/>
                    <a:pt x="26323" y="19232"/>
                    <a:pt x="26164" y="19080"/>
                  </a:cubicBezTo>
                  <a:cubicBezTo>
                    <a:pt x="25590" y="18536"/>
                    <a:pt x="24995" y="17973"/>
                    <a:pt x="24122" y="17973"/>
                  </a:cubicBezTo>
                  <a:cubicBezTo>
                    <a:pt x="23266" y="17973"/>
                    <a:pt x="21752" y="17957"/>
                    <a:pt x="21369" y="17954"/>
                  </a:cubicBezTo>
                  <a:cubicBezTo>
                    <a:pt x="20777" y="17521"/>
                    <a:pt x="16680" y="14518"/>
                    <a:pt x="14160" y="12268"/>
                  </a:cubicBezTo>
                  <a:cubicBezTo>
                    <a:pt x="11062" y="9504"/>
                    <a:pt x="8235" y="7779"/>
                    <a:pt x="7390" y="7286"/>
                  </a:cubicBezTo>
                  <a:lnTo>
                    <a:pt x="10581" y="2040"/>
                  </a:lnTo>
                  <a:cubicBezTo>
                    <a:pt x="10659" y="1909"/>
                    <a:pt x="10619" y="1736"/>
                    <a:pt x="10489" y="1655"/>
                  </a:cubicBezTo>
                  <a:cubicBezTo>
                    <a:pt x="8246" y="250"/>
                    <a:pt x="5889" y="15"/>
                    <a:pt x="4686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0" name="Google Shape;1050;p33"/>
            <p:cNvSpPr/>
            <p:nvPr/>
          </p:nvSpPr>
          <p:spPr>
            <a:xfrm>
              <a:off x="4220147" y="1881641"/>
              <a:ext cx="299278" cy="334987"/>
            </a:xfrm>
            <a:custGeom>
              <a:avLst/>
              <a:gdLst/>
              <a:ahLst/>
              <a:cxnLst/>
              <a:rect l="l" t="t" r="r" b="b"/>
              <a:pathLst>
                <a:path w="15706" h="17580" extrusionOk="0">
                  <a:moveTo>
                    <a:pt x="12548" y="1"/>
                  </a:moveTo>
                  <a:lnTo>
                    <a:pt x="12532" y="12"/>
                  </a:lnTo>
                  <a:cubicBezTo>
                    <a:pt x="11458" y="1872"/>
                    <a:pt x="8354" y="2973"/>
                    <a:pt x="6979" y="3396"/>
                  </a:cubicBezTo>
                  <a:cubicBezTo>
                    <a:pt x="5468" y="3861"/>
                    <a:pt x="7676" y="4907"/>
                    <a:pt x="7444" y="6303"/>
                  </a:cubicBezTo>
                  <a:cubicBezTo>
                    <a:pt x="7211" y="7698"/>
                    <a:pt x="4189" y="8512"/>
                    <a:pt x="4189" y="8512"/>
                  </a:cubicBezTo>
                  <a:cubicBezTo>
                    <a:pt x="4189" y="8512"/>
                    <a:pt x="3324" y="6653"/>
                    <a:pt x="2096" y="6653"/>
                  </a:cubicBezTo>
                  <a:cubicBezTo>
                    <a:pt x="868" y="6653"/>
                    <a:pt x="0" y="9462"/>
                    <a:pt x="702" y="10955"/>
                  </a:cubicBezTo>
                  <a:cubicBezTo>
                    <a:pt x="1184" y="11981"/>
                    <a:pt x="2041" y="12142"/>
                    <a:pt x="2530" y="12142"/>
                  </a:cubicBezTo>
                  <a:cubicBezTo>
                    <a:pt x="2751" y="12142"/>
                    <a:pt x="2897" y="12109"/>
                    <a:pt x="2897" y="12109"/>
                  </a:cubicBezTo>
                  <a:lnTo>
                    <a:pt x="2897" y="12109"/>
                  </a:lnTo>
                  <a:cubicBezTo>
                    <a:pt x="2897" y="12109"/>
                    <a:pt x="2809" y="14740"/>
                    <a:pt x="4476" y="15529"/>
                  </a:cubicBezTo>
                  <a:cubicBezTo>
                    <a:pt x="6143" y="16319"/>
                    <a:pt x="8951" y="17372"/>
                    <a:pt x="10003" y="17547"/>
                  </a:cubicBezTo>
                  <a:cubicBezTo>
                    <a:pt x="10130" y="17568"/>
                    <a:pt x="10258" y="17579"/>
                    <a:pt x="10384" y="17579"/>
                  </a:cubicBezTo>
                  <a:cubicBezTo>
                    <a:pt x="11302" y="17579"/>
                    <a:pt x="12162" y="17005"/>
                    <a:pt x="12548" y="15618"/>
                  </a:cubicBezTo>
                  <a:cubicBezTo>
                    <a:pt x="12985" y="14038"/>
                    <a:pt x="13249" y="10792"/>
                    <a:pt x="13249" y="10792"/>
                  </a:cubicBezTo>
                  <a:cubicBezTo>
                    <a:pt x="13249" y="10792"/>
                    <a:pt x="14829" y="9740"/>
                    <a:pt x="15266" y="9126"/>
                  </a:cubicBezTo>
                  <a:cubicBezTo>
                    <a:pt x="15705" y="8512"/>
                    <a:pt x="14126" y="7897"/>
                    <a:pt x="13688" y="7020"/>
                  </a:cubicBezTo>
                  <a:cubicBezTo>
                    <a:pt x="13249" y="6142"/>
                    <a:pt x="13249" y="5441"/>
                    <a:pt x="13424" y="4211"/>
                  </a:cubicBezTo>
                  <a:cubicBezTo>
                    <a:pt x="13601" y="2983"/>
                    <a:pt x="12548" y="1"/>
                    <a:pt x="12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1" name="Google Shape;1051;p33"/>
            <p:cNvSpPr/>
            <p:nvPr/>
          </p:nvSpPr>
          <p:spPr>
            <a:xfrm>
              <a:off x="4218337" y="1876439"/>
              <a:ext cx="304842" cy="345581"/>
            </a:xfrm>
            <a:custGeom>
              <a:avLst/>
              <a:gdLst/>
              <a:ahLst/>
              <a:cxnLst/>
              <a:rect l="l" t="t" r="r" b="b"/>
              <a:pathLst>
                <a:path w="15998" h="18136" extrusionOk="0">
                  <a:moveTo>
                    <a:pt x="12552" y="892"/>
                  </a:moveTo>
                  <a:cubicBezTo>
                    <a:pt x="12880" y="1920"/>
                    <a:pt x="13354" y="3654"/>
                    <a:pt x="13242" y="4446"/>
                  </a:cubicBezTo>
                  <a:cubicBezTo>
                    <a:pt x="13061" y="5706"/>
                    <a:pt x="13058" y="6473"/>
                    <a:pt x="13532" y="7419"/>
                  </a:cubicBezTo>
                  <a:cubicBezTo>
                    <a:pt x="13741" y="7839"/>
                    <a:pt x="14156" y="8186"/>
                    <a:pt x="14523" y="8492"/>
                  </a:cubicBezTo>
                  <a:cubicBezTo>
                    <a:pt x="14927" y="8830"/>
                    <a:pt x="15228" y="9100"/>
                    <a:pt x="15134" y="9234"/>
                  </a:cubicBezTo>
                  <a:cubicBezTo>
                    <a:pt x="14798" y="9704"/>
                    <a:pt x="13615" y="10545"/>
                    <a:pt x="13188" y="10831"/>
                  </a:cubicBezTo>
                  <a:cubicBezTo>
                    <a:pt x="13117" y="10879"/>
                    <a:pt x="13071" y="10957"/>
                    <a:pt x="13064" y="11043"/>
                  </a:cubicBezTo>
                  <a:cubicBezTo>
                    <a:pt x="13061" y="11075"/>
                    <a:pt x="12797" y="14281"/>
                    <a:pt x="12371" y="15815"/>
                  </a:cubicBezTo>
                  <a:cubicBezTo>
                    <a:pt x="12056" y="16949"/>
                    <a:pt x="11379" y="17572"/>
                    <a:pt x="10487" y="17572"/>
                  </a:cubicBezTo>
                  <a:cubicBezTo>
                    <a:pt x="10376" y="17572"/>
                    <a:pt x="10262" y="17563"/>
                    <a:pt x="10144" y="17543"/>
                  </a:cubicBezTo>
                  <a:cubicBezTo>
                    <a:pt x="9112" y="17371"/>
                    <a:pt x="6284" y="16302"/>
                    <a:pt x="4691" y="15548"/>
                  </a:cubicBezTo>
                  <a:cubicBezTo>
                    <a:pt x="3214" y="14848"/>
                    <a:pt x="3273" y="12414"/>
                    <a:pt x="3273" y="12390"/>
                  </a:cubicBezTo>
                  <a:cubicBezTo>
                    <a:pt x="3278" y="12231"/>
                    <a:pt x="3149" y="12100"/>
                    <a:pt x="2990" y="12100"/>
                  </a:cubicBezTo>
                  <a:cubicBezTo>
                    <a:pt x="2972" y="12100"/>
                    <a:pt x="2951" y="12102"/>
                    <a:pt x="2931" y="12106"/>
                  </a:cubicBezTo>
                  <a:cubicBezTo>
                    <a:pt x="2915" y="12109"/>
                    <a:pt x="2796" y="12134"/>
                    <a:pt x="2621" y="12134"/>
                  </a:cubicBezTo>
                  <a:cubicBezTo>
                    <a:pt x="2205" y="12134"/>
                    <a:pt x="1469" y="11996"/>
                    <a:pt x="1051" y="11107"/>
                  </a:cubicBezTo>
                  <a:cubicBezTo>
                    <a:pt x="606" y="10162"/>
                    <a:pt x="871" y="8636"/>
                    <a:pt x="1399" y="7805"/>
                  </a:cubicBezTo>
                  <a:cubicBezTo>
                    <a:pt x="1541" y="7582"/>
                    <a:pt x="1832" y="7207"/>
                    <a:pt x="2191" y="7207"/>
                  </a:cubicBezTo>
                  <a:cubicBezTo>
                    <a:pt x="3049" y="7207"/>
                    <a:pt x="3809" y="8432"/>
                    <a:pt x="4029" y="8905"/>
                  </a:cubicBezTo>
                  <a:cubicBezTo>
                    <a:pt x="4076" y="9005"/>
                    <a:pt x="4176" y="9067"/>
                    <a:pt x="4283" y="9067"/>
                  </a:cubicBezTo>
                  <a:cubicBezTo>
                    <a:pt x="4307" y="9067"/>
                    <a:pt x="4332" y="9063"/>
                    <a:pt x="4357" y="9056"/>
                  </a:cubicBezTo>
                  <a:cubicBezTo>
                    <a:pt x="4685" y="8969"/>
                    <a:pt x="7561" y="8152"/>
                    <a:pt x="7817" y="6622"/>
                  </a:cubicBezTo>
                  <a:cubicBezTo>
                    <a:pt x="7939" y="5887"/>
                    <a:pt x="7512" y="5270"/>
                    <a:pt x="7169" y="4774"/>
                  </a:cubicBezTo>
                  <a:cubicBezTo>
                    <a:pt x="7009" y="4544"/>
                    <a:pt x="6790" y="4227"/>
                    <a:pt x="6826" y="4121"/>
                  </a:cubicBezTo>
                  <a:cubicBezTo>
                    <a:pt x="6829" y="4112"/>
                    <a:pt x="6866" y="4029"/>
                    <a:pt x="7157" y="3939"/>
                  </a:cubicBezTo>
                  <a:cubicBezTo>
                    <a:pt x="8687" y="3469"/>
                    <a:pt x="11296" y="2476"/>
                    <a:pt x="12552" y="892"/>
                  </a:cubicBezTo>
                  <a:close/>
                  <a:moveTo>
                    <a:pt x="12638" y="0"/>
                  </a:moveTo>
                  <a:cubicBezTo>
                    <a:pt x="12571" y="0"/>
                    <a:pt x="12505" y="22"/>
                    <a:pt x="12451" y="65"/>
                  </a:cubicBezTo>
                  <a:cubicBezTo>
                    <a:pt x="12424" y="87"/>
                    <a:pt x="12400" y="115"/>
                    <a:pt x="12383" y="145"/>
                  </a:cubicBezTo>
                  <a:cubicBezTo>
                    <a:pt x="11409" y="1834"/>
                    <a:pt x="8587" y="2910"/>
                    <a:pt x="6992" y="3400"/>
                  </a:cubicBezTo>
                  <a:cubicBezTo>
                    <a:pt x="6606" y="3519"/>
                    <a:pt x="6378" y="3694"/>
                    <a:pt x="6295" y="3937"/>
                  </a:cubicBezTo>
                  <a:cubicBezTo>
                    <a:pt x="6166" y="4312"/>
                    <a:pt x="6428" y="4693"/>
                    <a:pt x="6707" y="5094"/>
                  </a:cubicBezTo>
                  <a:cubicBezTo>
                    <a:pt x="7007" y="5527"/>
                    <a:pt x="7348" y="6018"/>
                    <a:pt x="7262" y="6529"/>
                  </a:cubicBezTo>
                  <a:cubicBezTo>
                    <a:pt x="7111" y="7445"/>
                    <a:pt x="5331" y="8173"/>
                    <a:pt x="4429" y="8450"/>
                  </a:cubicBezTo>
                  <a:cubicBezTo>
                    <a:pt x="4143" y="7926"/>
                    <a:pt x="3323" y="6643"/>
                    <a:pt x="2191" y="6643"/>
                  </a:cubicBezTo>
                  <a:cubicBezTo>
                    <a:pt x="1720" y="6643"/>
                    <a:pt x="1283" y="6940"/>
                    <a:pt x="925" y="7503"/>
                  </a:cubicBezTo>
                  <a:cubicBezTo>
                    <a:pt x="320" y="8455"/>
                    <a:pt x="1" y="10197"/>
                    <a:pt x="542" y="11346"/>
                  </a:cubicBezTo>
                  <a:cubicBezTo>
                    <a:pt x="1046" y="12417"/>
                    <a:pt x="1973" y="12699"/>
                    <a:pt x="2623" y="12699"/>
                  </a:cubicBezTo>
                  <a:cubicBezTo>
                    <a:pt x="2655" y="12699"/>
                    <a:pt x="2686" y="12698"/>
                    <a:pt x="2716" y="12697"/>
                  </a:cubicBezTo>
                  <a:cubicBezTo>
                    <a:pt x="2751" y="13465"/>
                    <a:pt x="2989" y="15363"/>
                    <a:pt x="4450" y="16055"/>
                  </a:cubicBezTo>
                  <a:cubicBezTo>
                    <a:pt x="6085" y="16830"/>
                    <a:pt x="8948" y="17912"/>
                    <a:pt x="10051" y="18097"/>
                  </a:cubicBezTo>
                  <a:cubicBezTo>
                    <a:pt x="10198" y="18122"/>
                    <a:pt x="10348" y="18134"/>
                    <a:pt x="10497" y="18135"/>
                  </a:cubicBezTo>
                  <a:cubicBezTo>
                    <a:pt x="11642" y="18135"/>
                    <a:pt x="12527" y="17351"/>
                    <a:pt x="12914" y="15964"/>
                  </a:cubicBezTo>
                  <a:cubicBezTo>
                    <a:pt x="13309" y="14542"/>
                    <a:pt x="13558" y="11860"/>
                    <a:pt x="13614" y="11221"/>
                  </a:cubicBezTo>
                  <a:cubicBezTo>
                    <a:pt x="13992" y="10963"/>
                    <a:pt x="15195" y="10115"/>
                    <a:pt x="15592" y="9560"/>
                  </a:cubicBezTo>
                  <a:cubicBezTo>
                    <a:pt x="15997" y="8991"/>
                    <a:pt x="15406" y="8496"/>
                    <a:pt x="14884" y="8059"/>
                  </a:cubicBezTo>
                  <a:cubicBezTo>
                    <a:pt x="14560" y="7787"/>
                    <a:pt x="14193" y="7481"/>
                    <a:pt x="14035" y="7166"/>
                  </a:cubicBezTo>
                  <a:cubicBezTo>
                    <a:pt x="13626" y="6349"/>
                    <a:pt x="13631" y="5690"/>
                    <a:pt x="13798" y="4523"/>
                  </a:cubicBezTo>
                  <a:cubicBezTo>
                    <a:pt x="13981" y="3243"/>
                    <a:pt x="12952" y="304"/>
                    <a:pt x="12908" y="180"/>
                  </a:cubicBezTo>
                  <a:cubicBezTo>
                    <a:pt x="12877" y="94"/>
                    <a:pt x="12800" y="34"/>
                    <a:pt x="12713" y="10"/>
                  </a:cubicBezTo>
                  <a:cubicBezTo>
                    <a:pt x="12688" y="3"/>
                    <a:pt x="12663" y="0"/>
                    <a:pt x="12638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2" name="Google Shape;1052;p33"/>
            <p:cNvSpPr/>
            <p:nvPr/>
          </p:nvSpPr>
          <p:spPr>
            <a:xfrm>
              <a:off x="4435088" y="1999535"/>
              <a:ext cx="13319" cy="33251"/>
            </a:xfrm>
            <a:custGeom>
              <a:avLst/>
              <a:gdLst/>
              <a:ahLst/>
              <a:cxnLst/>
              <a:rect l="l" t="t" r="r" b="b"/>
              <a:pathLst>
                <a:path w="699" h="1745" extrusionOk="0">
                  <a:moveTo>
                    <a:pt x="350" y="0"/>
                  </a:moveTo>
                  <a:cubicBezTo>
                    <a:pt x="158" y="0"/>
                    <a:pt x="0" y="391"/>
                    <a:pt x="0" y="872"/>
                  </a:cubicBezTo>
                  <a:cubicBezTo>
                    <a:pt x="0" y="1354"/>
                    <a:pt x="156" y="1745"/>
                    <a:pt x="350" y="1745"/>
                  </a:cubicBezTo>
                  <a:cubicBezTo>
                    <a:pt x="543" y="1745"/>
                    <a:pt x="699" y="1354"/>
                    <a:pt x="699" y="872"/>
                  </a:cubicBezTo>
                  <a:cubicBezTo>
                    <a:pt x="699" y="391"/>
                    <a:pt x="543" y="0"/>
                    <a:pt x="350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3" name="Google Shape;1053;p33"/>
            <p:cNvSpPr/>
            <p:nvPr/>
          </p:nvSpPr>
          <p:spPr>
            <a:xfrm>
              <a:off x="4412507" y="1966951"/>
              <a:ext cx="43998" cy="26868"/>
            </a:xfrm>
            <a:custGeom>
              <a:avLst/>
              <a:gdLst/>
              <a:ahLst/>
              <a:cxnLst/>
              <a:rect l="l" t="t" r="r" b="b"/>
              <a:pathLst>
                <a:path w="2309" h="1410" extrusionOk="0">
                  <a:moveTo>
                    <a:pt x="1783" y="0"/>
                  </a:moveTo>
                  <a:cubicBezTo>
                    <a:pt x="1021" y="0"/>
                    <a:pt x="257" y="835"/>
                    <a:pt x="163" y="942"/>
                  </a:cubicBezTo>
                  <a:cubicBezTo>
                    <a:pt x="1" y="1124"/>
                    <a:pt x="129" y="1410"/>
                    <a:pt x="371" y="1410"/>
                  </a:cubicBezTo>
                  <a:cubicBezTo>
                    <a:pt x="452" y="1410"/>
                    <a:pt x="529" y="1376"/>
                    <a:pt x="581" y="1317"/>
                  </a:cubicBezTo>
                  <a:cubicBezTo>
                    <a:pt x="771" y="1103"/>
                    <a:pt x="1359" y="562"/>
                    <a:pt x="1781" y="562"/>
                  </a:cubicBezTo>
                  <a:cubicBezTo>
                    <a:pt x="1826" y="562"/>
                    <a:pt x="1869" y="568"/>
                    <a:pt x="1910" y="581"/>
                  </a:cubicBezTo>
                  <a:cubicBezTo>
                    <a:pt x="1938" y="590"/>
                    <a:pt x="1966" y="594"/>
                    <a:pt x="1994" y="594"/>
                  </a:cubicBezTo>
                  <a:cubicBezTo>
                    <a:pt x="2111" y="594"/>
                    <a:pt x="2221" y="520"/>
                    <a:pt x="2260" y="402"/>
                  </a:cubicBezTo>
                  <a:cubicBezTo>
                    <a:pt x="2308" y="258"/>
                    <a:pt x="2232" y="100"/>
                    <a:pt x="2088" y="49"/>
                  </a:cubicBezTo>
                  <a:cubicBezTo>
                    <a:pt x="1987" y="15"/>
                    <a:pt x="1885" y="0"/>
                    <a:pt x="1783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33"/>
            <p:cNvSpPr/>
            <p:nvPr/>
          </p:nvSpPr>
          <p:spPr>
            <a:xfrm>
              <a:off x="4398121" y="2109368"/>
              <a:ext cx="58537" cy="23800"/>
            </a:xfrm>
            <a:custGeom>
              <a:avLst/>
              <a:gdLst/>
              <a:ahLst/>
              <a:cxnLst/>
              <a:rect l="l" t="t" r="r" b="b"/>
              <a:pathLst>
                <a:path w="3072" h="1249" extrusionOk="0">
                  <a:moveTo>
                    <a:pt x="312" y="1"/>
                  </a:moveTo>
                  <a:cubicBezTo>
                    <a:pt x="236" y="1"/>
                    <a:pt x="159" y="32"/>
                    <a:pt x="104" y="93"/>
                  </a:cubicBezTo>
                  <a:cubicBezTo>
                    <a:pt x="0" y="209"/>
                    <a:pt x="11" y="387"/>
                    <a:pt x="126" y="490"/>
                  </a:cubicBezTo>
                  <a:cubicBezTo>
                    <a:pt x="805" y="1103"/>
                    <a:pt x="1519" y="1249"/>
                    <a:pt x="2045" y="1249"/>
                  </a:cubicBezTo>
                  <a:cubicBezTo>
                    <a:pt x="2506" y="1249"/>
                    <a:pt x="2823" y="1138"/>
                    <a:pt x="2850" y="1128"/>
                  </a:cubicBezTo>
                  <a:cubicBezTo>
                    <a:pt x="2996" y="1074"/>
                    <a:pt x="3072" y="913"/>
                    <a:pt x="3019" y="767"/>
                  </a:cubicBezTo>
                  <a:cubicBezTo>
                    <a:pt x="2978" y="653"/>
                    <a:pt x="2870" y="581"/>
                    <a:pt x="2754" y="581"/>
                  </a:cubicBezTo>
                  <a:cubicBezTo>
                    <a:pt x="2723" y="581"/>
                    <a:pt x="2691" y="587"/>
                    <a:pt x="2659" y="598"/>
                  </a:cubicBezTo>
                  <a:cubicBezTo>
                    <a:pt x="2639" y="605"/>
                    <a:pt x="2400" y="687"/>
                    <a:pt x="2049" y="687"/>
                  </a:cubicBezTo>
                  <a:cubicBezTo>
                    <a:pt x="1631" y="687"/>
                    <a:pt x="1054" y="571"/>
                    <a:pt x="501" y="73"/>
                  </a:cubicBezTo>
                  <a:cubicBezTo>
                    <a:pt x="447" y="25"/>
                    <a:pt x="379" y="1"/>
                    <a:pt x="312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5" name="Google Shape;1055;p33"/>
            <p:cNvSpPr/>
            <p:nvPr/>
          </p:nvSpPr>
          <p:spPr>
            <a:xfrm>
              <a:off x="3779024" y="4211877"/>
              <a:ext cx="221324" cy="195276"/>
            </a:xfrm>
            <a:custGeom>
              <a:avLst/>
              <a:gdLst/>
              <a:ahLst/>
              <a:cxnLst/>
              <a:rect l="l" t="t" r="r" b="b"/>
              <a:pathLst>
                <a:path w="11615" h="10248" extrusionOk="0">
                  <a:moveTo>
                    <a:pt x="2098" y="1"/>
                  </a:moveTo>
                  <a:cubicBezTo>
                    <a:pt x="2098" y="1"/>
                    <a:pt x="0" y="4207"/>
                    <a:pt x="82" y="4777"/>
                  </a:cubicBezTo>
                  <a:cubicBezTo>
                    <a:pt x="164" y="5347"/>
                    <a:pt x="4319" y="8363"/>
                    <a:pt x="6275" y="9422"/>
                  </a:cubicBezTo>
                  <a:cubicBezTo>
                    <a:pt x="7237" y="9943"/>
                    <a:pt x="8573" y="10247"/>
                    <a:pt x="9654" y="10247"/>
                  </a:cubicBezTo>
                  <a:cubicBezTo>
                    <a:pt x="10771" y="10247"/>
                    <a:pt x="11615" y="9923"/>
                    <a:pt x="11490" y="9177"/>
                  </a:cubicBezTo>
                  <a:cubicBezTo>
                    <a:pt x="11245" y="7712"/>
                    <a:pt x="7905" y="6733"/>
                    <a:pt x="7090" y="4534"/>
                  </a:cubicBezTo>
                  <a:cubicBezTo>
                    <a:pt x="6275" y="2333"/>
                    <a:pt x="5958" y="1054"/>
                    <a:pt x="5958" y="1054"/>
                  </a:cubicBezTo>
                  <a:cubicBezTo>
                    <a:pt x="5958" y="1054"/>
                    <a:pt x="5901" y="1057"/>
                    <a:pt x="5796" y="1057"/>
                  </a:cubicBezTo>
                  <a:cubicBezTo>
                    <a:pt x="5283" y="1057"/>
                    <a:pt x="3637" y="975"/>
                    <a:pt x="2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6" name="Google Shape;1056;p33"/>
            <p:cNvSpPr/>
            <p:nvPr/>
          </p:nvSpPr>
          <p:spPr>
            <a:xfrm>
              <a:off x="3773650" y="4206542"/>
              <a:ext cx="230889" cy="205946"/>
            </a:xfrm>
            <a:custGeom>
              <a:avLst/>
              <a:gdLst/>
              <a:ahLst/>
              <a:cxnLst/>
              <a:rect l="l" t="t" r="r" b="b"/>
              <a:pathLst>
                <a:path w="12117" h="10808" extrusionOk="0">
                  <a:moveTo>
                    <a:pt x="2496" y="679"/>
                  </a:moveTo>
                  <a:cubicBezTo>
                    <a:pt x="3971" y="1516"/>
                    <a:pt x="5463" y="1614"/>
                    <a:pt x="6024" y="1618"/>
                  </a:cubicBezTo>
                  <a:cubicBezTo>
                    <a:pt x="6148" y="2072"/>
                    <a:pt x="6481" y="3214"/>
                    <a:pt x="7108" y="4910"/>
                  </a:cubicBezTo>
                  <a:cubicBezTo>
                    <a:pt x="7569" y="6152"/>
                    <a:pt x="8744" y="7004"/>
                    <a:pt x="9781" y="7754"/>
                  </a:cubicBezTo>
                  <a:cubicBezTo>
                    <a:pt x="10613" y="8356"/>
                    <a:pt x="11399" y="8926"/>
                    <a:pt x="11495" y="9504"/>
                  </a:cubicBezTo>
                  <a:cubicBezTo>
                    <a:pt x="11527" y="9698"/>
                    <a:pt x="11467" y="9838"/>
                    <a:pt x="11300" y="9956"/>
                  </a:cubicBezTo>
                  <a:cubicBezTo>
                    <a:pt x="11019" y="10157"/>
                    <a:pt x="10528" y="10251"/>
                    <a:pt x="9947" y="10251"/>
                  </a:cubicBezTo>
                  <a:cubicBezTo>
                    <a:pt x="8926" y="10251"/>
                    <a:pt x="7625" y="9962"/>
                    <a:pt x="6691" y="9456"/>
                  </a:cubicBezTo>
                  <a:cubicBezTo>
                    <a:pt x="4541" y="8292"/>
                    <a:pt x="831" y="5499"/>
                    <a:pt x="643" y="5024"/>
                  </a:cubicBezTo>
                  <a:cubicBezTo>
                    <a:pt x="627" y="4679"/>
                    <a:pt x="1551" y="2595"/>
                    <a:pt x="2496" y="679"/>
                  </a:cubicBezTo>
                  <a:close/>
                  <a:moveTo>
                    <a:pt x="2381" y="0"/>
                  </a:moveTo>
                  <a:cubicBezTo>
                    <a:pt x="2278" y="0"/>
                    <a:pt x="2178" y="56"/>
                    <a:pt x="2129" y="155"/>
                  </a:cubicBezTo>
                  <a:cubicBezTo>
                    <a:pt x="1486" y="1445"/>
                    <a:pt x="1" y="4504"/>
                    <a:pt x="85" y="5096"/>
                  </a:cubicBezTo>
                  <a:cubicBezTo>
                    <a:pt x="198" y="5887"/>
                    <a:pt x="4757" y="9047"/>
                    <a:pt x="6422" y="9950"/>
                  </a:cubicBezTo>
                  <a:cubicBezTo>
                    <a:pt x="7372" y="10464"/>
                    <a:pt x="8776" y="10808"/>
                    <a:pt x="9945" y="10808"/>
                  </a:cubicBezTo>
                  <a:cubicBezTo>
                    <a:pt x="10634" y="10808"/>
                    <a:pt x="11241" y="10688"/>
                    <a:pt x="11626" y="10415"/>
                  </a:cubicBezTo>
                  <a:cubicBezTo>
                    <a:pt x="11966" y="10172"/>
                    <a:pt x="12116" y="9816"/>
                    <a:pt x="12049" y="9412"/>
                  </a:cubicBezTo>
                  <a:cubicBezTo>
                    <a:pt x="11915" y="8606"/>
                    <a:pt x="11078" y="8000"/>
                    <a:pt x="10111" y="7300"/>
                  </a:cubicBezTo>
                  <a:cubicBezTo>
                    <a:pt x="9138" y="6596"/>
                    <a:pt x="8035" y="5797"/>
                    <a:pt x="7634" y="4716"/>
                  </a:cubicBezTo>
                  <a:cubicBezTo>
                    <a:pt x="6837" y="2559"/>
                    <a:pt x="6516" y="1278"/>
                    <a:pt x="6513" y="1267"/>
                  </a:cubicBezTo>
                  <a:cubicBezTo>
                    <a:pt x="6482" y="1140"/>
                    <a:pt x="6369" y="1053"/>
                    <a:pt x="6241" y="1053"/>
                  </a:cubicBezTo>
                  <a:cubicBezTo>
                    <a:pt x="6235" y="1053"/>
                    <a:pt x="6229" y="1053"/>
                    <a:pt x="6223" y="1054"/>
                  </a:cubicBezTo>
                  <a:cubicBezTo>
                    <a:pt x="6220" y="1054"/>
                    <a:pt x="6175" y="1056"/>
                    <a:pt x="6095" y="1056"/>
                  </a:cubicBezTo>
                  <a:cubicBezTo>
                    <a:pt x="5636" y="1056"/>
                    <a:pt x="4021" y="986"/>
                    <a:pt x="2530" y="43"/>
                  </a:cubicBezTo>
                  <a:cubicBezTo>
                    <a:pt x="2483" y="14"/>
                    <a:pt x="2432" y="0"/>
                    <a:pt x="2381" y="0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7" name="Google Shape;1057;p33"/>
            <p:cNvSpPr/>
            <p:nvPr/>
          </p:nvSpPr>
          <p:spPr>
            <a:xfrm>
              <a:off x="3780186" y="4284687"/>
              <a:ext cx="219742" cy="122466"/>
            </a:xfrm>
            <a:custGeom>
              <a:avLst/>
              <a:gdLst/>
              <a:ahLst/>
              <a:cxnLst/>
              <a:rect l="l" t="t" r="r" b="b"/>
              <a:pathLst>
                <a:path w="11532" h="6427" extrusionOk="0">
                  <a:moveTo>
                    <a:pt x="291" y="1"/>
                  </a:moveTo>
                  <a:cubicBezTo>
                    <a:pt x="113" y="460"/>
                    <a:pt x="1" y="818"/>
                    <a:pt x="21" y="958"/>
                  </a:cubicBezTo>
                  <a:cubicBezTo>
                    <a:pt x="103" y="1528"/>
                    <a:pt x="4258" y="4542"/>
                    <a:pt x="6214" y="5603"/>
                  </a:cubicBezTo>
                  <a:cubicBezTo>
                    <a:pt x="7175" y="6123"/>
                    <a:pt x="8509" y="6427"/>
                    <a:pt x="9589" y="6427"/>
                  </a:cubicBezTo>
                  <a:cubicBezTo>
                    <a:pt x="10694" y="6427"/>
                    <a:pt x="11532" y="6109"/>
                    <a:pt x="11429" y="5380"/>
                  </a:cubicBezTo>
                  <a:lnTo>
                    <a:pt x="11429" y="5380"/>
                  </a:lnTo>
                  <a:cubicBezTo>
                    <a:pt x="11107" y="5424"/>
                    <a:pt x="10751" y="5453"/>
                    <a:pt x="10364" y="5453"/>
                  </a:cubicBezTo>
                  <a:cubicBezTo>
                    <a:pt x="9408" y="5453"/>
                    <a:pt x="8269" y="5279"/>
                    <a:pt x="7027" y="4741"/>
                  </a:cubicBezTo>
                  <a:cubicBezTo>
                    <a:pt x="4010" y="3433"/>
                    <a:pt x="1084" y="758"/>
                    <a:pt x="2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8" name="Google Shape;1058;p33"/>
            <p:cNvSpPr/>
            <p:nvPr/>
          </p:nvSpPr>
          <p:spPr>
            <a:xfrm>
              <a:off x="3774908" y="4279313"/>
              <a:ext cx="229441" cy="133156"/>
            </a:xfrm>
            <a:custGeom>
              <a:avLst/>
              <a:gdLst/>
              <a:ahLst/>
              <a:cxnLst/>
              <a:rect l="l" t="t" r="r" b="b"/>
              <a:pathLst>
                <a:path w="12041" h="6988" extrusionOk="0">
                  <a:moveTo>
                    <a:pt x="686" y="777"/>
                  </a:moveTo>
                  <a:cubicBezTo>
                    <a:pt x="1796" y="1801"/>
                    <a:pt x="4455" y="4094"/>
                    <a:pt x="7192" y="5281"/>
                  </a:cubicBezTo>
                  <a:cubicBezTo>
                    <a:pt x="8325" y="5772"/>
                    <a:pt x="9478" y="6017"/>
                    <a:pt x="10633" y="6017"/>
                  </a:cubicBezTo>
                  <a:cubicBezTo>
                    <a:pt x="10883" y="6017"/>
                    <a:pt x="11132" y="6005"/>
                    <a:pt x="11381" y="5982"/>
                  </a:cubicBezTo>
                  <a:lnTo>
                    <a:pt x="11381" y="5982"/>
                  </a:lnTo>
                  <a:cubicBezTo>
                    <a:pt x="11340" y="6047"/>
                    <a:pt x="11286" y="6101"/>
                    <a:pt x="11222" y="6143"/>
                  </a:cubicBezTo>
                  <a:cubicBezTo>
                    <a:pt x="10941" y="6338"/>
                    <a:pt x="10455" y="6429"/>
                    <a:pt x="9880" y="6429"/>
                  </a:cubicBezTo>
                  <a:cubicBezTo>
                    <a:pt x="8858" y="6429"/>
                    <a:pt x="7555" y="6141"/>
                    <a:pt x="6625" y="5637"/>
                  </a:cubicBezTo>
                  <a:cubicBezTo>
                    <a:pt x="4475" y="4473"/>
                    <a:pt x="765" y="1680"/>
                    <a:pt x="577" y="1205"/>
                  </a:cubicBezTo>
                  <a:cubicBezTo>
                    <a:pt x="577" y="1193"/>
                    <a:pt x="577" y="1101"/>
                    <a:pt x="686" y="777"/>
                  </a:cubicBezTo>
                  <a:close/>
                  <a:moveTo>
                    <a:pt x="568" y="1"/>
                  </a:moveTo>
                  <a:cubicBezTo>
                    <a:pt x="457" y="1"/>
                    <a:pt x="349" y="65"/>
                    <a:pt x="305" y="181"/>
                  </a:cubicBezTo>
                  <a:cubicBezTo>
                    <a:pt x="21" y="914"/>
                    <a:pt x="0" y="1142"/>
                    <a:pt x="19" y="1279"/>
                  </a:cubicBezTo>
                  <a:cubicBezTo>
                    <a:pt x="132" y="2069"/>
                    <a:pt x="4691" y="5228"/>
                    <a:pt x="6356" y="6131"/>
                  </a:cubicBezTo>
                  <a:cubicBezTo>
                    <a:pt x="7302" y="6643"/>
                    <a:pt x="8709" y="6987"/>
                    <a:pt x="9879" y="6987"/>
                  </a:cubicBezTo>
                  <a:cubicBezTo>
                    <a:pt x="10558" y="6987"/>
                    <a:pt x="11159" y="6871"/>
                    <a:pt x="11543" y="6604"/>
                  </a:cubicBezTo>
                  <a:cubicBezTo>
                    <a:pt x="11884" y="6367"/>
                    <a:pt x="12040" y="6019"/>
                    <a:pt x="11985" y="5624"/>
                  </a:cubicBezTo>
                  <a:cubicBezTo>
                    <a:pt x="11965" y="5482"/>
                    <a:pt x="11844" y="5381"/>
                    <a:pt x="11706" y="5381"/>
                  </a:cubicBezTo>
                  <a:cubicBezTo>
                    <a:pt x="11693" y="5381"/>
                    <a:pt x="11681" y="5381"/>
                    <a:pt x="11668" y="5383"/>
                  </a:cubicBezTo>
                  <a:cubicBezTo>
                    <a:pt x="11323" y="5431"/>
                    <a:pt x="10976" y="5455"/>
                    <a:pt x="10630" y="5455"/>
                  </a:cubicBezTo>
                  <a:cubicBezTo>
                    <a:pt x="9553" y="5455"/>
                    <a:pt x="8476" y="5223"/>
                    <a:pt x="7417" y="4763"/>
                  </a:cubicBezTo>
                  <a:cubicBezTo>
                    <a:pt x="4458" y="3483"/>
                    <a:pt x="1574" y="855"/>
                    <a:pt x="760" y="79"/>
                  </a:cubicBezTo>
                  <a:cubicBezTo>
                    <a:pt x="705" y="26"/>
                    <a:pt x="636" y="1"/>
                    <a:pt x="568" y="1"/>
                  </a:cubicBezTo>
                  <a:close/>
                </a:path>
              </a:pathLst>
            </a:custGeom>
            <a:solidFill>
              <a:srgbClr val="1F1C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3" name="Google Shape;1063;p34"/>
          <p:cNvGrpSpPr/>
          <p:nvPr/>
        </p:nvGrpSpPr>
        <p:grpSpPr>
          <a:xfrm>
            <a:off x="5680133" y="1156150"/>
            <a:ext cx="3047074" cy="2967794"/>
            <a:chOff x="1158600" y="238100"/>
            <a:chExt cx="5295575" cy="5237900"/>
          </a:xfrm>
        </p:grpSpPr>
        <p:sp>
          <p:nvSpPr>
            <p:cNvPr id="1064" name="Google Shape;1064;p34"/>
            <p:cNvSpPr/>
            <p:nvPr/>
          </p:nvSpPr>
          <p:spPr>
            <a:xfrm>
              <a:off x="1158600" y="238100"/>
              <a:ext cx="5295575" cy="4235575"/>
            </a:xfrm>
            <a:custGeom>
              <a:avLst/>
              <a:gdLst/>
              <a:ahLst/>
              <a:cxnLst/>
              <a:rect l="l" t="t" r="r" b="b"/>
              <a:pathLst>
                <a:path w="211823" h="169423" extrusionOk="0">
                  <a:moveTo>
                    <a:pt x="126460" y="1"/>
                  </a:moveTo>
                  <a:cubicBezTo>
                    <a:pt x="118976" y="1"/>
                    <a:pt x="111395" y="984"/>
                    <a:pt x="103902" y="2949"/>
                  </a:cubicBezTo>
                  <a:cubicBezTo>
                    <a:pt x="88843" y="6899"/>
                    <a:pt x="78801" y="17143"/>
                    <a:pt x="70124" y="29492"/>
                  </a:cubicBezTo>
                  <a:cubicBezTo>
                    <a:pt x="62563" y="40250"/>
                    <a:pt x="54064" y="50620"/>
                    <a:pt x="42621" y="57428"/>
                  </a:cubicBezTo>
                  <a:cubicBezTo>
                    <a:pt x="31292" y="64169"/>
                    <a:pt x="19645" y="69546"/>
                    <a:pt x="13923" y="82356"/>
                  </a:cubicBezTo>
                  <a:cubicBezTo>
                    <a:pt x="0" y="113536"/>
                    <a:pt x="10175" y="149813"/>
                    <a:pt x="43103" y="162044"/>
                  </a:cubicBezTo>
                  <a:cubicBezTo>
                    <a:pt x="57586" y="167423"/>
                    <a:pt x="76041" y="169423"/>
                    <a:pt x="93913" y="169423"/>
                  </a:cubicBezTo>
                  <a:cubicBezTo>
                    <a:pt x="119804" y="169423"/>
                    <a:pt x="144470" y="165226"/>
                    <a:pt x="154062" y="161030"/>
                  </a:cubicBezTo>
                  <a:cubicBezTo>
                    <a:pt x="154062" y="161030"/>
                    <a:pt x="178383" y="159510"/>
                    <a:pt x="195103" y="129617"/>
                  </a:cubicBezTo>
                  <a:cubicBezTo>
                    <a:pt x="211822" y="99723"/>
                    <a:pt x="208783" y="54122"/>
                    <a:pt x="188009" y="28789"/>
                  </a:cubicBezTo>
                  <a:cubicBezTo>
                    <a:pt x="172271" y="9597"/>
                    <a:pt x="149846" y="1"/>
                    <a:pt x="126460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1943025" y="1626725"/>
              <a:ext cx="3843825" cy="2633725"/>
            </a:xfrm>
            <a:custGeom>
              <a:avLst/>
              <a:gdLst/>
              <a:ahLst/>
              <a:cxnLst/>
              <a:rect l="l" t="t" r="r" b="b"/>
              <a:pathLst>
                <a:path w="153753" h="105349" extrusionOk="0">
                  <a:moveTo>
                    <a:pt x="90" y="1"/>
                  </a:moveTo>
                  <a:cubicBezTo>
                    <a:pt x="41" y="1"/>
                    <a:pt x="1" y="40"/>
                    <a:pt x="1" y="90"/>
                  </a:cubicBezTo>
                  <a:lnTo>
                    <a:pt x="1" y="105349"/>
                  </a:lnTo>
                  <a:lnTo>
                    <a:pt x="153753" y="105349"/>
                  </a:lnTo>
                  <a:lnTo>
                    <a:pt x="153753" y="89"/>
                  </a:lnTo>
                  <a:cubicBezTo>
                    <a:pt x="153753" y="40"/>
                    <a:pt x="153713" y="1"/>
                    <a:pt x="153664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1383675" y="4303900"/>
              <a:ext cx="4965450" cy="1164325"/>
            </a:xfrm>
            <a:custGeom>
              <a:avLst/>
              <a:gdLst/>
              <a:ahLst/>
              <a:cxnLst/>
              <a:rect l="l" t="t" r="r" b="b"/>
              <a:pathLst>
                <a:path w="198618" h="46573" extrusionOk="0">
                  <a:moveTo>
                    <a:pt x="22375" y="0"/>
                  </a:moveTo>
                  <a:lnTo>
                    <a:pt x="935" y="41662"/>
                  </a:lnTo>
                  <a:cubicBezTo>
                    <a:pt x="1" y="43548"/>
                    <a:pt x="1780" y="46572"/>
                    <a:pt x="3884" y="46572"/>
                  </a:cubicBezTo>
                  <a:lnTo>
                    <a:pt x="194618" y="46572"/>
                  </a:lnTo>
                  <a:cubicBezTo>
                    <a:pt x="196723" y="46572"/>
                    <a:pt x="198618" y="43400"/>
                    <a:pt x="197684" y="41514"/>
                  </a:cubicBezTo>
                  <a:lnTo>
                    <a:pt x="17612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1387725" y="4296075"/>
              <a:ext cx="4957300" cy="1179925"/>
            </a:xfrm>
            <a:custGeom>
              <a:avLst/>
              <a:gdLst/>
              <a:ahLst/>
              <a:cxnLst/>
              <a:rect l="l" t="t" r="r" b="b"/>
              <a:pathLst>
                <a:path w="198292" h="47197" extrusionOk="0">
                  <a:moveTo>
                    <a:pt x="175776" y="625"/>
                  </a:moveTo>
                  <a:lnTo>
                    <a:pt x="197243" y="41965"/>
                  </a:lnTo>
                  <a:cubicBezTo>
                    <a:pt x="197632" y="42750"/>
                    <a:pt x="197470" y="43923"/>
                    <a:pt x="196831" y="44952"/>
                  </a:cubicBezTo>
                  <a:cubicBezTo>
                    <a:pt x="196211" y="45952"/>
                    <a:pt x="195301" y="46573"/>
                    <a:pt x="194457" y="46573"/>
                  </a:cubicBezTo>
                  <a:lnTo>
                    <a:pt x="3722" y="46573"/>
                  </a:lnTo>
                  <a:cubicBezTo>
                    <a:pt x="2885" y="46573"/>
                    <a:pt x="2001" y="45986"/>
                    <a:pt x="1415" y="45042"/>
                  </a:cubicBezTo>
                  <a:cubicBezTo>
                    <a:pt x="793" y="44040"/>
                    <a:pt x="654" y="42917"/>
                    <a:pt x="1050" y="42117"/>
                  </a:cubicBezTo>
                  <a:lnTo>
                    <a:pt x="22404" y="625"/>
                  </a:lnTo>
                  <a:close/>
                  <a:moveTo>
                    <a:pt x="22023" y="1"/>
                  </a:moveTo>
                  <a:lnTo>
                    <a:pt x="494" y="41836"/>
                  </a:lnTo>
                  <a:cubicBezTo>
                    <a:pt x="0" y="42833"/>
                    <a:pt x="150" y="44186"/>
                    <a:pt x="886" y="45370"/>
                  </a:cubicBezTo>
                  <a:cubicBezTo>
                    <a:pt x="1595" y="46514"/>
                    <a:pt x="2655" y="47197"/>
                    <a:pt x="3722" y="47197"/>
                  </a:cubicBezTo>
                  <a:lnTo>
                    <a:pt x="194457" y="47197"/>
                  </a:lnTo>
                  <a:cubicBezTo>
                    <a:pt x="195515" y="47197"/>
                    <a:pt x="196628" y="46462"/>
                    <a:pt x="197360" y="45280"/>
                  </a:cubicBezTo>
                  <a:cubicBezTo>
                    <a:pt x="198122" y="44053"/>
                    <a:pt x="198291" y="42677"/>
                    <a:pt x="197799" y="41683"/>
                  </a:cubicBezTo>
                  <a:lnTo>
                    <a:pt x="176242" y="169"/>
                  </a:lnTo>
                  <a:lnTo>
                    <a:pt x="1761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1393850" y="4260425"/>
              <a:ext cx="4942200" cy="1164325"/>
            </a:xfrm>
            <a:custGeom>
              <a:avLst/>
              <a:gdLst/>
              <a:ahLst/>
              <a:cxnLst/>
              <a:rect l="l" t="t" r="r" b="b"/>
              <a:pathLst>
                <a:path w="197688" h="46573" extrusionOk="0">
                  <a:moveTo>
                    <a:pt x="21968" y="1"/>
                  </a:moveTo>
                  <a:lnTo>
                    <a:pt x="935" y="42476"/>
                  </a:lnTo>
                  <a:cubicBezTo>
                    <a:pt x="0" y="44362"/>
                    <a:pt x="1373" y="46573"/>
                    <a:pt x="3477" y="46573"/>
                  </a:cubicBezTo>
                  <a:lnTo>
                    <a:pt x="194211" y="46573"/>
                  </a:lnTo>
                  <a:cubicBezTo>
                    <a:pt x="196316" y="46573"/>
                    <a:pt x="197687" y="44362"/>
                    <a:pt x="196754" y="42475"/>
                  </a:cubicBezTo>
                  <a:lnTo>
                    <a:pt x="175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1398125" y="4252650"/>
              <a:ext cx="4933650" cy="1179900"/>
            </a:xfrm>
            <a:custGeom>
              <a:avLst/>
              <a:gdLst/>
              <a:ahLst/>
              <a:cxnLst/>
              <a:rect l="l" t="t" r="r" b="b"/>
              <a:pathLst>
                <a:path w="197346" h="47196" extrusionOk="0">
                  <a:moveTo>
                    <a:pt x="175355" y="624"/>
                  </a:moveTo>
                  <a:lnTo>
                    <a:pt x="196304" y="42925"/>
                  </a:lnTo>
                  <a:cubicBezTo>
                    <a:pt x="196691" y="43708"/>
                    <a:pt x="196647" y="44635"/>
                    <a:pt x="196186" y="45378"/>
                  </a:cubicBezTo>
                  <a:cubicBezTo>
                    <a:pt x="195725" y="46121"/>
                    <a:pt x="194914" y="46571"/>
                    <a:pt x="194041" y="46572"/>
                  </a:cubicBezTo>
                  <a:lnTo>
                    <a:pt x="3306" y="46572"/>
                  </a:lnTo>
                  <a:cubicBezTo>
                    <a:pt x="2432" y="46572"/>
                    <a:pt x="1621" y="46121"/>
                    <a:pt x="1160" y="45378"/>
                  </a:cubicBezTo>
                  <a:cubicBezTo>
                    <a:pt x="700" y="44636"/>
                    <a:pt x="655" y="43708"/>
                    <a:pt x="1043" y="42925"/>
                  </a:cubicBezTo>
                  <a:lnTo>
                    <a:pt x="21991" y="624"/>
                  </a:lnTo>
                  <a:close/>
                  <a:moveTo>
                    <a:pt x="21797" y="0"/>
                  </a:moveTo>
                  <a:cubicBezTo>
                    <a:pt x="21679" y="0"/>
                    <a:pt x="21571" y="68"/>
                    <a:pt x="21518" y="174"/>
                  </a:cubicBezTo>
                  <a:lnTo>
                    <a:pt x="484" y="42649"/>
                  </a:lnTo>
                  <a:cubicBezTo>
                    <a:pt x="0" y="43626"/>
                    <a:pt x="56" y="44782"/>
                    <a:pt x="630" y="45708"/>
                  </a:cubicBezTo>
                  <a:cubicBezTo>
                    <a:pt x="1204" y="46633"/>
                    <a:pt x="2217" y="47195"/>
                    <a:pt x="3306" y="47195"/>
                  </a:cubicBezTo>
                  <a:lnTo>
                    <a:pt x="194041" y="47195"/>
                  </a:lnTo>
                  <a:cubicBezTo>
                    <a:pt x="195130" y="47194"/>
                    <a:pt x="196141" y="46632"/>
                    <a:pt x="196716" y="45706"/>
                  </a:cubicBezTo>
                  <a:cubicBezTo>
                    <a:pt x="197290" y="44781"/>
                    <a:pt x="197345" y="43625"/>
                    <a:pt x="196863" y="42648"/>
                  </a:cubicBezTo>
                  <a:lnTo>
                    <a:pt x="175828" y="174"/>
                  </a:lnTo>
                  <a:cubicBezTo>
                    <a:pt x="175776" y="68"/>
                    <a:pt x="175668" y="0"/>
                    <a:pt x="17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2175875" y="1835275"/>
              <a:ext cx="3378150" cy="2216650"/>
            </a:xfrm>
            <a:custGeom>
              <a:avLst/>
              <a:gdLst/>
              <a:ahLst/>
              <a:cxnLst/>
              <a:rect l="l" t="t" r="r" b="b"/>
              <a:pathLst>
                <a:path w="135126" h="88666" extrusionOk="0">
                  <a:moveTo>
                    <a:pt x="1" y="1"/>
                  </a:moveTo>
                  <a:lnTo>
                    <a:pt x="1" y="88666"/>
                  </a:lnTo>
                  <a:lnTo>
                    <a:pt x="135126" y="88666"/>
                  </a:lnTo>
                  <a:lnTo>
                    <a:pt x="1351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2168075" y="1827500"/>
              <a:ext cx="3393750" cy="2232225"/>
            </a:xfrm>
            <a:custGeom>
              <a:avLst/>
              <a:gdLst/>
              <a:ahLst/>
              <a:cxnLst/>
              <a:rect l="l" t="t" r="r" b="b"/>
              <a:pathLst>
                <a:path w="135750" h="89289" extrusionOk="0">
                  <a:moveTo>
                    <a:pt x="135127" y="623"/>
                  </a:moveTo>
                  <a:lnTo>
                    <a:pt x="135127" y="88665"/>
                  </a:lnTo>
                  <a:lnTo>
                    <a:pt x="624" y="88665"/>
                  </a:lnTo>
                  <a:lnTo>
                    <a:pt x="624" y="623"/>
                  </a:lnTo>
                  <a:close/>
                  <a:moveTo>
                    <a:pt x="0" y="0"/>
                  </a:moveTo>
                  <a:lnTo>
                    <a:pt x="0" y="89288"/>
                  </a:lnTo>
                  <a:lnTo>
                    <a:pt x="135749" y="89288"/>
                  </a:lnTo>
                  <a:lnTo>
                    <a:pt x="1357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263650" y="2845375"/>
              <a:ext cx="3215025" cy="1126650"/>
            </a:xfrm>
            <a:custGeom>
              <a:avLst/>
              <a:gdLst/>
              <a:ahLst/>
              <a:cxnLst/>
              <a:rect l="l" t="t" r="r" b="b"/>
              <a:pathLst>
                <a:path w="128601" h="45066" extrusionOk="0">
                  <a:moveTo>
                    <a:pt x="1" y="0"/>
                  </a:moveTo>
                  <a:lnTo>
                    <a:pt x="1" y="45066"/>
                  </a:lnTo>
                  <a:lnTo>
                    <a:pt x="128601" y="45066"/>
                  </a:lnTo>
                  <a:lnTo>
                    <a:pt x="12860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2344125" y="3343550"/>
              <a:ext cx="330500" cy="330525"/>
            </a:xfrm>
            <a:custGeom>
              <a:avLst/>
              <a:gdLst/>
              <a:ahLst/>
              <a:cxnLst/>
              <a:rect l="l" t="t" r="r" b="b"/>
              <a:pathLst>
                <a:path w="13220" h="13221" extrusionOk="0">
                  <a:moveTo>
                    <a:pt x="6611" y="4013"/>
                  </a:moveTo>
                  <a:cubicBezTo>
                    <a:pt x="7296" y="4013"/>
                    <a:pt x="7957" y="4284"/>
                    <a:pt x="8446" y="4773"/>
                  </a:cubicBezTo>
                  <a:cubicBezTo>
                    <a:pt x="8998" y="5326"/>
                    <a:pt x="9273" y="6098"/>
                    <a:pt x="9194" y="6874"/>
                  </a:cubicBezTo>
                  <a:cubicBezTo>
                    <a:pt x="9073" y="8090"/>
                    <a:pt x="8091" y="9073"/>
                    <a:pt x="6876" y="9193"/>
                  </a:cubicBezTo>
                  <a:cubicBezTo>
                    <a:pt x="6787" y="9202"/>
                    <a:pt x="6699" y="9207"/>
                    <a:pt x="6611" y="9207"/>
                  </a:cubicBezTo>
                  <a:cubicBezTo>
                    <a:pt x="5926" y="9207"/>
                    <a:pt x="5263" y="8935"/>
                    <a:pt x="4774" y="8446"/>
                  </a:cubicBezTo>
                  <a:cubicBezTo>
                    <a:pt x="4222" y="7893"/>
                    <a:pt x="3948" y="7121"/>
                    <a:pt x="4027" y="6345"/>
                  </a:cubicBezTo>
                  <a:cubicBezTo>
                    <a:pt x="4148" y="5130"/>
                    <a:pt x="5131" y="4146"/>
                    <a:pt x="6345" y="4027"/>
                  </a:cubicBezTo>
                  <a:cubicBezTo>
                    <a:pt x="6434" y="4018"/>
                    <a:pt x="6522" y="4013"/>
                    <a:pt x="6611" y="4013"/>
                  </a:cubicBezTo>
                  <a:close/>
                  <a:moveTo>
                    <a:pt x="6043" y="1"/>
                  </a:moveTo>
                  <a:cubicBezTo>
                    <a:pt x="5707" y="1"/>
                    <a:pt x="5435" y="273"/>
                    <a:pt x="5435" y="608"/>
                  </a:cubicBezTo>
                  <a:lnTo>
                    <a:pt x="5435" y="1485"/>
                  </a:lnTo>
                  <a:cubicBezTo>
                    <a:pt x="4861" y="1616"/>
                    <a:pt x="4314" y="1842"/>
                    <a:pt x="3816" y="2156"/>
                  </a:cubicBezTo>
                  <a:lnTo>
                    <a:pt x="3197" y="1536"/>
                  </a:lnTo>
                  <a:cubicBezTo>
                    <a:pt x="3078" y="1417"/>
                    <a:pt x="2922" y="1358"/>
                    <a:pt x="2767" y="1358"/>
                  </a:cubicBezTo>
                  <a:cubicBezTo>
                    <a:pt x="2612" y="1358"/>
                    <a:pt x="2456" y="1417"/>
                    <a:pt x="2337" y="1536"/>
                  </a:cubicBezTo>
                  <a:lnTo>
                    <a:pt x="1536" y="2339"/>
                  </a:lnTo>
                  <a:cubicBezTo>
                    <a:pt x="1298" y="2576"/>
                    <a:pt x="1298" y="2960"/>
                    <a:pt x="1536" y="3197"/>
                  </a:cubicBezTo>
                  <a:lnTo>
                    <a:pt x="2155" y="3817"/>
                  </a:lnTo>
                  <a:cubicBezTo>
                    <a:pt x="1841" y="4315"/>
                    <a:pt x="1615" y="4862"/>
                    <a:pt x="1485" y="5436"/>
                  </a:cubicBezTo>
                  <a:lnTo>
                    <a:pt x="608" y="5436"/>
                  </a:lnTo>
                  <a:cubicBezTo>
                    <a:pt x="272" y="5436"/>
                    <a:pt x="0" y="5708"/>
                    <a:pt x="0" y="6044"/>
                  </a:cubicBezTo>
                  <a:lnTo>
                    <a:pt x="0" y="7179"/>
                  </a:lnTo>
                  <a:cubicBezTo>
                    <a:pt x="0" y="7514"/>
                    <a:pt x="272" y="7786"/>
                    <a:pt x="608" y="7786"/>
                  </a:cubicBezTo>
                  <a:lnTo>
                    <a:pt x="1485" y="7786"/>
                  </a:lnTo>
                  <a:cubicBezTo>
                    <a:pt x="1615" y="8360"/>
                    <a:pt x="1841" y="8906"/>
                    <a:pt x="2155" y="9404"/>
                  </a:cubicBezTo>
                  <a:lnTo>
                    <a:pt x="1536" y="10024"/>
                  </a:lnTo>
                  <a:cubicBezTo>
                    <a:pt x="1298" y="10261"/>
                    <a:pt x="1298" y="10646"/>
                    <a:pt x="1536" y="10882"/>
                  </a:cubicBezTo>
                  <a:lnTo>
                    <a:pt x="2340" y="11684"/>
                  </a:lnTo>
                  <a:cubicBezTo>
                    <a:pt x="2458" y="11803"/>
                    <a:pt x="2613" y="11862"/>
                    <a:pt x="2768" y="11862"/>
                  </a:cubicBezTo>
                  <a:cubicBezTo>
                    <a:pt x="2924" y="11862"/>
                    <a:pt x="3079" y="11803"/>
                    <a:pt x="3198" y="11684"/>
                  </a:cubicBezTo>
                  <a:lnTo>
                    <a:pt x="3817" y="11064"/>
                  </a:lnTo>
                  <a:cubicBezTo>
                    <a:pt x="4315" y="11378"/>
                    <a:pt x="4862" y="11604"/>
                    <a:pt x="5437" y="11736"/>
                  </a:cubicBezTo>
                  <a:lnTo>
                    <a:pt x="5437" y="12613"/>
                  </a:lnTo>
                  <a:cubicBezTo>
                    <a:pt x="5437" y="12948"/>
                    <a:pt x="5708" y="13220"/>
                    <a:pt x="6044" y="13220"/>
                  </a:cubicBezTo>
                  <a:lnTo>
                    <a:pt x="7179" y="13220"/>
                  </a:lnTo>
                  <a:cubicBezTo>
                    <a:pt x="7515" y="13220"/>
                    <a:pt x="7787" y="12948"/>
                    <a:pt x="7787" y="12613"/>
                  </a:cubicBezTo>
                  <a:lnTo>
                    <a:pt x="7787" y="11736"/>
                  </a:lnTo>
                  <a:cubicBezTo>
                    <a:pt x="8360" y="11606"/>
                    <a:pt x="8907" y="11378"/>
                    <a:pt x="9405" y="11066"/>
                  </a:cubicBezTo>
                  <a:lnTo>
                    <a:pt x="10024" y="11685"/>
                  </a:lnTo>
                  <a:cubicBezTo>
                    <a:pt x="10143" y="11804"/>
                    <a:pt x="10299" y="11863"/>
                    <a:pt x="10454" y="11863"/>
                  </a:cubicBezTo>
                  <a:cubicBezTo>
                    <a:pt x="10610" y="11863"/>
                    <a:pt x="10765" y="11804"/>
                    <a:pt x="10884" y="11685"/>
                  </a:cubicBezTo>
                  <a:lnTo>
                    <a:pt x="11687" y="10882"/>
                  </a:lnTo>
                  <a:cubicBezTo>
                    <a:pt x="11923" y="10645"/>
                    <a:pt x="11923" y="10260"/>
                    <a:pt x="11687" y="10024"/>
                  </a:cubicBezTo>
                  <a:lnTo>
                    <a:pt x="11067" y="9404"/>
                  </a:lnTo>
                  <a:cubicBezTo>
                    <a:pt x="11380" y="8906"/>
                    <a:pt x="11606" y="8358"/>
                    <a:pt x="11737" y="7785"/>
                  </a:cubicBezTo>
                  <a:lnTo>
                    <a:pt x="12613" y="7785"/>
                  </a:lnTo>
                  <a:cubicBezTo>
                    <a:pt x="12948" y="7784"/>
                    <a:pt x="13220" y="7512"/>
                    <a:pt x="13220" y="7178"/>
                  </a:cubicBezTo>
                  <a:lnTo>
                    <a:pt x="13220" y="6042"/>
                  </a:lnTo>
                  <a:cubicBezTo>
                    <a:pt x="13220" y="5707"/>
                    <a:pt x="12948" y="5435"/>
                    <a:pt x="12612" y="5435"/>
                  </a:cubicBezTo>
                  <a:lnTo>
                    <a:pt x="11735" y="5435"/>
                  </a:lnTo>
                  <a:cubicBezTo>
                    <a:pt x="11605" y="4862"/>
                    <a:pt x="11379" y="4314"/>
                    <a:pt x="11065" y="3816"/>
                  </a:cubicBezTo>
                  <a:lnTo>
                    <a:pt x="11686" y="3197"/>
                  </a:lnTo>
                  <a:cubicBezTo>
                    <a:pt x="11922" y="2960"/>
                    <a:pt x="11922" y="2576"/>
                    <a:pt x="11686" y="2338"/>
                  </a:cubicBezTo>
                  <a:lnTo>
                    <a:pt x="10883" y="1535"/>
                  </a:lnTo>
                  <a:cubicBezTo>
                    <a:pt x="10764" y="1417"/>
                    <a:pt x="10608" y="1358"/>
                    <a:pt x="10453" y="1358"/>
                  </a:cubicBezTo>
                  <a:cubicBezTo>
                    <a:pt x="10298" y="1358"/>
                    <a:pt x="10143" y="1417"/>
                    <a:pt x="10024" y="1535"/>
                  </a:cubicBezTo>
                  <a:lnTo>
                    <a:pt x="9405" y="2155"/>
                  </a:lnTo>
                  <a:cubicBezTo>
                    <a:pt x="8906" y="1842"/>
                    <a:pt x="8359" y="1616"/>
                    <a:pt x="7786" y="1485"/>
                  </a:cubicBezTo>
                  <a:lnTo>
                    <a:pt x="7786" y="608"/>
                  </a:lnTo>
                  <a:cubicBezTo>
                    <a:pt x="7786" y="273"/>
                    <a:pt x="7513" y="1"/>
                    <a:pt x="71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34"/>
            <p:cNvSpPr/>
            <p:nvPr/>
          </p:nvSpPr>
          <p:spPr>
            <a:xfrm>
              <a:off x="2611625" y="3542250"/>
              <a:ext cx="330475" cy="330525"/>
            </a:xfrm>
            <a:custGeom>
              <a:avLst/>
              <a:gdLst/>
              <a:ahLst/>
              <a:cxnLst/>
              <a:rect l="l" t="t" r="r" b="b"/>
              <a:pathLst>
                <a:path w="13219" h="13221" extrusionOk="0">
                  <a:moveTo>
                    <a:pt x="6610" y="4014"/>
                  </a:moveTo>
                  <a:cubicBezTo>
                    <a:pt x="7295" y="4014"/>
                    <a:pt x="7957" y="4285"/>
                    <a:pt x="8446" y="4774"/>
                  </a:cubicBezTo>
                  <a:cubicBezTo>
                    <a:pt x="8998" y="5326"/>
                    <a:pt x="9272" y="6098"/>
                    <a:pt x="9193" y="6875"/>
                  </a:cubicBezTo>
                  <a:cubicBezTo>
                    <a:pt x="9072" y="8090"/>
                    <a:pt x="8091" y="9073"/>
                    <a:pt x="6875" y="9193"/>
                  </a:cubicBezTo>
                  <a:cubicBezTo>
                    <a:pt x="6786" y="9202"/>
                    <a:pt x="6698" y="9207"/>
                    <a:pt x="6610" y="9207"/>
                  </a:cubicBezTo>
                  <a:cubicBezTo>
                    <a:pt x="5925" y="9207"/>
                    <a:pt x="5263" y="8936"/>
                    <a:pt x="4774" y="8447"/>
                  </a:cubicBezTo>
                  <a:cubicBezTo>
                    <a:pt x="4222" y="7894"/>
                    <a:pt x="3948" y="7122"/>
                    <a:pt x="4027" y="6346"/>
                  </a:cubicBezTo>
                  <a:cubicBezTo>
                    <a:pt x="4148" y="5131"/>
                    <a:pt x="5129" y="4147"/>
                    <a:pt x="6345" y="4028"/>
                  </a:cubicBezTo>
                  <a:cubicBezTo>
                    <a:pt x="6434" y="4019"/>
                    <a:pt x="6522" y="4014"/>
                    <a:pt x="6610" y="4014"/>
                  </a:cubicBezTo>
                  <a:close/>
                  <a:moveTo>
                    <a:pt x="6042" y="1"/>
                  </a:moveTo>
                  <a:cubicBezTo>
                    <a:pt x="5706" y="1"/>
                    <a:pt x="5434" y="272"/>
                    <a:pt x="5434" y="608"/>
                  </a:cubicBezTo>
                  <a:lnTo>
                    <a:pt x="5434" y="1484"/>
                  </a:lnTo>
                  <a:cubicBezTo>
                    <a:pt x="4861" y="1615"/>
                    <a:pt x="4313" y="1842"/>
                    <a:pt x="3816" y="2154"/>
                  </a:cubicBezTo>
                  <a:lnTo>
                    <a:pt x="3196" y="1535"/>
                  </a:lnTo>
                  <a:cubicBezTo>
                    <a:pt x="3077" y="1417"/>
                    <a:pt x="2922" y="1358"/>
                    <a:pt x="2767" y="1358"/>
                  </a:cubicBezTo>
                  <a:cubicBezTo>
                    <a:pt x="2612" y="1358"/>
                    <a:pt x="2456" y="1417"/>
                    <a:pt x="2337" y="1535"/>
                  </a:cubicBezTo>
                  <a:lnTo>
                    <a:pt x="1534" y="2338"/>
                  </a:lnTo>
                  <a:cubicBezTo>
                    <a:pt x="1298" y="2575"/>
                    <a:pt x="1298" y="2960"/>
                    <a:pt x="1534" y="3197"/>
                  </a:cubicBezTo>
                  <a:lnTo>
                    <a:pt x="2154" y="3817"/>
                  </a:lnTo>
                  <a:cubicBezTo>
                    <a:pt x="1841" y="4315"/>
                    <a:pt x="1614" y="4861"/>
                    <a:pt x="1484" y="5435"/>
                  </a:cubicBezTo>
                  <a:lnTo>
                    <a:pt x="608" y="5435"/>
                  </a:lnTo>
                  <a:cubicBezTo>
                    <a:pt x="272" y="5435"/>
                    <a:pt x="0" y="5706"/>
                    <a:pt x="0" y="6042"/>
                  </a:cubicBezTo>
                  <a:lnTo>
                    <a:pt x="0" y="7178"/>
                  </a:lnTo>
                  <a:cubicBezTo>
                    <a:pt x="0" y="7513"/>
                    <a:pt x="272" y="7785"/>
                    <a:pt x="608" y="7785"/>
                  </a:cubicBezTo>
                  <a:lnTo>
                    <a:pt x="1484" y="7785"/>
                  </a:lnTo>
                  <a:cubicBezTo>
                    <a:pt x="1614" y="8358"/>
                    <a:pt x="1841" y="8906"/>
                    <a:pt x="2154" y="9404"/>
                  </a:cubicBezTo>
                  <a:lnTo>
                    <a:pt x="1534" y="10024"/>
                  </a:lnTo>
                  <a:cubicBezTo>
                    <a:pt x="1298" y="10261"/>
                    <a:pt x="1298" y="10646"/>
                    <a:pt x="1534" y="10882"/>
                  </a:cubicBezTo>
                  <a:lnTo>
                    <a:pt x="2337" y="11685"/>
                  </a:lnTo>
                  <a:cubicBezTo>
                    <a:pt x="2456" y="11804"/>
                    <a:pt x="2612" y="11863"/>
                    <a:pt x="2767" y="11863"/>
                  </a:cubicBezTo>
                  <a:cubicBezTo>
                    <a:pt x="2922" y="11863"/>
                    <a:pt x="3077" y="11804"/>
                    <a:pt x="3196" y="11685"/>
                  </a:cubicBezTo>
                  <a:lnTo>
                    <a:pt x="3816" y="11065"/>
                  </a:lnTo>
                  <a:cubicBezTo>
                    <a:pt x="4313" y="11379"/>
                    <a:pt x="4861" y="11605"/>
                    <a:pt x="5434" y="11736"/>
                  </a:cubicBezTo>
                  <a:lnTo>
                    <a:pt x="5434" y="12613"/>
                  </a:lnTo>
                  <a:cubicBezTo>
                    <a:pt x="5434" y="12947"/>
                    <a:pt x="5706" y="13220"/>
                    <a:pt x="6042" y="13220"/>
                  </a:cubicBezTo>
                  <a:lnTo>
                    <a:pt x="7177" y="13220"/>
                  </a:lnTo>
                  <a:cubicBezTo>
                    <a:pt x="7513" y="13220"/>
                    <a:pt x="7785" y="12947"/>
                    <a:pt x="7785" y="12613"/>
                  </a:cubicBezTo>
                  <a:lnTo>
                    <a:pt x="7785" y="11736"/>
                  </a:lnTo>
                  <a:cubicBezTo>
                    <a:pt x="8358" y="11605"/>
                    <a:pt x="8906" y="11378"/>
                    <a:pt x="9403" y="11065"/>
                  </a:cubicBezTo>
                  <a:lnTo>
                    <a:pt x="10023" y="11685"/>
                  </a:lnTo>
                  <a:cubicBezTo>
                    <a:pt x="10142" y="11804"/>
                    <a:pt x="10297" y="11863"/>
                    <a:pt x="10452" y="11863"/>
                  </a:cubicBezTo>
                  <a:cubicBezTo>
                    <a:pt x="10607" y="11863"/>
                    <a:pt x="10763" y="11804"/>
                    <a:pt x="10881" y="11685"/>
                  </a:cubicBezTo>
                  <a:lnTo>
                    <a:pt x="11684" y="10882"/>
                  </a:lnTo>
                  <a:cubicBezTo>
                    <a:pt x="11921" y="10646"/>
                    <a:pt x="11921" y="10261"/>
                    <a:pt x="11684" y="10024"/>
                  </a:cubicBezTo>
                  <a:lnTo>
                    <a:pt x="11065" y="9404"/>
                  </a:lnTo>
                  <a:cubicBezTo>
                    <a:pt x="11377" y="8906"/>
                    <a:pt x="11604" y="8358"/>
                    <a:pt x="11735" y="7785"/>
                  </a:cubicBezTo>
                  <a:lnTo>
                    <a:pt x="12611" y="7785"/>
                  </a:lnTo>
                  <a:cubicBezTo>
                    <a:pt x="12947" y="7785"/>
                    <a:pt x="13219" y="7513"/>
                    <a:pt x="13219" y="7178"/>
                  </a:cubicBezTo>
                  <a:lnTo>
                    <a:pt x="13219" y="6042"/>
                  </a:lnTo>
                  <a:cubicBezTo>
                    <a:pt x="13219" y="5706"/>
                    <a:pt x="12947" y="5435"/>
                    <a:pt x="12611" y="5435"/>
                  </a:cubicBezTo>
                  <a:lnTo>
                    <a:pt x="11735" y="5435"/>
                  </a:lnTo>
                  <a:cubicBezTo>
                    <a:pt x="11604" y="4861"/>
                    <a:pt x="11377" y="4315"/>
                    <a:pt x="11065" y="3817"/>
                  </a:cubicBezTo>
                  <a:lnTo>
                    <a:pt x="11684" y="3197"/>
                  </a:lnTo>
                  <a:cubicBezTo>
                    <a:pt x="11921" y="2960"/>
                    <a:pt x="11921" y="2575"/>
                    <a:pt x="11684" y="2338"/>
                  </a:cubicBezTo>
                  <a:lnTo>
                    <a:pt x="10881" y="1535"/>
                  </a:lnTo>
                  <a:cubicBezTo>
                    <a:pt x="10763" y="1417"/>
                    <a:pt x="10607" y="1358"/>
                    <a:pt x="10452" y="1358"/>
                  </a:cubicBezTo>
                  <a:cubicBezTo>
                    <a:pt x="10297" y="1358"/>
                    <a:pt x="10142" y="1417"/>
                    <a:pt x="10023" y="1535"/>
                  </a:cubicBezTo>
                  <a:lnTo>
                    <a:pt x="9403" y="2154"/>
                  </a:lnTo>
                  <a:cubicBezTo>
                    <a:pt x="8906" y="1842"/>
                    <a:pt x="8358" y="1615"/>
                    <a:pt x="7785" y="1484"/>
                  </a:cubicBezTo>
                  <a:lnTo>
                    <a:pt x="7785" y="608"/>
                  </a:lnTo>
                  <a:cubicBezTo>
                    <a:pt x="7785" y="272"/>
                    <a:pt x="7513" y="1"/>
                    <a:pt x="7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34"/>
            <p:cNvSpPr/>
            <p:nvPr/>
          </p:nvSpPr>
          <p:spPr>
            <a:xfrm>
              <a:off x="2383000" y="2940375"/>
              <a:ext cx="596350" cy="13525"/>
            </a:xfrm>
            <a:custGeom>
              <a:avLst/>
              <a:gdLst/>
              <a:ahLst/>
              <a:cxnLst/>
              <a:rect l="l" t="t" r="r" b="b"/>
              <a:pathLst>
                <a:path w="23854" h="541" extrusionOk="0">
                  <a:moveTo>
                    <a:pt x="271" y="1"/>
                  </a:moveTo>
                  <a:cubicBezTo>
                    <a:pt x="122" y="1"/>
                    <a:pt x="0" y="121"/>
                    <a:pt x="0" y="271"/>
                  </a:cubicBezTo>
                  <a:cubicBezTo>
                    <a:pt x="0" y="420"/>
                    <a:pt x="122" y="541"/>
                    <a:pt x="271" y="541"/>
                  </a:cubicBezTo>
                  <a:lnTo>
                    <a:pt x="23583" y="541"/>
                  </a:lnTo>
                  <a:cubicBezTo>
                    <a:pt x="23733" y="541"/>
                    <a:pt x="23853" y="420"/>
                    <a:pt x="23853" y="271"/>
                  </a:cubicBezTo>
                  <a:cubicBezTo>
                    <a:pt x="23853" y="121"/>
                    <a:pt x="23733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4"/>
            <p:cNvSpPr/>
            <p:nvPr/>
          </p:nvSpPr>
          <p:spPr>
            <a:xfrm>
              <a:off x="2382850" y="3024450"/>
              <a:ext cx="596675" cy="13525"/>
            </a:xfrm>
            <a:custGeom>
              <a:avLst/>
              <a:gdLst/>
              <a:ahLst/>
              <a:cxnLst/>
              <a:rect l="l" t="t" r="r" b="b"/>
              <a:pathLst>
                <a:path w="23867" h="541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34"/>
            <p:cNvSpPr/>
            <p:nvPr/>
          </p:nvSpPr>
          <p:spPr>
            <a:xfrm>
              <a:off x="2382850" y="3108525"/>
              <a:ext cx="596675" cy="13525"/>
            </a:xfrm>
            <a:custGeom>
              <a:avLst/>
              <a:gdLst/>
              <a:ahLst/>
              <a:cxnLst/>
              <a:rect l="l" t="t" r="r" b="b"/>
              <a:pathLst>
                <a:path w="23867" h="541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34"/>
            <p:cNvSpPr/>
            <p:nvPr/>
          </p:nvSpPr>
          <p:spPr>
            <a:xfrm>
              <a:off x="2382850" y="3192600"/>
              <a:ext cx="596675" cy="13550"/>
            </a:xfrm>
            <a:custGeom>
              <a:avLst/>
              <a:gdLst/>
              <a:ahLst/>
              <a:cxnLst/>
              <a:rect l="l" t="t" r="r" b="b"/>
              <a:pathLst>
                <a:path w="23867" h="542" extrusionOk="0">
                  <a:moveTo>
                    <a:pt x="271" y="1"/>
                  </a:moveTo>
                  <a:cubicBezTo>
                    <a:pt x="122" y="1"/>
                    <a:pt x="1" y="121"/>
                    <a:pt x="1" y="270"/>
                  </a:cubicBezTo>
                  <a:cubicBezTo>
                    <a:pt x="1" y="421"/>
                    <a:pt x="122" y="541"/>
                    <a:pt x="271" y="541"/>
                  </a:cubicBezTo>
                  <a:cubicBezTo>
                    <a:pt x="273" y="541"/>
                    <a:pt x="275" y="541"/>
                    <a:pt x="277" y="541"/>
                  </a:cubicBezTo>
                  <a:lnTo>
                    <a:pt x="23589" y="541"/>
                  </a:lnTo>
                  <a:cubicBezTo>
                    <a:pt x="23591" y="541"/>
                    <a:pt x="23593" y="541"/>
                    <a:pt x="23595" y="541"/>
                  </a:cubicBezTo>
                  <a:cubicBezTo>
                    <a:pt x="23745" y="541"/>
                    <a:pt x="23866" y="421"/>
                    <a:pt x="23866" y="270"/>
                  </a:cubicBezTo>
                  <a:cubicBezTo>
                    <a:pt x="23866" y="121"/>
                    <a:pt x="23745" y="1"/>
                    <a:pt x="23595" y="1"/>
                  </a:cubicBezTo>
                  <a:cubicBezTo>
                    <a:pt x="23593" y="1"/>
                    <a:pt x="23591" y="1"/>
                    <a:pt x="23589" y="1"/>
                  </a:cubicBezTo>
                  <a:lnTo>
                    <a:pt x="277" y="1"/>
                  </a:lnTo>
                  <a:cubicBezTo>
                    <a:pt x="275" y="1"/>
                    <a:pt x="273" y="1"/>
                    <a:pt x="2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34"/>
            <p:cNvSpPr/>
            <p:nvPr/>
          </p:nvSpPr>
          <p:spPr>
            <a:xfrm>
              <a:off x="2263650" y="1939725"/>
              <a:ext cx="3215025" cy="130500"/>
            </a:xfrm>
            <a:custGeom>
              <a:avLst/>
              <a:gdLst/>
              <a:ahLst/>
              <a:cxnLst/>
              <a:rect l="l" t="t" r="r" b="b"/>
              <a:pathLst>
                <a:path w="128601" h="5220" extrusionOk="0">
                  <a:moveTo>
                    <a:pt x="55" y="1"/>
                  </a:moveTo>
                  <a:cubicBezTo>
                    <a:pt x="25" y="1"/>
                    <a:pt x="1" y="25"/>
                    <a:pt x="1" y="56"/>
                  </a:cubicBezTo>
                  <a:lnTo>
                    <a:pt x="1" y="5164"/>
                  </a:lnTo>
                  <a:cubicBezTo>
                    <a:pt x="1" y="5195"/>
                    <a:pt x="25" y="5219"/>
                    <a:pt x="55" y="5219"/>
                  </a:cubicBezTo>
                  <a:lnTo>
                    <a:pt x="128546" y="5219"/>
                  </a:lnTo>
                  <a:cubicBezTo>
                    <a:pt x="128577" y="5219"/>
                    <a:pt x="128601" y="5195"/>
                    <a:pt x="128601" y="5164"/>
                  </a:cubicBezTo>
                  <a:lnTo>
                    <a:pt x="128601" y="56"/>
                  </a:lnTo>
                  <a:cubicBezTo>
                    <a:pt x="128601" y="25"/>
                    <a:pt x="128577" y="1"/>
                    <a:pt x="12854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4"/>
            <p:cNvSpPr/>
            <p:nvPr/>
          </p:nvSpPr>
          <p:spPr>
            <a:xfrm>
              <a:off x="2263650" y="2369800"/>
              <a:ext cx="3215025" cy="130475"/>
            </a:xfrm>
            <a:custGeom>
              <a:avLst/>
              <a:gdLst/>
              <a:ahLst/>
              <a:cxnLst/>
              <a:rect l="l" t="t" r="r" b="b"/>
              <a:pathLst>
                <a:path w="128601" h="5219" extrusionOk="0">
                  <a:moveTo>
                    <a:pt x="55" y="1"/>
                  </a:moveTo>
                  <a:cubicBezTo>
                    <a:pt x="25" y="1"/>
                    <a:pt x="1" y="25"/>
                    <a:pt x="1" y="55"/>
                  </a:cubicBezTo>
                  <a:lnTo>
                    <a:pt x="1" y="5164"/>
                  </a:lnTo>
                  <a:cubicBezTo>
                    <a:pt x="1" y="5194"/>
                    <a:pt x="25" y="5218"/>
                    <a:pt x="55" y="5218"/>
                  </a:cubicBezTo>
                  <a:lnTo>
                    <a:pt x="128546" y="5218"/>
                  </a:lnTo>
                  <a:cubicBezTo>
                    <a:pt x="128577" y="5218"/>
                    <a:pt x="128601" y="5194"/>
                    <a:pt x="128601" y="5164"/>
                  </a:cubicBezTo>
                  <a:lnTo>
                    <a:pt x="128601" y="55"/>
                  </a:lnTo>
                  <a:cubicBezTo>
                    <a:pt x="128601" y="25"/>
                    <a:pt x="128577" y="1"/>
                    <a:pt x="128546" y="1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4"/>
            <p:cNvSpPr/>
            <p:nvPr/>
          </p:nvSpPr>
          <p:spPr>
            <a:xfrm>
              <a:off x="3494725" y="4487125"/>
              <a:ext cx="216575" cy="141900"/>
            </a:xfrm>
            <a:custGeom>
              <a:avLst/>
              <a:gdLst/>
              <a:ahLst/>
              <a:cxnLst/>
              <a:rect l="l" t="t" r="r" b="b"/>
              <a:pathLst>
                <a:path w="8663" h="5676" extrusionOk="0">
                  <a:moveTo>
                    <a:pt x="538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866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34"/>
            <p:cNvSpPr/>
            <p:nvPr/>
          </p:nvSpPr>
          <p:spPr>
            <a:xfrm>
              <a:off x="3486150" y="4479350"/>
              <a:ext cx="233300" cy="157450"/>
            </a:xfrm>
            <a:custGeom>
              <a:avLst/>
              <a:gdLst/>
              <a:ahLst/>
              <a:cxnLst/>
              <a:rect l="l" t="t" r="r" b="b"/>
              <a:pathLst>
                <a:path w="9332" h="6298" extrusionOk="0">
                  <a:moveTo>
                    <a:pt x="8679" y="623"/>
                  </a:moveTo>
                  <a:lnTo>
                    <a:pt x="8441" y="5675"/>
                  </a:lnTo>
                  <a:lnTo>
                    <a:pt x="686" y="5675"/>
                  </a:lnTo>
                  <a:lnTo>
                    <a:pt x="1165" y="623"/>
                  </a:lnTo>
                  <a:close/>
                  <a:moveTo>
                    <a:pt x="597" y="0"/>
                  </a:moveTo>
                  <a:lnTo>
                    <a:pt x="1" y="6298"/>
                  </a:lnTo>
                  <a:lnTo>
                    <a:pt x="9036" y="6298"/>
                  </a:lnTo>
                  <a:lnTo>
                    <a:pt x="9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34"/>
            <p:cNvSpPr/>
            <p:nvPr/>
          </p:nvSpPr>
          <p:spPr>
            <a:xfrm>
              <a:off x="3914350" y="4487125"/>
              <a:ext cx="210050" cy="141900"/>
            </a:xfrm>
            <a:custGeom>
              <a:avLst/>
              <a:gdLst/>
              <a:ahLst/>
              <a:cxnLst/>
              <a:rect l="l" t="t" r="r" b="b"/>
              <a:pathLst>
                <a:path w="8402" h="5676" extrusionOk="0">
                  <a:moveTo>
                    <a:pt x="1" y="0"/>
                  </a:moveTo>
                  <a:lnTo>
                    <a:pt x="6" y="5675"/>
                  </a:lnTo>
                  <a:lnTo>
                    <a:pt x="8401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4"/>
            <p:cNvSpPr/>
            <p:nvPr/>
          </p:nvSpPr>
          <p:spPr>
            <a:xfrm>
              <a:off x="3906575" y="4479350"/>
              <a:ext cx="226025" cy="157450"/>
            </a:xfrm>
            <a:custGeom>
              <a:avLst/>
              <a:gdLst/>
              <a:ahLst/>
              <a:cxnLst/>
              <a:rect l="l" t="t" r="r" b="b"/>
              <a:pathLst>
                <a:path w="9041" h="6298" extrusionOk="0">
                  <a:moveTo>
                    <a:pt x="8139" y="623"/>
                  </a:moveTo>
                  <a:lnTo>
                    <a:pt x="8385" y="5675"/>
                  </a:lnTo>
                  <a:lnTo>
                    <a:pt x="629" y="5675"/>
                  </a:lnTo>
                  <a:lnTo>
                    <a:pt x="623" y="623"/>
                  </a:lnTo>
                  <a:close/>
                  <a:moveTo>
                    <a:pt x="0" y="0"/>
                  </a:moveTo>
                  <a:lnTo>
                    <a:pt x="7" y="6298"/>
                  </a:lnTo>
                  <a:lnTo>
                    <a:pt x="9040" y="6298"/>
                  </a:lnTo>
                  <a:lnTo>
                    <a:pt x="87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4"/>
            <p:cNvSpPr/>
            <p:nvPr/>
          </p:nvSpPr>
          <p:spPr>
            <a:xfrm>
              <a:off x="5173825" y="4629000"/>
              <a:ext cx="260900" cy="151725"/>
            </a:xfrm>
            <a:custGeom>
              <a:avLst/>
              <a:gdLst/>
              <a:ahLst/>
              <a:cxnLst/>
              <a:rect l="l" t="t" r="r" b="b"/>
              <a:pathLst>
                <a:path w="10436" h="6069" extrusionOk="0">
                  <a:moveTo>
                    <a:pt x="1" y="0"/>
                  </a:moveTo>
                  <a:lnTo>
                    <a:pt x="1749" y="6068"/>
                  </a:lnTo>
                  <a:lnTo>
                    <a:pt x="10436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4"/>
            <p:cNvSpPr/>
            <p:nvPr/>
          </p:nvSpPr>
          <p:spPr>
            <a:xfrm>
              <a:off x="5163500" y="4621200"/>
              <a:ext cx="282050" cy="167300"/>
            </a:xfrm>
            <a:custGeom>
              <a:avLst/>
              <a:gdLst/>
              <a:ahLst/>
              <a:cxnLst/>
              <a:rect l="l" t="t" r="r" b="b"/>
              <a:pathLst>
                <a:path w="11282" h="6692" extrusionOk="0">
                  <a:moveTo>
                    <a:pt x="8586" y="624"/>
                  </a:moveTo>
                  <a:lnTo>
                    <a:pt x="10415" y="6068"/>
                  </a:lnTo>
                  <a:lnTo>
                    <a:pt x="2396" y="6068"/>
                  </a:lnTo>
                  <a:lnTo>
                    <a:pt x="828" y="624"/>
                  </a:lnTo>
                  <a:close/>
                  <a:moveTo>
                    <a:pt x="1" y="1"/>
                  </a:moveTo>
                  <a:lnTo>
                    <a:pt x="1928" y="6692"/>
                  </a:lnTo>
                  <a:lnTo>
                    <a:pt x="11282" y="6692"/>
                  </a:lnTo>
                  <a:lnTo>
                    <a:pt x="90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4"/>
            <p:cNvSpPr/>
            <p:nvPr/>
          </p:nvSpPr>
          <p:spPr>
            <a:xfrm>
              <a:off x="3284825" y="4487125"/>
              <a:ext cx="223375" cy="141900"/>
            </a:xfrm>
            <a:custGeom>
              <a:avLst/>
              <a:gdLst/>
              <a:ahLst/>
              <a:cxnLst/>
              <a:rect l="l" t="t" r="r" b="b"/>
              <a:pathLst>
                <a:path w="8935" h="5676" extrusionOk="0">
                  <a:moveTo>
                    <a:pt x="810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893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4"/>
            <p:cNvSpPr/>
            <p:nvPr/>
          </p:nvSpPr>
          <p:spPr>
            <a:xfrm>
              <a:off x="3275850" y="4479350"/>
              <a:ext cx="240900" cy="157450"/>
            </a:xfrm>
            <a:custGeom>
              <a:avLst/>
              <a:gdLst/>
              <a:ahLst/>
              <a:cxnLst/>
              <a:rect l="l" t="t" r="r" b="b"/>
              <a:pathLst>
                <a:path w="9636" h="6298" extrusionOk="0">
                  <a:moveTo>
                    <a:pt x="8951" y="623"/>
                  </a:moveTo>
                  <a:lnTo>
                    <a:pt x="8471" y="5675"/>
                  </a:lnTo>
                  <a:lnTo>
                    <a:pt x="719" y="5675"/>
                  </a:lnTo>
                  <a:lnTo>
                    <a:pt x="1439" y="623"/>
                  </a:lnTo>
                  <a:close/>
                  <a:moveTo>
                    <a:pt x="899" y="0"/>
                  </a:moveTo>
                  <a:lnTo>
                    <a:pt x="0" y="6298"/>
                  </a:lnTo>
                  <a:lnTo>
                    <a:pt x="9039" y="6298"/>
                  </a:lnTo>
                  <a:lnTo>
                    <a:pt x="96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34"/>
            <p:cNvSpPr/>
            <p:nvPr/>
          </p:nvSpPr>
          <p:spPr>
            <a:xfrm>
              <a:off x="2865050" y="4487125"/>
              <a:ext cx="236950" cy="141900"/>
            </a:xfrm>
            <a:custGeom>
              <a:avLst/>
              <a:gdLst/>
              <a:ahLst/>
              <a:cxnLst/>
              <a:rect l="l" t="t" r="r" b="b"/>
              <a:pathLst>
                <a:path w="9478" h="5676" extrusionOk="0">
                  <a:moveTo>
                    <a:pt x="1353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947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34"/>
            <p:cNvSpPr/>
            <p:nvPr/>
          </p:nvSpPr>
          <p:spPr>
            <a:xfrm>
              <a:off x="2855175" y="4479350"/>
              <a:ext cx="256250" cy="157450"/>
            </a:xfrm>
            <a:custGeom>
              <a:avLst/>
              <a:gdLst/>
              <a:ahLst/>
              <a:cxnLst/>
              <a:rect l="l" t="t" r="r" b="b"/>
              <a:pathLst>
                <a:path w="10250" h="6298" extrusionOk="0">
                  <a:moveTo>
                    <a:pt x="9496" y="623"/>
                  </a:moveTo>
                  <a:lnTo>
                    <a:pt x="8534" y="5675"/>
                  </a:lnTo>
                  <a:lnTo>
                    <a:pt x="789" y="5675"/>
                  </a:lnTo>
                  <a:lnTo>
                    <a:pt x="1994" y="623"/>
                  </a:lnTo>
                  <a:close/>
                  <a:moveTo>
                    <a:pt x="1502" y="0"/>
                  </a:moveTo>
                  <a:lnTo>
                    <a:pt x="1" y="6298"/>
                  </a:lnTo>
                  <a:lnTo>
                    <a:pt x="9049" y="6298"/>
                  </a:lnTo>
                  <a:lnTo>
                    <a:pt x="102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4"/>
            <p:cNvSpPr/>
            <p:nvPr/>
          </p:nvSpPr>
          <p:spPr>
            <a:xfrm>
              <a:off x="4726750" y="4487125"/>
              <a:ext cx="237225" cy="141900"/>
            </a:xfrm>
            <a:custGeom>
              <a:avLst/>
              <a:gdLst/>
              <a:ahLst/>
              <a:cxnLst/>
              <a:rect l="l" t="t" r="r" b="b"/>
              <a:pathLst>
                <a:path w="9489" h="5676" extrusionOk="0">
                  <a:moveTo>
                    <a:pt x="0" y="0"/>
                  </a:moveTo>
                  <a:lnTo>
                    <a:pt x="1093" y="5675"/>
                  </a:lnTo>
                  <a:lnTo>
                    <a:pt x="9489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4"/>
            <p:cNvSpPr/>
            <p:nvPr/>
          </p:nvSpPr>
          <p:spPr>
            <a:xfrm>
              <a:off x="4717325" y="4479350"/>
              <a:ext cx="256550" cy="157450"/>
            </a:xfrm>
            <a:custGeom>
              <a:avLst/>
              <a:gdLst/>
              <a:ahLst/>
              <a:cxnLst/>
              <a:rect l="l" t="t" r="r" b="b"/>
              <a:pathLst>
                <a:path w="10262" h="6298" extrusionOk="0">
                  <a:moveTo>
                    <a:pt x="8255" y="623"/>
                  </a:moveTo>
                  <a:lnTo>
                    <a:pt x="9469" y="5675"/>
                  </a:lnTo>
                  <a:lnTo>
                    <a:pt x="1727" y="5675"/>
                  </a:lnTo>
                  <a:lnTo>
                    <a:pt x="755" y="623"/>
                  </a:lnTo>
                  <a:close/>
                  <a:moveTo>
                    <a:pt x="1" y="0"/>
                  </a:moveTo>
                  <a:lnTo>
                    <a:pt x="1212" y="6298"/>
                  </a:lnTo>
                  <a:lnTo>
                    <a:pt x="10261" y="6298"/>
                  </a:lnTo>
                  <a:lnTo>
                    <a:pt x="8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34"/>
            <p:cNvSpPr/>
            <p:nvPr/>
          </p:nvSpPr>
          <p:spPr>
            <a:xfrm>
              <a:off x="4929850" y="4487125"/>
              <a:ext cx="244000" cy="141900"/>
            </a:xfrm>
            <a:custGeom>
              <a:avLst/>
              <a:gdLst/>
              <a:ahLst/>
              <a:cxnLst/>
              <a:rect l="l" t="t" r="r" b="b"/>
              <a:pathLst>
                <a:path w="9760" h="5676" extrusionOk="0">
                  <a:moveTo>
                    <a:pt x="1" y="0"/>
                  </a:moveTo>
                  <a:lnTo>
                    <a:pt x="1365" y="5675"/>
                  </a:lnTo>
                  <a:lnTo>
                    <a:pt x="9760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34"/>
            <p:cNvSpPr/>
            <p:nvPr/>
          </p:nvSpPr>
          <p:spPr>
            <a:xfrm>
              <a:off x="4919975" y="4479350"/>
              <a:ext cx="264225" cy="157450"/>
            </a:xfrm>
            <a:custGeom>
              <a:avLst/>
              <a:gdLst/>
              <a:ahLst/>
              <a:cxnLst/>
              <a:rect l="l" t="t" r="r" b="b"/>
              <a:pathLst>
                <a:path w="10569" h="6298" extrusionOk="0">
                  <a:moveTo>
                    <a:pt x="8285" y="623"/>
                  </a:moveTo>
                  <a:lnTo>
                    <a:pt x="9742" y="5675"/>
                  </a:lnTo>
                  <a:lnTo>
                    <a:pt x="2005" y="5675"/>
                  </a:lnTo>
                  <a:lnTo>
                    <a:pt x="791" y="623"/>
                  </a:lnTo>
                  <a:close/>
                  <a:moveTo>
                    <a:pt x="0" y="0"/>
                  </a:moveTo>
                  <a:lnTo>
                    <a:pt x="1513" y="6298"/>
                  </a:lnTo>
                  <a:lnTo>
                    <a:pt x="10569" y="6298"/>
                  </a:lnTo>
                  <a:lnTo>
                    <a:pt x="8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34"/>
            <p:cNvSpPr/>
            <p:nvPr/>
          </p:nvSpPr>
          <p:spPr>
            <a:xfrm>
              <a:off x="2655175" y="4487125"/>
              <a:ext cx="243725" cy="141900"/>
            </a:xfrm>
            <a:custGeom>
              <a:avLst/>
              <a:gdLst/>
              <a:ahLst/>
              <a:cxnLst/>
              <a:rect l="l" t="t" r="r" b="b"/>
              <a:pathLst>
                <a:path w="9749" h="5676" extrusionOk="0">
                  <a:moveTo>
                    <a:pt x="1625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97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34"/>
            <p:cNvSpPr/>
            <p:nvPr/>
          </p:nvSpPr>
          <p:spPr>
            <a:xfrm>
              <a:off x="2644850" y="4479350"/>
              <a:ext cx="263925" cy="157450"/>
            </a:xfrm>
            <a:custGeom>
              <a:avLst/>
              <a:gdLst/>
              <a:ahLst/>
              <a:cxnLst/>
              <a:rect l="l" t="t" r="r" b="b"/>
              <a:pathLst>
                <a:path w="10557" h="6298" extrusionOk="0">
                  <a:moveTo>
                    <a:pt x="9767" y="623"/>
                  </a:moveTo>
                  <a:lnTo>
                    <a:pt x="8563" y="5675"/>
                  </a:lnTo>
                  <a:lnTo>
                    <a:pt x="826" y="5675"/>
                  </a:lnTo>
                  <a:lnTo>
                    <a:pt x="2272" y="623"/>
                  </a:lnTo>
                  <a:close/>
                  <a:moveTo>
                    <a:pt x="1803" y="0"/>
                  </a:moveTo>
                  <a:lnTo>
                    <a:pt x="0" y="6298"/>
                  </a:lnTo>
                  <a:lnTo>
                    <a:pt x="9054" y="6298"/>
                  </a:lnTo>
                  <a:lnTo>
                    <a:pt x="105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34"/>
            <p:cNvSpPr/>
            <p:nvPr/>
          </p:nvSpPr>
          <p:spPr>
            <a:xfrm>
              <a:off x="4117475" y="4487125"/>
              <a:ext cx="216825" cy="141900"/>
            </a:xfrm>
            <a:custGeom>
              <a:avLst/>
              <a:gdLst/>
              <a:ahLst/>
              <a:cxnLst/>
              <a:rect l="l" t="t" r="r" b="b"/>
              <a:pathLst>
                <a:path w="8673" h="5676" extrusionOk="0">
                  <a:moveTo>
                    <a:pt x="0" y="0"/>
                  </a:moveTo>
                  <a:lnTo>
                    <a:pt x="276" y="5675"/>
                  </a:lnTo>
                  <a:lnTo>
                    <a:pt x="8672" y="5675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34"/>
            <p:cNvSpPr/>
            <p:nvPr/>
          </p:nvSpPr>
          <p:spPr>
            <a:xfrm>
              <a:off x="4109275" y="4479350"/>
              <a:ext cx="233600" cy="157450"/>
            </a:xfrm>
            <a:custGeom>
              <a:avLst/>
              <a:gdLst/>
              <a:ahLst/>
              <a:cxnLst/>
              <a:rect l="l" t="t" r="r" b="b"/>
              <a:pathLst>
                <a:path w="9344" h="6298" extrusionOk="0">
                  <a:moveTo>
                    <a:pt x="8169" y="623"/>
                  </a:moveTo>
                  <a:lnTo>
                    <a:pt x="8657" y="5675"/>
                  </a:lnTo>
                  <a:lnTo>
                    <a:pt x="901" y="5675"/>
                  </a:lnTo>
                  <a:lnTo>
                    <a:pt x="655" y="623"/>
                  </a:lnTo>
                  <a:close/>
                  <a:moveTo>
                    <a:pt x="0" y="0"/>
                  </a:moveTo>
                  <a:lnTo>
                    <a:pt x="307" y="6298"/>
                  </a:lnTo>
                  <a:lnTo>
                    <a:pt x="9344" y="6298"/>
                  </a:lnTo>
                  <a:lnTo>
                    <a:pt x="87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34"/>
            <p:cNvSpPr/>
            <p:nvPr/>
          </p:nvSpPr>
          <p:spPr>
            <a:xfrm>
              <a:off x="5132975" y="4487125"/>
              <a:ext cx="250775" cy="141900"/>
            </a:xfrm>
            <a:custGeom>
              <a:avLst/>
              <a:gdLst/>
              <a:ahLst/>
              <a:cxnLst/>
              <a:rect l="l" t="t" r="r" b="b"/>
              <a:pathLst>
                <a:path w="10031" h="5676" extrusionOk="0">
                  <a:moveTo>
                    <a:pt x="0" y="0"/>
                  </a:moveTo>
                  <a:lnTo>
                    <a:pt x="1635" y="5675"/>
                  </a:lnTo>
                  <a:lnTo>
                    <a:pt x="10031" y="5675"/>
                  </a:lnTo>
                  <a:lnTo>
                    <a:pt x="812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34"/>
            <p:cNvSpPr/>
            <p:nvPr/>
          </p:nvSpPr>
          <p:spPr>
            <a:xfrm>
              <a:off x="5122600" y="4479350"/>
              <a:ext cx="271975" cy="157450"/>
            </a:xfrm>
            <a:custGeom>
              <a:avLst/>
              <a:gdLst/>
              <a:ahLst/>
              <a:cxnLst/>
              <a:rect l="l" t="t" r="r" b="b"/>
              <a:pathLst>
                <a:path w="10879" h="6298" extrusionOk="0">
                  <a:moveTo>
                    <a:pt x="8315" y="623"/>
                  </a:moveTo>
                  <a:lnTo>
                    <a:pt x="10013" y="5675"/>
                  </a:lnTo>
                  <a:lnTo>
                    <a:pt x="2284" y="5675"/>
                  </a:lnTo>
                  <a:lnTo>
                    <a:pt x="829" y="623"/>
                  </a:lnTo>
                  <a:close/>
                  <a:moveTo>
                    <a:pt x="1" y="0"/>
                  </a:moveTo>
                  <a:lnTo>
                    <a:pt x="1816" y="6298"/>
                  </a:lnTo>
                  <a:lnTo>
                    <a:pt x="10879" y="629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4"/>
            <p:cNvSpPr/>
            <p:nvPr/>
          </p:nvSpPr>
          <p:spPr>
            <a:xfrm>
              <a:off x="4523650" y="4487125"/>
              <a:ext cx="230425" cy="141900"/>
            </a:xfrm>
            <a:custGeom>
              <a:avLst/>
              <a:gdLst/>
              <a:ahLst/>
              <a:cxnLst/>
              <a:rect l="l" t="t" r="r" b="b"/>
              <a:pathLst>
                <a:path w="9217" h="5676" extrusionOk="0">
                  <a:moveTo>
                    <a:pt x="1" y="0"/>
                  </a:moveTo>
                  <a:lnTo>
                    <a:pt x="820" y="5675"/>
                  </a:lnTo>
                  <a:lnTo>
                    <a:pt x="9217" y="5675"/>
                  </a:lnTo>
                  <a:lnTo>
                    <a:pt x="81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4"/>
            <p:cNvSpPr/>
            <p:nvPr/>
          </p:nvSpPr>
          <p:spPr>
            <a:xfrm>
              <a:off x="4514625" y="4479350"/>
              <a:ext cx="248900" cy="157450"/>
            </a:xfrm>
            <a:custGeom>
              <a:avLst/>
              <a:gdLst/>
              <a:ahLst/>
              <a:cxnLst/>
              <a:rect l="l" t="t" r="r" b="b"/>
              <a:pathLst>
                <a:path w="9956" h="6298" extrusionOk="0">
                  <a:moveTo>
                    <a:pt x="8228" y="623"/>
                  </a:moveTo>
                  <a:lnTo>
                    <a:pt x="9200" y="5675"/>
                  </a:lnTo>
                  <a:lnTo>
                    <a:pt x="1452" y="5675"/>
                  </a:lnTo>
                  <a:lnTo>
                    <a:pt x="721" y="623"/>
                  </a:lnTo>
                  <a:close/>
                  <a:moveTo>
                    <a:pt x="1" y="0"/>
                  </a:moveTo>
                  <a:lnTo>
                    <a:pt x="912" y="6298"/>
                  </a:lnTo>
                  <a:lnTo>
                    <a:pt x="9955" y="6298"/>
                  </a:lnTo>
                  <a:lnTo>
                    <a:pt x="87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4"/>
            <p:cNvSpPr/>
            <p:nvPr/>
          </p:nvSpPr>
          <p:spPr>
            <a:xfrm>
              <a:off x="4320550" y="4487125"/>
              <a:ext cx="223625" cy="141900"/>
            </a:xfrm>
            <a:custGeom>
              <a:avLst/>
              <a:gdLst/>
              <a:ahLst/>
              <a:cxnLst/>
              <a:rect l="l" t="t" r="r" b="b"/>
              <a:pathLst>
                <a:path w="8945" h="5676" extrusionOk="0">
                  <a:moveTo>
                    <a:pt x="1" y="0"/>
                  </a:moveTo>
                  <a:lnTo>
                    <a:pt x="549" y="5675"/>
                  </a:lnTo>
                  <a:lnTo>
                    <a:pt x="8944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34"/>
            <p:cNvSpPr/>
            <p:nvPr/>
          </p:nvSpPr>
          <p:spPr>
            <a:xfrm>
              <a:off x="4312000" y="4479350"/>
              <a:ext cx="241200" cy="157450"/>
            </a:xfrm>
            <a:custGeom>
              <a:avLst/>
              <a:gdLst/>
              <a:ahLst/>
              <a:cxnLst/>
              <a:rect l="l" t="t" r="r" b="b"/>
              <a:pathLst>
                <a:path w="9648" h="6298" extrusionOk="0">
                  <a:moveTo>
                    <a:pt x="8197" y="623"/>
                  </a:moveTo>
                  <a:lnTo>
                    <a:pt x="8928" y="5675"/>
                  </a:lnTo>
                  <a:lnTo>
                    <a:pt x="1175" y="5675"/>
                  </a:lnTo>
                  <a:lnTo>
                    <a:pt x="687" y="623"/>
                  </a:lnTo>
                  <a:close/>
                  <a:moveTo>
                    <a:pt x="0" y="0"/>
                  </a:moveTo>
                  <a:lnTo>
                    <a:pt x="609" y="6298"/>
                  </a:lnTo>
                  <a:lnTo>
                    <a:pt x="9648" y="6298"/>
                  </a:lnTo>
                  <a:lnTo>
                    <a:pt x="8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34"/>
            <p:cNvSpPr/>
            <p:nvPr/>
          </p:nvSpPr>
          <p:spPr>
            <a:xfrm>
              <a:off x="3704600" y="4487125"/>
              <a:ext cx="209925" cy="141900"/>
            </a:xfrm>
            <a:custGeom>
              <a:avLst/>
              <a:gdLst/>
              <a:ahLst/>
              <a:cxnLst/>
              <a:rect l="l" t="t" r="r" b="b"/>
              <a:pathLst>
                <a:path w="8397" h="5676" extrusionOk="0">
                  <a:moveTo>
                    <a:pt x="268" y="0"/>
                  </a:moveTo>
                  <a:lnTo>
                    <a:pt x="0" y="5675"/>
                  </a:lnTo>
                  <a:lnTo>
                    <a:pt x="8396" y="5675"/>
                  </a:lnTo>
                  <a:lnTo>
                    <a:pt x="839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34"/>
            <p:cNvSpPr/>
            <p:nvPr/>
          </p:nvSpPr>
          <p:spPr>
            <a:xfrm>
              <a:off x="3696450" y="4479350"/>
              <a:ext cx="225850" cy="157450"/>
            </a:xfrm>
            <a:custGeom>
              <a:avLst/>
              <a:gdLst/>
              <a:ahLst/>
              <a:cxnLst/>
              <a:rect l="l" t="t" r="r" b="b"/>
              <a:pathLst>
                <a:path w="9034" h="6298" extrusionOk="0">
                  <a:moveTo>
                    <a:pt x="8405" y="623"/>
                  </a:moveTo>
                  <a:lnTo>
                    <a:pt x="8410" y="5675"/>
                  </a:lnTo>
                  <a:lnTo>
                    <a:pt x="653" y="5675"/>
                  </a:lnTo>
                  <a:lnTo>
                    <a:pt x="891" y="623"/>
                  </a:lnTo>
                  <a:close/>
                  <a:moveTo>
                    <a:pt x="295" y="0"/>
                  </a:moveTo>
                  <a:lnTo>
                    <a:pt x="0" y="6298"/>
                  </a:lnTo>
                  <a:lnTo>
                    <a:pt x="9034" y="6298"/>
                  </a:lnTo>
                  <a:lnTo>
                    <a:pt x="9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34"/>
            <p:cNvSpPr/>
            <p:nvPr/>
          </p:nvSpPr>
          <p:spPr>
            <a:xfrm>
              <a:off x="2177425" y="4629000"/>
              <a:ext cx="267850" cy="151725"/>
            </a:xfrm>
            <a:custGeom>
              <a:avLst/>
              <a:gdLst/>
              <a:ahLst/>
              <a:cxnLst/>
              <a:rect l="l" t="t" r="r" b="b"/>
              <a:pathLst>
                <a:path w="10714" h="6069" extrusionOk="0">
                  <a:moveTo>
                    <a:pt x="2319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1071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34"/>
            <p:cNvSpPr/>
            <p:nvPr/>
          </p:nvSpPr>
          <p:spPr>
            <a:xfrm>
              <a:off x="2166100" y="4621200"/>
              <a:ext cx="290000" cy="167300"/>
            </a:xfrm>
            <a:custGeom>
              <a:avLst/>
              <a:gdLst/>
              <a:ahLst/>
              <a:cxnLst/>
              <a:rect l="l" t="t" r="r" b="b"/>
              <a:pathLst>
                <a:path w="11600" h="6692" extrusionOk="0">
                  <a:moveTo>
                    <a:pt x="10734" y="624"/>
                  </a:moveTo>
                  <a:lnTo>
                    <a:pt x="8915" y="6068"/>
                  </a:lnTo>
                  <a:lnTo>
                    <a:pt x="905" y="6068"/>
                  </a:lnTo>
                  <a:lnTo>
                    <a:pt x="2986" y="624"/>
                  </a:lnTo>
                  <a:close/>
                  <a:moveTo>
                    <a:pt x="2558" y="1"/>
                  </a:moveTo>
                  <a:lnTo>
                    <a:pt x="1" y="6692"/>
                  </a:lnTo>
                  <a:lnTo>
                    <a:pt x="9363" y="6692"/>
                  </a:lnTo>
                  <a:lnTo>
                    <a:pt x="116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34"/>
            <p:cNvSpPr/>
            <p:nvPr/>
          </p:nvSpPr>
          <p:spPr>
            <a:xfrm>
              <a:off x="2235375" y="4487125"/>
              <a:ext cx="257325" cy="141900"/>
            </a:xfrm>
            <a:custGeom>
              <a:avLst/>
              <a:gdLst/>
              <a:ahLst/>
              <a:cxnLst/>
              <a:rect l="l" t="t" r="r" b="b"/>
              <a:pathLst>
                <a:path w="10293" h="5676" extrusionOk="0">
                  <a:moveTo>
                    <a:pt x="2169" y="0"/>
                  </a:moveTo>
                  <a:lnTo>
                    <a:pt x="1" y="5675"/>
                  </a:lnTo>
                  <a:lnTo>
                    <a:pt x="8396" y="5675"/>
                  </a:lnTo>
                  <a:lnTo>
                    <a:pt x="1029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34"/>
            <p:cNvSpPr/>
            <p:nvPr/>
          </p:nvSpPr>
          <p:spPr>
            <a:xfrm>
              <a:off x="2224075" y="4479350"/>
              <a:ext cx="279450" cy="157450"/>
            </a:xfrm>
            <a:custGeom>
              <a:avLst/>
              <a:gdLst/>
              <a:ahLst/>
              <a:cxnLst/>
              <a:rect l="l" t="t" r="r" b="b"/>
              <a:pathLst>
                <a:path w="11178" h="6298" extrusionOk="0">
                  <a:moveTo>
                    <a:pt x="10313" y="623"/>
                  </a:moveTo>
                  <a:lnTo>
                    <a:pt x="8624" y="5675"/>
                  </a:lnTo>
                  <a:lnTo>
                    <a:pt x="905" y="5675"/>
                  </a:lnTo>
                  <a:lnTo>
                    <a:pt x="2835" y="623"/>
                  </a:lnTo>
                  <a:close/>
                  <a:moveTo>
                    <a:pt x="2406" y="0"/>
                  </a:moveTo>
                  <a:lnTo>
                    <a:pt x="0" y="6298"/>
                  </a:lnTo>
                  <a:lnTo>
                    <a:pt x="9072" y="6298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34"/>
            <p:cNvSpPr/>
            <p:nvPr/>
          </p:nvSpPr>
          <p:spPr>
            <a:xfrm>
              <a:off x="2445250" y="4487125"/>
              <a:ext cx="250550" cy="141900"/>
            </a:xfrm>
            <a:custGeom>
              <a:avLst/>
              <a:gdLst/>
              <a:ahLst/>
              <a:cxnLst/>
              <a:rect l="l" t="t" r="r" b="b"/>
              <a:pathLst>
                <a:path w="10022" h="5676" extrusionOk="0">
                  <a:moveTo>
                    <a:pt x="1897" y="0"/>
                  </a:moveTo>
                  <a:lnTo>
                    <a:pt x="1" y="5675"/>
                  </a:lnTo>
                  <a:lnTo>
                    <a:pt x="8397" y="5675"/>
                  </a:lnTo>
                  <a:lnTo>
                    <a:pt x="1002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34"/>
            <p:cNvSpPr/>
            <p:nvPr/>
          </p:nvSpPr>
          <p:spPr>
            <a:xfrm>
              <a:off x="2434450" y="4479350"/>
              <a:ext cx="271675" cy="157450"/>
            </a:xfrm>
            <a:custGeom>
              <a:avLst/>
              <a:gdLst/>
              <a:ahLst/>
              <a:cxnLst/>
              <a:rect l="l" t="t" r="r" b="b"/>
              <a:pathLst>
                <a:path w="10867" h="6298" extrusionOk="0">
                  <a:moveTo>
                    <a:pt x="10041" y="623"/>
                  </a:moveTo>
                  <a:lnTo>
                    <a:pt x="8594" y="5675"/>
                  </a:lnTo>
                  <a:lnTo>
                    <a:pt x="866" y="5675"/>
                  </a:lnTo>
                  <a:lnTo>
                    <a:pt x="2554" y="623"/>
                  </a:lnTo>
                  <a:close/>
                  <a:moveTo>
                    <a:pt x="2105" y="0"/>
                  </a:moveTo>
                  <a:lnTo>
                    <a:pt x="0" y="6298"/>
                  </a:lnTo>
                  <a:lnTo>
                    <a:pt x="9064" y="6298"/>
                  </a:lnTo>
                  <a:lnTo>
                    <a:pt x="108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34"/>
            <p:cNvSpPr/>
            <p:nvPr/>
          </p:nvSpPr>
          <p:spPr>
            <a:xfrm>
              <a:off x="2048600" y="4943250"/>
              <a:ext cx="291675" cy="174650"/>
            </a:xfrm>
            <a:custGeom>
              <a:avLst/>
              <a:gdLst/>
              <a:ahLst/>
              <a:cxnLst/>
              <a:rect l="l" t="t" r="r" b="b"/>
              <a:pathLst>
                <a:path w="11667" h="6986" extrusionOk="0">
                  <a:moveTo>
                    <a:pt x="2669" y="0"/>
                  </a:moveTo>
                  <a:lnTo>
                    <a:pt x="0" y="6986"/>
                  </a:lnTo>
                  <a:lnTo>
                    <a:pt x="9332" y="6986"/>
                  </a:lnTo>
                  <a:lnTo>
                    <a:pt x="1166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34"/>
            <p:cNvSpPr/>
            <p:nvPr/>
          </p:nvSpPr>
          <p:spPr>
            <a:xfrm>
              <a:off x="2037250" y="4935450"/>
              <a:ext cx="313825" cy="190275"/>
            </a:xfrm>
            <a:custGeom>
              <a:avLst/>
              <a:gdLst/>
              <a:ahLst/>
              <a:cxnLst/>
              <a:rect l="l" t="t" r="r" b="b"/>
              <a:pathLst>
                <a:path w="12553" h="7611" extrusionOk="0">
                  <a:moveTo>
                    <a:pt x="11688" y="624"/>
                  </a:moveTo>
                  <a:lnTo>
                    <a:pt x="9562" y="6986"/>
                  </a:lnTo>
                  <a:lnTo>
                    <a:pt x="907" y="6986"/>
                  </a:lnTo>
                  <a:lnTo>
                    <a:pt x="3338" y="624"/>
                  </a:lnTo>
                  <a:close/>
                  <a:moveTo>
                    <a:pt x="2908" y="1"/>
                  </a:moveTo>
                  <a:lnTo>
                    <a:pt x="0" y="7610"/>
                  </a:lnTo>
                  <a:lnTo>
                    <a:pt x="10010" y="7610"/>
                  </a:lnTo>
                  <a:lnTo>
                    <a:pt x="125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34"/>
            <p:cNvSpPr/>
            <p:nvPr/>
          </p:nvSpPr>
          <p:spPr>
            <a:xfrm>
              <a:off x="2115300" y="4780700"/>
              <a:ext cx="279300" cy="162575"/>
            </a:xfrm>
            <a:custGeom>
              <a:avLst/>
              <a:gdLst/>
              <a:ahLst/>
              <a:cxnLst/>
              <a:rect l="l" t="t" r="r" b="b"/>
              <a:pathLst>
                <a:path w="11172" h="6503" extrusionOk="0">
                  <a:moveTo>
                    <a:pt x="2486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1117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34"/>
            <p:cNvSpPr/>
            <p:nvPr/>
          </p:nvSpPr>
          <p:spPr>
            <a:xfrm>
              <a:off x="2104000" y="4772875"/>
              <a:ext cx="301425" cy="178175"/>
            </a:xfrm>
            <a:custGeom>
              <a:avLst/>
              <a:gdLst/>
              <a:ahLst/>
              <a:cxnLst/>
              <a:rect l="l" t="t" r="r" b="b"/>
              <a:pathLst>
                <a:path w="12057" h="7127" extrusionOk="0">
                  <a:moveTo>
                    <a:pt x="11190" y="625"/>
                  </a:moveTo>
                  <a:lnTo>
                    <a:pt x="9227" y="6504"/>
                  </a:lnTo>
                  <a:lnTo>
                    <a:pt x="906" y="6504"/>
                  </a:lnTo>
                  <a:lnTo>
                    <a:pt x="3152" y="625"/>
                  </a:lnTo>
                  <a:close/>
                  <a:moveTo>
                    <a:pt x="2722" y="1"/>
                  </a:moveTo>
                  <a:lnTo>
                    <a:pt x="1" y="7127"/>
                  </a:lnTo>
                  <a:lnTo>
                    <a:pt x="9675" y="7127"/>
                  </a:lnTo>
                  <a:lnTo>
                    <a:pt x="120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34"/>
            <p:cNvSpPr/>
            <p:nvPr/>
          </p:nvSpPr>
          <p:spPr>
            <a:xfrm>
              <a:off x="2281875" y="4943250"/>
              <a:ext cx="283325" cy="174650"/>
            </a:xfrm>
            <a:custGeom>
              <a:avLst/>
              <a:gdLst/>
              <a:ahLst/>
              <a:cxnLst/>
              <a:rect l="l" t="t" r="r" b="b"/>
              <a:pathLst>
                <a:path w="11333" h="6986" extrusionOk="0">
                  <a:moveTo>
                    <a:pt x="2336" y="0"/>
                  </a:moveTo>
                  <a:lnTo>
                    <a:pt x="1" y="6986"/>
                  </a:lnTo>
                  <a:lnTo>
                    <a:pt x="9332" y="6986"/>
                  </a:lnTo>
                  <a:lnTo>
                    <a:pt x="1133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34"/>
            <p:cNvSpPr/>
            <p:nvPr/>
          </p:nvSpPr>
          <p:spPr>
            <a:xfrm>
              <a:off x="2271050" y="4935450"/>
              <a:ext cx="304475" cy="190275"/>
            </a:xfrm>
            <a:custGeom>
              <a:avLst/>
              <a:gdLst/>
              <a:ahLst/>
              <a:cxnLst/>
              <a:rect l="l" t="t" r="r" b="b"/>
              <a:pathLst>
                <a:path w="12179" h="7611" extrusionOk="0">
                  <a:moveTo>
                    <a:pt x="11353" y="624"/>
                  </a:moveTo>
                  <a:lnTo>
                    <a:pt x="9530" y="6986"/>
                  </a:lnTo>
                  <a:lnTo>
                    <a:pt x="867" y="6986"/>
                  </a:lnTo>
                  <a:lnTo>
                    <a:pt x="2993" y="624"/>
                  </a:lnTo>
                  <a:close/>
                  <a:moveTo>
                    <a:pt x="2545" y="1"/>
                  </a:moveTo>
                  <a:lnTo>
                    <a:pt x="1" y="7610"/>
                  </a:lnTo>
                  <a:lnTo>
                    <a:pt x="10001" y="7610"/>
                  </a:lnTo>
                  <a:lnTo>
                    <a:pt x="121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34"/>
            <p:cNvSpPr/>
            <p:nvPr/>
          </p:nvSpPr>
          <p:spPr>
            <a:xfrm>
              <a:off x="3074950" y="4487125"/>
              <a:ext cx="230125" cy="141900"/>
            </a:xfrm>
            <a:custGeom>
              <a:avLst/>
              <a:gdLst/>
              <a:ahLst/>
              <a:cxnLst/>
              <a:rect l="l" t="t" r="r" b="b"/>
              <a:pathLst>
                <a:path w="9205" h="5676" extrusionOk="0">
                  <a:moveTo>
                    <a:pt x="1081" y="0"/>
                  </a:moveTo>
                  <a:lnTo>
                    <a:pt x="0" y="5675"/>
                  </a:lnTo>
                  <a:lnTo>
                    <a:pt x="8395" y="5675"/>
                  </a:lnTo>
                  <a:lnTo>
                    <a:pt x="920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34"/>
            <p:cNvSpPr/>
            <p:nvPr/>
          </p:nvSpPr>
          <p:spPr>
            <a:xfrm>
              <a:off x="3065500" y="4479350"/>
              <a:ext cx="248550" cy="157450"/>
            </a:xfrm>
            <a:custGeom>
              <a:avLst/>
              <a:gdLst/>
              <a:ahLst/>
              <a:cxnLst/>
              <a:rect l="l" t="t" r="r" b="b"/>
              <a:pathLst>
                <a:path w="9942" h="6298" extrusionOk="0">
                  <a:moveTo>
                    <a:pt x="9224" y="623"/>
                  </a:moveTo>
                  <a:lnTo>
                    <a:pt x="8503" y="5675"/>
                  </a:lnTo>
                  <a:lnTo>
                    <a:pt x="755" y="5675"/>
                  </a:lnTo>
                  <a:lnTo>
                    <a:pt x="1717" y="623"/>
                  </a:lnTo>
                  <a:close/>
                  <a:moveTo>
                    <a:pt x="1201" y="0"/>
                  </a:moveTo>
                  <a:lnTo>
                    <a:pt x="0" y="6298"/>
                  </a:lnTo>
                  <a:lnTo>
                    <a:pt x="9044" y="6298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34"/>
            <p:cNvSpPr/>
            <p:nvPr/>
          </p:nvSpPr>
          <p:spPr>
            <a:xfrm>
              <a:off x="3046025" y="4629000"/>
              <a:ext cx="238825" cy="151725"/>
            </a:xfrm>
            <a:custGeom>
              <a:avLst/>
              <a:gdLst/>
              <a:ahLst/>
              <a:cxnLst/>
              <a:rect l="l" t="t" r="r" b="b"/>
              <a:pathLst>
                <a:path w="9553" h="6069" extrusionOk="0">
                  <a:moveTo>
                    <a:pt x="1157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955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34"/>
            <p:cNvSpPr/>
            <p:nvPr/>
          </p:nvSpPr>
          <p:spPr>
            <a:xfrm>
              <a:off x="3036625" y="4621200"/>
              <a:ext cx="257225" cy="167300"/>
            </a:xfrm>
            <a:custGeom>
              <a:avLst/>
              <a:gdLst/>
              <a:ahLst/>
              <a:cxnLst/>
              <a:rect l="l" t="t" r="r" b="b"/>
              <a:pathLst>
                <a:path w="10289" h="6692" extrusionOk="0">
                  <a:moveTo>
                    <a:pt x="9569" y="624"/>
                  </a:moveTo>
                  <a:lnTo>
                    <a:pt x="8793" y="6068"/>
                  </a:lnTo>
                  <a:lnTo>
                    <a:pt x="753" y="6068"/>
                  </a:lnTo>
                  <a:lnTo>
                    <a:pt x="1791" y="624"/>
                  </a:lnTo>
                  <a:close/>
                  <a:moveTo>
                    <a:pt x="1276" y="1"/>
                  </a:moveTo>
                  <a:lnTo>
                    <a:pt x="0" y="6692"/>
                  </a:lnTo>
                  <a:lnTo>
                    <a:pt x="9333" y="6692"/>
                  </a:lnTo>
                  <a:lnTo>
                    <a:pt x="102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34"/>
            <p:cNvSpPr/>
            <p:nvPr/>
          </p:nvSpPr>
          <p:spPr>
            <a:xfrm>
              <a:off x="2828875" y="4629000"/>
              <a:ext cx="246100" cy="151725"/>
            </a:xfrm>
            <a:custGeom>
              <a:avLst/>
              <a:gdLst/>
              <a:ahLst/>
              <a:cxnLst/>
              <a:rect l="l" t="t" r="r" b="b"/>
              <a:pathLst>
                <a:path w="9844" h="6069" extrusionOk="0">
                  <a:moveTo>
                    <a:pt x="1447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984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34"/>
            <p:cNvSpPr/>
            <p:nvPr/>
          </p:nvSpPr>
          <p:spPr>
            <a:xfrm>
              <a:off x="2819000" y="4621200"/>
              <a:ext cx="265375" cy="167300"/>
            </a:xfrm>
            <a:custGeom>
              <a:avLst/>
              <a:gdLst/>
              <a:ahLst/>
              <a:cxnLst/>
              <a:rect l="l" t="t" r="r" b="b"/>
              <a:pathLst>
                <a:path w="10615" h="6692" extrusionOk="0">
                  <a:moveTo>
                    <a:pt x="9862" y="624"/>
                  </a:moveTo>
                  <a:lnTo>
                    <a:pt x="8823" y="6068"/>
                  </a:lnTo>
                  <a:lnTo>
                    <a:pt x="791" y="6068"/>
                  </a:lnTo>
                  <a:lnTo>
                    <a:pt x="2088" y="624"/>
                  </a:lnTo>
                  <a:close/>
                  <a:moveTo>
                    <a:pt x="1596" y="1"/>
                  </a:moveTo>
                  <a:lnTo>
                    <a:pt x="1" y="6692"/>
                  </a:lnTo>
                  <a:lnTo>
                    <a:pt x="9339" y="6692"/>
                  </a:lnTo>
                  <a:lnTo>
                    <a:pt x="106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34"/>
            <p:cNvSpPr/>
            <p:nvPr/>
          </p:nvSpPr>
          <p:spPr>
            <a:xfrm>
              <a:off x="3263175" y="4629000"/>
              <a:ext cx="231575" cy="151725"/>
            </a:xfrm>
            <a:custGeom>
              <a:avLst/>
              <a:gdLst/>
              <a:ahLst/>
              <a:cxnLst/>
              <a:rect l="l" t="t" r="r" b="b"/>
              <a:pathLst>
                <a:path w="9263" h="6069" extrusionOk="0">
                  <a:moveTo>
                    <a:pt x="866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926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34"/>
            <p:cNvSpPr/>
            <p:nvPr/>
          </p:nvSpPr>
          <p:spPr>
            <a:xfrm>
              <a:off x="3254200" y="4621200"/>
              <a:ext cx="249100" cy="167300"/>
            </a:xfrm>
            <a:custGeom>
              <a:avLst/>
              <a:gdLst/>
              <a:ahLst/>
              <a:cxnLst/>
              <a:rect l="l" t="t" r="r" b="b"/>
              <a:pathLst>
                <a:path w="9964" h="6692" extrusionOk="0">
                  <a:moveTo>
                    <a:pt x="9279" y="624"/>
                  </a:moveTo>
                  <a:lnTo>
                    <a:pt x="8762" y="6068"/>
                  </a:lnTo>
                  <a:lnTo>
                    <a:pt x="719" y="6068"/>
                  </a:lnTo>
                  <a:lnTo>
                    <a:pt x="1496" y="624"/>
                  </a:lnTo>
                  <a:close/>
                  <a:moveTo>
                    <a:pt x="955" y="1"/>
                  </a:moveTo>
                  <a:lnTo>
                    <a:pt x="0" y="6692"/>
                  </a:lnTo>
                  <a:lnTo>
                    <a:pt x="9330" y="6692"/>
                  </a:lnTo>
                  <a:lnTo>
                    <a:pt x="99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34"/>
            <p:cNvSpPr/>
            <p:nvPr/>
          </p:nvSpPr>
          <p:spPr>
            <a:xfrm>
              <a:off x="2394575" y="4629000"/>
              <a:ext cx="260625" cy="151725"/>
            </a:xfrm>
            <a:custGeom>
              <a:avLst/>
              <a:gdLst/>
              <a:ahLst/>
              <a:cxnLst/>
              <a:rect l="l" t="t" r="r" b="b"/>
              <a:pathLst>
                <a:path w="10425" h="6069" extrusionOk="0">
                  <a:moveTo>
                    <a:pt x="2028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1042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34"/>
            <p:cNvSpPr/>
            <p:nvPr/>
          </p:nvSpPr>
          <p:spPr>
            <a:xfrm>
              <a:off x="2383750" y="4621200"/>
              <a:ext cx="281775" cy="167300"/>
            </a:xfrm>
            <a:custGeom>
              <a:avLst/>
              <a:gdLst/>
              <a:ahLst/>
              <a:cxnLst/>
              <a:rect l="l" t="t" r="r" b="b"/>
              <a:pathLst>
                <a:path w="11271" h="6692" extrusionOk="0">
                  <a:moveTo>
                    <a:pt x="10444" y="624"/>
                  </a:moveTo>
                  <a:lnTo>
                    <a:pt x="8886" y="6068"/>
                  </a:lnTo>
                  <a:lnTo>
                    <a:pt x="867" y="6068"/>
                  </a:lnTo>
                  <a:lnTo>
                    <a:pt x="2685" y="624"/>
                  </a:lnTo>
                  <a:close/>
                  <a:moveTo>
                    <a:pt x="2237" y="1"/>
                  </a:moveTo>
                  <a:lnTo>
                    <a:pt x="0" y="6692"/>
                  </a:lnTo>
                  <a:lnTo>
                    <a:pt x="9355" y="6692"/>
                  </a:lnTo>
                  <a:lnTo>
                    <a:pt x="11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34"/>
            <p:cNvSpPr/>
            <p:nvPr/>
          </p:nvSpPr>
          <p:spPr>
            <a:xfrm>
              <a:off x="5217550" y="4780700"/>
              <a:ext cx="271800" cy="162575"/>
            </a:xfrm>
            <a:custGeom>
              <a:avLst/>
              <a:gdLst/>
              <a:ahLst/>
              <a:cxnLst/>
              <a:rect l="l" t="t" r="r" b="b"/>
              <a:pathLst>
                <a:path w="10872" h="6503" extrusionOk="0">
                  <a:moveTo>
                    <a:pt x="0" y="0"/>
                  </a:moveTo>
                  <a:lnTo>
                    <a:pt x="1874" y="6502"/>
                  </a:lnTo>
                  <a:lnTo>
                    <a:pt x="10871" y="6502"/>
                  </a:lnTo>
                  <a:lnTo>
                    <a:pt x="86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34"/>
            <p:cNvSpPr/>
            <p:nvPr/>
          </p:nvSpPr>
          <p:spPr>
            <a:xfrm>
              <a:off x="5207175" y="4772875"/>
              <a:ext cx="293025" cy="178175"/>
            </a:xfrm>
            <a:custGeom>
              <a:avLst/>
              <a:gdLst/>
              <a:ahLst/>
              <a:cxnLst/>
              <a:rect l="l" t="t" r="r" b="b"/>
              <a:pathLst>
                <a:path w="11721" h="7127" extrusionOk="0">
                  <a:moveTo>
                    <a:pt x="8879" y="625"/>
                  </a:moveTo>
                  <a:lnTo>
                    <a:pt x="10854" y="6504"/>
                  </a:lnTo>
                  <a:lnTo>
                    <a:pt x="2523" y="6504"/>
                  </a:lnTo>
                  <a:lnTo>
                    <a:pt x="829" y="625"/>
                  </a:lnTo>
                  <a:close/>
                  <a:moveTo>
                    <a:pt x="1" y="1"/>
                  </a:moveTo>
                  <a:lnTo>
                    <a:pt x="2054" y="7127"/>
                  </a:lnTo>
                  <a:lnTo>
                    <a:pt x="11720" y="7127"/>
                  </a:lnTo>
                  <a:lnTo>
                    <a:pt x="9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34"/>
            <p:cNvSpPr/>
            <p:nvPr/>
          </p:nvSpPr>
          <p:spPr>
            <a:xfrm>
              <a:off x="2611725" y="4629000"/>
              <a:ext cx="253350" cy="151725"/>
            </a:xfrm>
            <a:custGeom>
              <a:avLst/>
              <a:gdLst/>
              <a:ahLst/>
              <a:cxnLst/>
              <a:rect l="l" t="t" r="r" b="b"/>
              <a:pathLst>
                <a:path w="10134" h="6069" extrusionOk="0">
                  <a:moveTo>
                    <a:pt x="1738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1013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34"/>
            <p:cNvSpPr/>
            <p:nvPr/>
          </p:nvSpPr>
          <p:spPr>
            <a:xfrm>
              <a:off x="2601400" y="4621200"/>
              <a:ext cx="273550" cy="167300"/>
            </a:xfrm>
            <a:custGeom>
              <a:avLst/>
              <a:gdLst/>
              <a:ahLst/>
              <a:cxnLst/>
              <a:rect l="l" t="t" r="r" b="b"/>
              <a:pathLst>
                <a:path w="10942" h="6692" extrusionOk="0">
                  <a:moveTo>
                    <a:pt x="10152" y="624"/>
                  </a:moveTo>
                  <a:lnTo>
                    <a:pt x="8854" y="6068"/>
                  </a:lnTo>
                  <a:lnTo>
                    <a:pt x="828" y="6068"/>
                  </a:lnTo>
                  <a:lnTo>
                    <a:pt x="2386" y="624"/>
                  </a:lnTo>
                  <a:close/>
                  <a:moveTo>
                    <a:pt x="1916" y="1"/>
                  </a:moveTo>
                  <a:lnTo>
                    <a:pt x="1" y="6692"/>
                  </a:lnTo>
                  <a:lnTo>
                    <a:pt x="9346" y="6692"/>
                  </a:lnTo>
                  <a:lnTo>
                    <a:pt x="109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34"/>
            <p:cNvSpPr/>
            <p:nvPr/>
          </p:nvSpPr>
          <p:spPr>
            <a:xfrm>
              <a:off x="2340250" y="4780700"/>
              <a:ext cx="271500" cy="162575"/>
            </a:xfrm>
            <a:custGeom>
              <a:avLst/>
              <a:gdLst/>
              <a:ahLst/>
              <a:cxnLst/>
              <a:rect l="l" t="t" r="r" b="b"/>
              <a:pathLst>
                <a:path w="10860" h="6503" extrusionOk="0">
                  <a:moveTo>
                    <a:pt x="2173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1086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34"/>
            <p:cNvSpPr/>
            <p:nvPr/>
          </p:nvSpPr>
          <p:spPr>
            <a:xfrm>
              <a:off x="2329425" y="4772875"/>
              <a:ext cx="292650" cy="178175"/>
            </a:xfrm>
            <a:custGeom>
              <a:avLst/>
              <a:gdLst/>
              <a:ahLst/>
              <a:cxnLst/>
              <a:rect l="l" t="t" r="r" b="b"/>
              <a:pathLst>
                <a:path w="11706" h="7127" extrusionOk="0">
                  <a:moveTo>
                    <a:pt x="10880" y="625"/>
                  </a:moveTo>
                  <a:lnTo>
                    <a:pt x="9195" y="6504"/>
                  </a:lnTo>
                  <a:lnTo>
                    <a:pt x="867" y="6504"/>
                  </a:lnTo>
                  <a:lnTo>
                    <a:pt x="2830" y="625"/>
                  </a:lnTo>
                  <a:close/>
                  <a:moveTo>
                    <a:pt x="2382" y="1"/>
                  </a:moveTo>
                  <a:lnTo>
                    <a:pt x="1" y="7127"/>
                  </a:lnTo>
                  <a:lnTo>
                    <a:pt x="9666" y="7127"/>
                  </a:lnTo>
                  <a:lnTo>
                    <a:pt x="117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34"/>
            <p:cNvSpPr/>
            <p:nvPr/>
          </p:nvSpPr>
          <p:spPr>
            <a:xfrm>
              <a:off x="4544150" y="4629000"/>
              <a:ext cx="239100" cy="151725"/>
            </a:xfrm>
            <a:custGeom>
              <a:avLst/>
              <a:gdLst/>
              <a:ahLst/>
              <a:cxnLst/>
              <a:rect l="l" t="t" r="r" b="b"/>
              <a:pathLst>
                <a:path w="9564" h="6069" extrusionOk="0">
                  <a:moveTo>
                    <a:pt x="0" y="0"/>
                  </a:moveTo>
                  <a:lnTo>
                    <a:pt x="879" y="6068"/>
                  </a:lnTo>
                  <a:lnTo>
                    <a:pt x="9564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34"/>
            <p:cNvSpPr/>
            <p:nvPr/>
          </p:nvSpPr>
          <p:spPr>
            <a:xfrm>
              <a:off x="4535175" y="4621200"/>
              <a:ext cx="257500" cy="167300"/>
            </a:xfrm>
            <a:custGeom>
              <a:avLst/>
              <a:gdLst/>
              <a:ahLst/>
              <a:cxnLst/>
              <a:rect l="l" t="t" r="r" b="b"/>
              <a:pathLst>
                <a:path w="10300" h="6692" extrusionOk="0">
                  <a:moveTo>
                    <a:pt x="8498" y="624"/>
                  </a:moveTo>
                  <a:lnTo>
                    <a:pt x="9546" y="6068"/>
                  </a:lnTo>
                  <a:lnTo>
                    <a:pt x="1508" y="6068"/>
                  </a:lnTo>
                  <a:lnTo>
                    <a:pt x="721" y="624"/>
                  </a:lnTo>
                  <a:close/>
                  <a:moveTo>
                    <a:pt x="1" y="1"/>
                  </a:moveTo>
                  <a:lnTo>
                    <a:pt x="967" y="6692"/>
                  </a:lnTo>
                  <a:lnTo>
                    <a:pt x="10300" y="6692"/>
                  </a:lnTo>
                  <a:lnTo>
                    <a:pt x="90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34"/>
            <p:cNvSpPr/>
            <p:nvPr/>
          </p:nvSpPr>
          <p:spPr>
            <a:xfrm>
              <a:off x="4334275" y="4629000"/>
              <a:ext cx="231850" cy="151725"/>
            </a:xfrm>
            <a:custGeom>
              <a:avLst/>
              <a:gdLst/>
              <a:ahLst/>
              <a:cxnLst/>
              <a:rect l="l" t="t" r="r" b="b"/>
              <a:pathLst>
                <a:path w="9274" h="6069" extrusionOk="0">
                  <a:moveTo>
                    <a:pt x="0" y="0"/>
                  </a:moveTo>
                  <a:lnTo>
                    <a:pt x="587" y="6068"/>
                  </a:lnTo>
                  <a:lnTo>
                    <a:pt x="9274" y="6068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34"/>
            <p:cNvSpPr/>
            <p:nvPr/>
          </p:nvSpPr>
          <p:spPr>
            <a:xfrm>
              <a:off x="4325675" y="4621200"/>
              <a:ext cx="249450" cy="167300"/>
            </a:xfrm>
            <a:custGeom>
              <a:avLst/>
              <a:gdLst/>
              <a:ahLst/>
              <a:cxnLst/>
              <a:rect l="l" t="t" r="r" b="b"/>
              <a:pathLst>
                <a:path w="9978" h="6692" extrusionOk="0">
                  <a:moveTo>
                    <a:pt x="8470" y="624"/>
                  </a:moveTo>
                  <a:lnTo>
                    <a:pt x="9257" y="6068"/>
                  </a:lnTo>
                  <a:lnTo>
                    <a:pt x="1214" y="6068"/>
                  </a:lnTo>
                  <a:lnTo>
                    <a:pt x="688" y="624"/>
                  </a:lnTo>
                  <a:close/>
                  <a:moveTo>
                    <a:pt x="1" y="1"/>
                  </a:moveTo>
                  <a:lnTo>
                    <a:pt x="647" y="6692"/>
                  </a:lnTo>
                  <a:lnTo>
                    <a:pt x="9978" y="6692"/>
                  </a:lnTo>
                  <a:lnTo>
                    <a:pt x="9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9" name="Google Shape;1139;p34"/>
            <p:cNvSpPr/>
            <p:nvPr/>
          </p:nvSpPr>
          <p:spPr>
            <a:xfrm>
              <a:off x="4963950" y="4629000"/>
              <a:ext cx="253625" cy="151725"/>
            </a:xfrm>
            <a:custGeom>
              <a:avLst/>
              <a:gdLst/>
              <a:ahLst/>
              <a:cxnLst/>
              <a:rect l="l" t="t" r="r" b="b"/>
              <a:pathLst>
                <a:path w="10145" h="6069" extrusionOk="0">
                  <a:moveTo>
                    <a:pt x="1" y="0"/>
                  </a:moveTo>
                  <a:lnTo>
                    <a:pt x="1459" y="6068"/>
                  </a:lnTo>
                  <a:lnTo>
                    <a:pt x="10144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0" name="Google Shape;1140;p34"/>
            <p:cNvSpPr/>
            <p:nvPr/>
          </p:nvSpPr>
          <p:spPr>
            <a:xfrm>
              <a:off x="4954050" y="4621200"/>
              <a:ext cx="273875" cy="167300"/>
            </a:xfrm>
            <a:custGeom>
              <a:avLst/>
              <a:gdLst/>
              <a:ahLst/>
              <a:cxnLst/>
              <a:rect l="l" t="t" r="r" b="b"/>
              <a:pathLst>
                <a:path w="10955" h="6692" extrusionOk="0">
                  <a:moveTo>
                    <a:pt x="8558" y="624"/>
                  </a:moveTo>
                  <a:lnTo>
                    <a:pt x="10126" y="6068"/>
                  </a:lnTo>
                  <a:lnTo>
                    <a:pt x="2100" y="6068"/>
                  </a:lnTo>
                  <a:lnTo>
                    <a:pt x="792" y="624"/>
                  </a:lnTo>
                  <a:close/>
                  <a:moveTo>
                    <a:pt x="0" y="1"/>
                  </a:moveTo>
                  <a:lnTo>
                    <a:pt x="1607" y="6692"/>
                  </a:lnTo>
                  <a:lnTo>
                    <a:pt x="10954" y="6692"/>
                  </a:lnTo>
                  <a:lnTo>
                    <a:pt x="90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1" name="Google Shape;1141;p34"/>
            <p:cNvSpPr/>
            <p:nvPr/>
          </p:nvSpPr>
          <p:spPr>
            <a:xfrm>
              <a:off x="3697475" y="4629000"/>
              <a:ext cx="217175" cy="151725"/>
            </a:xfrm>
            <a:custGeom>
              <a:avLst/>
              <a:gdLst/>
              <a:ahLst/>
              <a:cxnLst/>
              <a:rect l="l" t="t" r="r" b="b"/>
              <a:pathLst>
                <a:path w="8687" h="6069" extrusionOk="0">
                  <a:moveTo>
                    <a:pt x="285" y="0"/>
                  </a:moveTo>
                  <a:lnTo>
                    <a:pt x="0" y="6068"/>
                  </a:lnTo>
                  <a:lnTo>
                    <a:pt x="8687" y="6068"/>
                  </a:lnTo>
                  <a:lnTo>
                    <a:pt x="868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2" name="Google Shape;1142;p34"/>
            <p:cNvSpPr/>
            <p:nvPr/>
          </p:nvSpPr>
          <p:spPr>
            <a:xfrm>
              <a:off x="3689325" y="4621200"/>
              <a:ext cx="233125" cy="167300"/>
            </a:xfrm>
            <a:custGeom>
              <a:avLst/>
              <a:gdLst/>
              <a:ahLst/>
              <a:cxnLst/>
              <a:rect l="l" t="t" r="r" b="b"/>
              <a:pathLst>
                <a:path w="9325" h="6692" extrusionOk="0">
                  <a:moveTo>
                    <a:pt x="8696" y="624"/>
                  </a:moveTo>
                  <a:lnTo>
                    <a:pt x="8701" y="6068"/>
                  </a:lnTo>
                  <a:lnTo>
                    <a:pt x="653" y="6068"/>
                  </a:lnTo>
                  <a:lnTo>
                    <a:pt x="909" y="624"/>
                  </a:lnTo>
                  <a:close/>
                  <a:moveTo>
                    <a:pt x="314" y="1"/>
                  </a:moveTo>
                  <a:lnTo>
                    <a:pt x="1" y="6692"/>
                  </a:lnTo>
                  <a:lnTo>
                    <a:pt x="9324" y="6692"/>
                  </a:lnTo>
                  <a:lnTo>
                    <a:pt x="93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3" name="Google Shape;1143;p34"/>
            <p:cNvSpPr/>
            <p:nvPr/>
          </p:nvSpPr>
          <p:spPr>
            <a:xfrm>
              <a:off x="4124375" y="4629000"/>
              <a:ext cx="224575" cy="151725"/>
            </a:xfrm>
            <a:custGeom>
              <a:avLst/>
              <a:gdLst/>
              <a:ahLst/>
              <a:cxnLst/>
              <a:rect l="l" t="t" r="r" b="b"/>
              <a:pathLst>
                <a:path w="8983" h="6069" extrusionOk="0">
                  <a:moveTo>
                    <a:pt x="0" y="0"/>
                  </a:moveTo>
                  <a:lnTo>
                    <a:pt x="297" y="6068"/>
                  </a:lnTo>
                  <a:lnTo>
                    <a:pt x="8983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4" name="Google Shape;1144;p34"/>
            <p:cNvSpPr/>
            <p:nvPr/>
          </p:nvSpPr>
          <p:spPr>
            <a:xfrm>
              <a:off x="4116200" y="4621200"/>
              <a:ext cx="241350" cy="167300"/>
            </a:xfrm>
            <a:custGeom>
              <a:avLst/>
              <a:gdLst/>
              <a:ahLst/>
              <a:cxnLst/>
              <a:rect l="l" t="t" r="r" b="b"/>
              <a:pathLst>
                <a:path w="9654" h="6692" extrusionOk="0">
                  <a:moveTo>
                    <a:pt x="8441" y="624"/>
                  </a:moveTo>
                  <a:lnTo>
                    <a:pt x="8966" y="6068"/>
                  </a:lnTo>
                  <a:lnTo>
                    <a:pt x="922" y="6068"/>
                  </a:lnTo>
                  <a:lnTo>
                    <a:pt x="655" y="624"/>
                  </a:lnTo>
                  <a:close/>
                  <a:moveTo>
                    <a:pt x="0" y="1"/>
                  </a:moveTo>
                  <a:lnTo>
                    <a:pt x="327" y="6692"/>
                  </a:lnTo>
                  <a:lnTo>
                    <a:pt x="9653" y="6692"/>
                  </a:lnTo>
                  <a:lnTo>
                    <a:pt x="9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5" name="Google Shape;1145;p34"/>
            <p:cNvSpPr/>
            <p:nvPr/>
          </p:nvSpPr>
          <p:spPr>
            <a:xfrm>
              <a:off x="3914500" y="4629000"/>
              <a:ext cx="217325" cy="151725"/>
            </a:xfrm>
            <a:custGeom>
              <a:avLst/>
              <a:gdLst/>
              <a:ahLst/>
              <a:cxnLst/>
              <a:rect l="l" t="t" r="r" b="b"/>
              <a:pathLst>
                <a:path w="8693" h="6069" extrusionOk="0">
                  <a:moveTo>
                    <a:pt x="0" y="0"/>
                  </a:moveTo>
                  <a:lnTo>
                    <a:pt x="6" y="6068"/>
                  </a:lnTo>
                  <a:lnTo>
                    <a:pt x="8692" y="6068"/>
                  </a:lnTo>
                  <a:lnTo>
                    <a:pt x="839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6" name="Google Shape;1146;p34"/>
            <p:cNvSpPr/>
            <p:nvPr/>
          </p:nvSpPr>
          <p:spPr>
            <a:xfrm>
              <a:off x="3906700" y="4621200"/>
              <a:ext cx="233300" cy="167300"/>
            </a:xfrm>
            <a:custGeom>
              <a:avLst/>
              <a:gdLst/>
              <a:ahLst/>
              <a:cxnLst/>
              <a:rect l="l" t="t" r="r" b="b"/>
              <a:pathLst>
                <a:path w="9332" h="6692" extrusionOk="0">
                  <a:moveTo>
                    <a:pt x="8410" y="624"/>
                  </a:moveTo>
                  <a:lnTo>
                    <a:pt x="8676" y="6068"/>
                  </a:lnTo>
                  <a:lnTo>
                    <a:pt x="629" y="6068"/>
                  </a:lnTo>
                  <a:lnTo>
                    <a:pt x="624" y="624"/>
                  </a:lnTo>
                  <a:close/>
                  <a:moveTo>
                    <a:pt x="1" y="1"/>
                  </a:moveTo>
                  <a:lnTo>
                    <a:pt x="6" y="6692"/>
                  </a:lnTo>
                  <a:lnTo>
                    <a:pt x="9331" y="6692"/>
                  </a:ln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7" name="Google Shape;1147;p34"/>
            <p:cNvSpPr/>
            <p:nvPr/>
          </p:nvSpPr>
          <p:spPr>
            <a:xfrm>
              <a:off x="3480325" y="4629000"/>
              <a:ext cx="224300" cy="151725"/>
            </a:xfrm>
            <a:custGeom>
              <a:avLst/>
              <a:gdLst/>
              <a:ahLst/>
              <a:cxnLst/>
              <a:rect l="l" t="t" r="r" b="b"/>
              <a:pathLst>
                <a:path w="8972" h="6069" extrusionOk="0">
                  <a:moveTo>
                    <a:pt x="576" y="0"/>
                  </a:moveTo>
                  <a:lnTo>
                    <a:pt x="1" y="6068"/>
                  </a:lnTo>
                  <a:lnTo>
                    <a:pt x="8686" y="6068"/>
                  </a:lnTo>
                  <a:lnTo>
                    <a:pt x="897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8" name="Google Shape;1148;p34"/>
            <p:cNvSpPr/>
            <p:nvPr/>
          </p:nvSpPr>
          <p:spPr>
            <a:xfrm>
              <a:off x="3471775" y="4621200"/>
              <a:ext cx="241025" cy="167300"/>
            </a:xfrm>
            <a:custGeom>
              <a:avLst/>
              <a:gdLst/>
              <a:ahLst/>
              <a:cxnLst/>
              <a:rect l="l" t="t" r="r" b="b"/>
              <a:pathLst>
                <a:path w="9641" h="6692" extrusionOk="0">
                  <a:moveTo>
                    <a:pt x="8987" y="624"/>
                  </a:moveTo>
                  <a:lnTo>
                    <a:pt x="8731" y="6068"/>
                  </a:lnTo>
                  <a:lnTo>
                    <a:pt x="685" y="6068"/>
                  </a:lnTo>
                  <a:lnTo>
                    <a:pt x="1202" y="624"/>
                  </a:lnTo>
                  <a:close/>
                  <a:moveTo>
                    <a:pt x="634" y="1"/>
                  </a:moveTo>
                  <a:lnTo>
                    <a:pt x="0" y="6692"/>
                  </a:lnTo>
                  <a:lnTo>
                    <a:pt x="9327" y="6692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9" name="Google Shape;1149;p34"/>
            <p:cNvSpPr/>
            <p:nvPr/>
          </p:nvSpPr>
          <p:spPr>
            <a:xfrm>
              <a:off x="4348925" y="4780700"/>
              <a:ext cx="240700" cy="162575"/>
            </a:xfrm>
            <a:custGeom>
              <a:avLst/>
              <a:gdLst/>
              <a:ahLst/>
              <a:cxnLst/>
              <a:rect l="l" t="t" r="r" b="b"/>
              <a:pathLst>
                <a:path w="9628" h="6503" extrusionOk="0">
                  <a:moveTo>
                    <a:pt x="1" y="0"/>
                  </a:moveTo>
                  <a:lnTo>
                    <a:pt x="629" y="6502"/>
                  </a:lnTo>
                  <a:lnTo>
                    <a:pt x="9627" y="6502"/>
                  </a:lnTo>
                  <a:lnTo>
                    <a:pt x="868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0" name="Google Shape;1150;p34"/>
            <p:cNvSpPr/>
            <p:nvPr/>
          </p:nvSpPr>
          <p:spPr>
            <a:xfrm>
              <a:off x="4340350" y="4772875"/>
              <a:ext cx="258250" cy="178175"/>
            </a:xfrm>
            <a:custGeom>
              <a:avLst/>
              <a:gdLst/>
              <a:ahLst/>
              <a:cxnLst/>
              <a:rect l="l" t="t" r="r" b="b"/>
              <a:pathLst>
                <a:path w="10330" h="7127" extrusionOk="0">
                  <a:moveTo>
                    <a:pt x="8761" y="625"/>
                  </a:moveTo>
                  <a:lnTo>
                    <a:pt x="9610" y="6504"/>
                  </a:lnTo>
                  <a:lnTo>
                    <a:pt x="1255" y="6504"/>
                  </a:lnTo>
                  <a:lnTo>
                    <a:pt x="687" y="625"/>
                  </a:lnTo>
                  <a:close/>
                  <a:moveTo>
                    <a:pt x="0" y="1"/>
                  </a:moveTo>
                  <a:lnTo>
                    <a:pt x="690" y="7127"/>
                  </a:lnTo>
                  <a:lnTo>
                    <a:pt x="10329" y="7127"/>
                  </a:lnTo>
                  <a:lnTo>
                    <a:pt x="9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1" name="Google Shape;1151;p34"/>
            <p:cNvSpPr/>
            <p:nvPr/>
          </p:nvSpPr>
          <p:spPr>
            <a:xfrm>
              <a:off x="4566100" y="4780700"/>
              <a:ext cx="248450" cy="162575"/>
            </a:xfrm>
            <a:custGeom>
              <a:avLst/>
              <a:gdLst/>
              <a:ahLst/>
              <a:cxnLst/>
              <a:rect l="l" t="t" r="r" b="b"/>
              <a:pathLst>
                <a:path w="9938" h="6503" extrusionOk="0">
                  <a:moveTo>
                    <a:pt x="1" y="0"/>
                  </a:moveTo>
                  <a:lnTo>
                    <a:pt x="940" y="6502"/>
                  </a:lnTo>
                  <a:lnTo>
                    <a:pt x="9937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2" name="Google Shape;1152;p34"/>
            <p:cNvSpPr/>
            <p:nvPr/>
          </p:nvSpPr>
          <p:spPr>
            <a:xfrm>
              <a:off x="4557100" y="4772875"/>
              <a:ext cx="266900" cy="178175"/>
            </a:xfrm>
            <a:custGeom>
              <a:avLst/>
              <a:gdLst/>
              <a:ahLst/>
              <a:cxnLst/>
              <a:rect l="l" t="t" r="r" b="b"/>
              <a:pathLst>
                <a:path w="10676" h="7127" extrusionOk="0">
                  <a:moveTo>
                    <a:pt x="8788" y="625"/>
                  </a:moveTo>
                  <a:lnTo>
                    <a:pt x="9920" y="6504"/>
                  </a:lnTo>
                  <a:lnTo>
                    <a:pt x="1570" y="6504"/>
                  </a:lnTo>
                  <a:lnTo>
                    <a:pt x="721" y="625"/>
                  </a:lnTo>
                  <a:close/>
                  <a:moveTo>
                    <a:pt x="0" y="1"/>
                  </a:moveTo>
                  <a:lnTo>
                    <a:pt x="1031" y="7127"/>
                  </a:lnTo>
                  <a:lnTo>
                    <a:pt x="10675" y="7127"/>
                  </a:lnTo>
                  <a:lnTo>
                    <a:pt x="9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3" name="Google Shape;1153;p34"/>
            <p:cNvSpPr/>
            <p:nvPr/>
          </p:nvSpPr>
          <p:spPr>
            <a:xfrm>
              <a:off x="2565175" y="4780700"/>
              <a:ext cx="263725" cy="162575"/>
            </a:xfrm>
            <a:custGeom>
              <a:avLst/>
              <a:gdLst/>
              <a:ahLst/>
              <a:cxnLst/>
              <a:rect l="l" t="t" r="r" b="b"/>
              <a:pathLst>
                <a:path w="10549" h="6503" extrusionOk="0">
                  <a:moveTo>
                    <a:pt x="1863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1054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34"/>
            <p:cNvSpPr/>
            <p:nvPr/>
          </p:nvSpPr>
          <p:spPr>
            <a:xfrm>
              <a:off x="2554850" y="4772875"/>
              <a:ext cx="283925" cy="178175"/>
            </a:xfrm>
            <a:custGeom>
              <a:avLst/>
              <a:gdLst/>
              <a:ahLst/>
              <a:cxnLst/>
              <a:rect l="l" t="t" r="r" b="b"/>
              <a:pathLst>
                <a:path w="11357" h="7127" extrusionOk="0">
                  <a:moveTo>
                    <a:pt x="10567" y="625"/>
                  </a:moveTo>
                  <a:lnTo>
                    <a:pt x="9165" y="6504"/>
                  </a:lnTo>
                  <a:lnTo>
                    <a:pt x="827" y="6504"/>
                  </a:lnTo>
                  <a:lnTo>
                    <a:pt x="2511" y="625"/>
                  </a:lnTo>
                  <a:close/>
                  <a:moveTo>
                    <a:pt x="2041" y="1"/>
                  </a:moveTo>
                  <a:lnTo>
                    <a:pt x="1" y="7127"/>
                  </a:lnTo>
                  <a:lnTo>
                    <a:pt x="9657" y="7127"/>
                  </a:lnTo>
                  <a:lnTo>
                    <a:pt x="113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34"/>
            <p:cNvSpPr/>
            <p:nvPr/>
          </p:nvSpPr>
          <p:spPr>
            <a:xfrm>
              <a:off x="4783225" y="4780700"/>
              <a:ext cx="256250" cy="162575"/>
            </a:xfrm>
            <a:custGeom>
              <a:avLst/>
              <a:gdLst/>
              <a:ahLst/>
              <a:cxnLst/>
              <a:rect l="l" t="t" r="r" b="b"/>
              <a:pathLst>
                <a:path w="10250" h="6503" extrusionOk="0">
                  <a:moveTo>
                    <a:pt x="1" y="0"/>
                  </a:moveTo>
                  <a:lnTo>
                    <a:pt x="1252" y="6502"/>
                  </a:lnTo>
                  <a:lnTo>
                    <a:pt x="10249" y="6502"/>
                  </a:lnTo>
                  <a:lnTo>
                    <a:pt x="868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34"/>
            <p:cNvSpPr/>
            <p:nvPr/>
          </p:nvSpPr>
          <p:spPr>
            <a:xfrm>
              <a:off x="4773800" y="4772875"/>
              <a:ext cx="275575" cy="178175"/>
            </a:xfrm>
            <a:custGeom>
              <a:avLst/>
              <a:gdLst/>
              <a:ahLst/>
              <a:cxnLst/>
              <a:rect l="l" t="t" r="r" b="b"/>
              <a:pathLst>
                <a:path w="11023" h="7127" extrusionOk="0">
                  <a:moveTo>
                    <a:pt x="8818" y="625"/>
                  </a:moveTo>
                  <a:lnTo>
                    <a:pt x="10231" y="6504"/>
                  </a:lnTo>
                  <a:lnTo>
                    <a:pt x="1887" y="6504"/>
                  </a:lnTo>
                  <a:lnTo>
                    <a:pt x="756" y="625"/>
                  </a:lnTo>
                  <a:close/>
                  <a:moveTo>
                    <a:pt x="0" y="1"/>
                  </a:moveTo>
                  <a:lnTo>
                    <a:pt x="1372" y="7127"/>
                  </a:lnTo>
                  <a:lnTo>
                    <a:pt x="11023" y="7127"/>
                  </a:lnTo>
                  <a:lnTo>
                    <a:pt x="93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34"/>
            <p:cNvSpPr/>
            <p:nvPr/>
          </p:nvSpPr>
          <p:spPr>
            <a:xfrm>
              <a:off x="3914625" y="4780700"/>
              <a:ext cx="225125" cy="162575"/>
            </a:xfrm>
            <a:custGeom>
              <a:avLst/>
              <a:gdLst/>
              <a:ahLst/>
              <a:cxnLst/>
              <a:rect l="l" t="t" r="r" b="b"/>
              <a:pathLst>
                <a:path w="9005" h="6503" extrusionOk="0">
                  <a:moveTo>
                    <a:pt x="1" y="0"/>
                  </a:moveTo>
                  <a:lnTo>
                    <a:pt x="6" y="6502"/>
                  </a:lnTo>
                  <a:lnTo>
                    <a:pt x="9004" y="6502"/>
                  </a:lnTo>
                  <a:lnTo>
                    <a:pt x="86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34"/>
            <p:cNvSpPr/>
            <p:nvPr/>
          </p:nvSpPr>
          <p:spPr>
            <a:xfrm>
              <a:off x="3906825" y="4772875"/>
              <a:ext cx="241100" cy="178175"/>
            </a:xfrm>
            <a:custGeom>
              <a:avLst/>
              <a:gdLst/>
              <a:ahLst/>
              <a:cxnLst/>
              <a:rect l="l" t="t" r="r" b="b"/>
              <a:pathLst>
                <a:path w="9644" h="7127" extrusionOk="0">
                  <a:moveTo>
                    <a:pt x="8702" y="625"/>
                  </a:moveTo>
                  <a:lnTo>
                    <a:pt x="8988" y="6504"/>
                  </a:lnTo>
                  <a:lnTo>
                    <a:pt x="631" y="6504"/>
                  </a:lnTo>
                  <a:lnTo>
                    <a:pt x="624" y="625"/>
                  </a:lnTo>
                  <a:close/>
                  <a:moveTo>
                    <a:pt x="0" y="1"/>
                  </a:moveTo>
                  <a:lnTo>
                    <a:pt x="7" y="7127"/>
                  </a:lnTo>
                  <a:lnTo>
                    <a:pt x="9643" y="71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9" name="Google Shape;1159;p34"/>
            <p:cNvSpPr/>
            <p:nvPr/>
          </p:nvSpPr>
          <p:spPr>
            <a:xfrm>
              <a:off x="5000400" y="4780700"/>
              <a:ext cx="264025" cy="162575"/>
            </a:xfrm>
            <a:custGeom>
              <a:avLst/>
              <a:gdLst/>
              <a:ahLst/>
              <a:cxnLst/>
              <a:rect l="l" t="t" r="r" b="b"/>
              <a:pathLst>
                <a:path w="10561" h="6503" extrusionOk="0">
                  <a:moveTo>
                    <a:pt x="1" y="0"/>
                  </a:moveTo>
                  <a:lnTo>
                    <a:pt x="1562" y="6502"/>
                  </a:lnTo>
                  <a:lnTo>
                    <a:pt x="10560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0" name="Google Shape;1160;p34"/>
            <p:cNvSpPr/>
            <p:nvPr/>
          </p:nvSpPr>
          <p:spPr>
            <a:xfrm>
              <a:off x="4990525" y="4772875"/>
              <a:ext cx="284225" cy="178175"/>
            </a:xfrm>
            <a:custGeom>
              <a:avLst/>
              <a:gdLst/>
              <a:ahLst/>
              <a:cxnLst/>
              <a:rect l="l" t="t" r="r" b="b"/>
              <a:pathLst>
                <a:path w="11369" h="7127" extrusionOk="0">
                  <a:moveTo>
                    <a:pt x="8847" y="625"/>
                  </a:moveTo>
                  <a:lnTo>
                    <a:pt x="10541" y="6504"/>
                  </a:lnTo>
                  <a:lnTo>
                    <a:pt x="2204" y="6504"/>
                  </a:lnTo>
                  <a:lnTo>
                    <a:pt x="791" y="625"/>
                  </a:lnTo>
                  <a:close/>
                  <a:moveTo>
                    <a:pt x="0" y="1"/>
                  </a:moveTo>
                  <a:lnTo>
                    <a:pt x="1712" y="7127"/>
                  </a:lnTo>
                  <a:lnTo>
                    <a:pt x="11368" y="7127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34"/>
            <p:cNvSpPr/>
            <p:nvPr/>
          </p:nvSpPr>
          <p:spPr>
            <a:xfrm>
              <a:off x="4131800" y="4780700"/>
              <a:ext cx="232875" cy="162575"/>
            </a:xfrm>
            <a:custGeom>
              <a:avLst/>
              <a:gdLst/>
              <a:ahLst/>
              <a:cxnLst/>
              <a:rect l="l" t="t" r="r" b="b"/>
              <a:pathLst>
                <a:path w="9315" h="6503" extrusionOk="0">
                  <a:moveTo>
                    <a:pt x="0" y="0"/>
                  </a:moveTo>
                  <a:lnTo>
                    <a:pt x="317" y="6502"/>
                  </a:lnTo>
                  <a:lnTo>
                    <a:pt x="9314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34"/>
            <p:cNvSpPr/>
            <p:nvPr/>
          </p:nvSpPr>
          <p:spPr>
            <a:xfrm>
              <a:off x="4123600" y="4772875"/>
              <a:ext cx="249650" cy="178175"/>
            </a:xfrm>
            <a:custGeom>
              <a:avLst/>
              <a:gdLst/>
              <a:ahLst/>
              <a:cxnLst/>
              <a:rect l="l" t="t" r="r" b="b"/>
              <a:pathLst>
                <a:path w="9986" h="7127" extrusionOk="0">
                  <a:moveTo>
                    <a:pt x="8730" y="625"/>
                  </a:moveTo>
                  <a:lnTo>
                    <a:pt x="9299" y="6504"/>
                  </a:lnTo>
                  <a:lnTo>
                    <a:pt x="943" y="6504"/>
                  </a:lnTo>
                  <a:lnTo>
                    <a:pt x="655" y="625"/>
                  </a:lnTo>
                  <a:close/>
                  <a:moveTo>
                    <a:pt x="0" y="1"/>
                  </a:moveTo>
                  <a:lnTo>
                    <a:pt x="348" y="7127"/>
                  </a:lnTo>
                  <a:lnTo>
                    <a:pt x="9986" y="7127"/>
                  </a:lnTo>
                  <a:lnTo>
                    <a:pt x="92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34"/>
            <p:cNvSpPr/>
            <p:nvPr/>
          </p:nvSpPr>
          <p:spPr>
            <a:xfrm>
              <a:off x="3015050" y="4780700"/>
              <a:ext cx="248150" cy="162575"/>
            </a:xfrm>
            <a:custGeom>
              <a:avLst/>
              <a:gdLst/>
              <a:ahLst/>
              <a:cxnLst/>
              <a:rect l="l" t="t" r="r" b="b"/>
              <a:pathLst>
                <a:path w="9926" h="6503" extrusionOk="0">
                  <a:moveTo>
                    <a:pt x="1240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99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4" name="Google Shape;1164;p34"/>
            <p:cNvSpPr/>
            <p:nvPr/>
          </p:nvSpPr>
          <p:spPr>
            <a:xfrm>
              <a:off x="3005625" y="4772875"/>
              <a:ext cx="266550" cy="178175"/>
            </a:xfrm>
            <a:custGeom>
              <a:avLst/>
              <a:gdLst/>
              <a:ahLst/>
              <a:cxnLst/>
              <a:rect l="l" t="t" r="r" b="b"/>
              <a:pathLst>
                <a:path w="10662" h="7127" extrusionOk="0">
                  <a:moveTo>
                    <a:pt x="9943" y="625"/>
                  </a:moveTo>
                  <a:lnTo>
                    <a:pt x="9104" y="6504"/>
                  </a:lnTo>
                  <a:lnTo>
                    <a:pt x="754" y="6504"/>
                  </a:lnTo>
                  <a:lnTo>
                    <a:pt x="1874" y="625"/>
                  </a:lnTo>
                  <a:close/>
                  <a:moveTo>
                    <a:pt x="1358" y="1"/>
                  </a:moveTo>
                  <a:lnTo>
                    <a:pt x="1" y="7127"/>
                  </a:lnTo>
                  <a:lnTo>
                    <a:pt x="9645" y="7127"/>
                  </a:lnTo>
                  <a:lnTo>
                    <a:pt x="10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5" name="Google Shape;1165;p34"/>
            <p:cNvSpPr/>
            <p:nvPr/>
          </p:nvSpPr>
          <p:spPr>
            <a:xfrm>
              <a:off x="2790100" y="4780700"/>
              <a:ext cx="255950" cy="162575"/>
            </a:xfrm>
            <a:custGeom>
              <a:avLst/>
              <a:gdLst/>
              <a:ahLst/>
              <a:cxnLst/>
              <a:rect l="l" t="t" r="r" b="b"/>
              <a:pathLst>
                <a:path w="10238" h="6503" extrusionOk="0">
                  <a:moveTo>
                    <a:pt x="1551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1023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34"/>
            <p:cNvSpPr/>
            <p:nvPr/>
          </p:nvSpPr>
          <p:spPr>
            <a:xfrm>
              <a:off x="2780250" y="4772875"/>
              <a:ext cx="275225" cy="178175"/>
            </a:xfrm>
            <a:custGeom>
              <a:avLst/>
              <a:gdLst/>
              <a:ahLst/>
              <a:cxnLst/>
              <a:rect l="l" t="t" r="r" b="b"/>
              <a:pathLst>
                <a:path w="11009" h="7127" extrusionOk="0">
                  <a:moveTo>
                    <a:pt x="10255" y="625"/>
                  </a:moveTo>
                  <a:lnTo>
                    <a:pt x="9134" y="6504"/>
                  </a:lnTo>
                  <a:lnTo>
                    <a:pt x="790" y="6504"/>
                  </a:lnTo>
                  <a:lnTo>
                    <a:pt x="2192" y="625"/>
                  </a:lnTo>
                  <a:close/>
                  <a:moveTo>
                    <a:pt x="1699" y="1"/>
                  </a:moveTo>
                  <a:lnTo>
                    <a:pt x="0" y="7127"/>
                  </a:lnTo>
                  <a:lnTo>
                    <a:pt x="9650" y="7127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34"/>
            <p:cNvSpPr/>
            <p:nvPr/>
          </p:nvSpPr>
          <p:spPr>
            <a:xfrm>
              <a:off x="3689850" y="4780700"/>
              <a:ext cx="224950" cy="162575"/>
            </a:xfrm>
            <a:custGeom>
              <a:avLst/>
              <a:gdLst/>
              <a:ahLst/>
              <a:cxnLst/>
              <a:rect l="l" t="t" r="r" b="b"/>
              <a:pathLst>
                <a:path w="8998" h="6503" extrusionOk="0">
                  <a:moveTo>
                    <a:pt x="305" y="0"/>
                  </a:moveTo>
                  <a:lnTo>
                    <a:pt x="1" y="6502"/>
                  </a:lnTo>
                  <a:lnTo>
                    <a:pt x="8997" y="6502"/>
                  </a:lnTo>
                  <a:lnTo>
                    <a:pt x="899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8" name="Google Shape;1168;p34"/>
            <p:cNvSpPr/>
            <p:nvPr/>
          </p:nvSpPr>
          <p:spPr>
            <a:xfrm>
              <a:off x="3681700" y="4772875"/>
              <a:ext cx="240900" cy="178175"/>
            </a:xfrm>
            <a:custGeom>
              <a:avLst/>
              <a:gdLst/>
              <a:ahLst/>
              <a:cxnLst/>
              <a:rect l="l" t="t" r="r" b="b"/>
              <a:pathLst>
                <a:path w="9636" h="7127" extrusionOk="0">
                  <a:moveTo>
                    <a:pt x="9006" y="625"/>
                  </a:moveTo>
                  <a:lnTo>
                    <a:pt x="9012" y="6504"/>
                  </a:lnTo>
                  <a:lnTo>
                    <a:pt x="653" y="6504"/>
                  </a:lnTo>
                  <a:lnTo>
                    <a:pt x="930" y="625"/>
                  </a:lnTo>
                  <a:close/>
                  <a:moveTo>
                    <a:pt x="334" y="1"/>
                  </a:moveTo>
                  <a:lnTo>
                    <a:pt x="1" y="7127"/>
                  </a:lnTo>
                  <a:lnTo>
                    <a:pt x="9636" y="7127"/>
                  </a:lnTo>
                  <a:lnTo>
                    <a:pt x="9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9" name="Google Shape;1169;p34"/>
            <p:cNvSpPr/>
            <p:nvPr/>
          </p:nvSpPr>
          <p:spPr>
            <a:xfrm>
              <a:off x="3464925" y="4780700"/>
              <a:ext cx="232575" cy="162575"/>
            </a:xfrm>
            <a:custGeom>
              <a:avLst/>
              <a:gdLst/>
              <a:ahLst/>
              <a:cxnLst/>
              <a:rect l="l" t="t" r="r" b="b"/>
              <a:pathLst>
                <a:path w="9303" h="6503" extrusionOk="0">
                  <a:moveTo>
                    <a:pt x="617" y="0"/>
                  </a:moveTo>
                  <a:lnTo>
                    <a:pt x="1" y="6502"/>
                  </a:lnTo>
                  <a:lnTo>
                    <a:pt x="8998" y="6502"/>
                  </a:lnTo>
                  <a:lnTo>
                    <a:pt x="9302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0" name="Google Shape;1170;p34"/>
            <p:cNvSpPr/>
            <p:nvPr/>
          </p:nvSpPr>
          <p:spPr>
            <a:xfrm>
              <a:off x="3456350" y="4772875"/>
              <a:ext cx="249325" cy="178175"/>
            </a:xfrm>
            <a:custGeom>
              <a:avLst/>
              <a:gdLst/>
              <a:ahLst/>
              <a:cxnLst/>
              <a:rect l="l" t="t" r="r" b="b"/>
              <a:pathLst>
                <a:path w="9973" h="7127" extrusionOk="0">
                  <a:moveTo>
                    <a:pt x="9320" y="625"/>
                  </a:moveTo>
                  <a:lnTo>
                    <a:pt x="9043" y="6504"/>
                  </a:lnTo>
                  <a:lnTo>
                    <a:pt x="686" y="6504"/>
                  </a:lnTo>
                  <a:lnTo>
                    <a:pt x="1243" y="625"/>
                  </a:lnTo>
                  <a:close/>
                  <a:moveTo>
                    <a:pt x="677" y="1"/>
                  </a:moveTo>
                  <a:lnTo>
                    <a:pt x="0" y="7127"/>
                  </a:lnTo>
                  <a:lnTo>
                    <a:pt x="9638" y="7127"/>
                  </a:lnTo>
                  <a:lnTo>
                    <a:pt x="9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1" name="Google Shape;1171;p34"/>
            <p:cNvSpPr/>
            <p:nvPr/>
          </p:nvSpPr>
          <p:spPr>
            <a:xfrm>
              <a:off x="3239975" y="4780700"/>
              <a:ext cx="240375" cy="162575"/>
            </a:xfrm>
            <a:custGeom>
              <a:avLst/>
              <a:gdLst/>
              <a:ahLst/>
              <a:cxnLst/>
              <a:rect l="l" t="t" r="r" b="b"/>
              <a:pathLst>
                <a:path w="9615" h="6503" extrusionOk="0">
                  <a:moveTo>
                    <a:pt x="928" y="0"/>
                  </a:moveTo>
                  <a:lnTo>
                    <a:pt x="1" y="6502"/>
                  </a:lnTo>
                  <a:lnTo>
                    <a:pt x="8999" y="6502"/>
                  </a:lnTo>
                  <a:lnTo>
                    <a:pt x="961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2" name="Google Shape;1172;p34"/>
            <p:cNvSpPr/>
            <p:nvPr/>
          </p:nvSpPr>
          <p:spPr>
            <a:xfrm>
              <a:off x="3231000" y="4772875"/>
              <a:ext cx="257925" cy="178175"/>
            </a:xfrm>
            <a:custGeom>
              <a:avLst/>
              <a:gdLst/>
              <a:ahLst/>
              <a:cxnLst/>
              <a:rect l="l" t="t" r="r" b="b"/>
              <a:pathLst>
                <a:path w="10317" h="7127" extrusionOk="0">
                  <a:moveTo>
                    <a:pt x="9631" y="625"/>
                  </a:moveTo>
                  <a:lnTo>
                    <a:pt x="9074" y="6504"/>
                  </a:lnTo>
                  <a:lnTo>
                    <a:pt x="718" y="6504"/>
                  </a:lnTo>
                  <a:lnTo>
                    <a:pt x="1558" y="625"/>
                  </a:lnTo>
                  <a:close/>
                  <a:moveTo>
                    <a:pt x="1017" y="1"/>
                  </a:moveTo>
                  <a:lnTo>
                    <a:pt x="1" y="7127"/>
                  </a:lnTo>
                  <a:lnTo>
                    <a:pt x="9640" y="7127"/>
                  </a:lnTo>
                  <a:lnTo>
                    <a:pt x="103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3" name="Google Shape;1173;p34"/>
            <p:cNvSpPr/>
            <p:nvPr/>
          </p:nvSpPr>
          <p:spPr>
            <a:xfrm>
              <a:off x="4754050" y="4629000"/>
              <a:ext cx="246375" cy="151725"/>
            </a:xfrm>
            <a:custGeom>
              <a:avLst/>
              <a:gdLst/>
              <a:ahLst/>
              <a:cxnLst/>
              <a:rect l="l" t="t" r="r" b="b"/>
              <a:pathLst>
                <a:path w="9855" h="6069" extrusionOk="0">
                  <a:moveTo>
                    <a:pt x="1" y="0"/>
                  </a:moveTo>
                  <a:lnTo>
                    <a:pt x="1168" y="6068"/>
                  </a:lnTo>
                  <a:lnTo>
                    <a:pt x="9855" y="606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4" name="Google Shape;1174;p34"/>
            <p:cNvSpPr/>
            <p:nvPr/>
          </p:nvSpPr>
          <p:spPr>
            <a:xfrm>
              <a:off x="4744600" y="4621200"/>
              <a:ext cx="265700" cy="167300"/>
            </a:xfrm>
            <a:custGeom>
              <a:avLst/>
              <a:gdLst/>
              <a:ahLst/>
              <a:cxnLst/>
              <a:rect l="l" t="t" r="r" b="b"/>
              <a:pathLst>
                <a:path w="10628" h="6692" extrusionOk="0">
                  <a:moveTo>
                    <a:pt x="8528" y="624"/>
                  </a:moveTo>
                  <a:lnTo>
                    <a:pt x="9836" y="6068"/>
                  </a:lnTo>
                  <a:lnTo>
                    <a:pt x="1803" y="6068"/>
                  </a:lnTo>
                  <a:lnTo>
                    <a:pt x="755" y="624"/>
                  </a:lnTo>
                  <a:close/>
                  <a:moveTo>
                    <a:pt x="1" y="1"/>
                  </a:moveTo>
                  <a:lnTo>
                    <a:pt x="1289" y="6692"/>
                  </a:lnTo>
                  <a:lnTo>
                    <a:pt x="10628" y="6692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5" name="Google Shape;1175;p34"/>
            <p:cNvSpPr/>
            <p:nvPr/>
          </p:nvSpPr>
          <p:spPr>
            <a:xfrm>
              <a:off x="2289600" y="4341925"/>
              <a:ext cx="251625" cy="145225"/>
            </a:xfrm>
            <a:custGeom>
              <a:avLst/>
              <a:gdLst/>
              <a:ahLst/>
              <a:cxnLst/>
              <a:rect l="l" t="t" r="r" b="b"/>
              <a:pathLst>
                <a:path w="10065" h="5809" extrusionOk="0">
                  <a:moveTo>
                    <a:pt x="2219" y="0"/>
                  </a:moveTo>
                  <a:lnTo>
                    <a:pt x="0" y="5808"/>
                  </a:lnTo>
                  <a:lnTo>
                    <a:pt x="8123" y="5808"/>
                  </a:lnTo>
                  <a:lnTo>
                    <a:pt x="1006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6" name="Google Shape;1176;p34"/>
            <p:cNvSpPr/>
            <p:nvPr/>
          </p:nvSpPr>
          <p:spPr>
            <a:xfrm>
              <a:off x="2278275" y="4334125"/>
              <a:ext cx="273775" cy="160800"/>
            </a:xfrm>
            <a:custGeom>
              <a:avLst/>
              <a:gdLst/>
              <a:ahLst/>
              <a:cxnLst/>
              <a:rect l="l" t="t" r="r" b="b"/>
              <a:pathLst>
                <a:path w="10951" h="6432" extrusionOk="0">
                  <a:moveTo>
                    <a:pt x="10085" y="624"/>
                  </a:moveTo>
                  <a:lnTo>
                    <a:pt x="8352" y="5809"/>
                  </a:lnTo>
                  <a:lnTo>
                    <a:pt x="905" y="5809"/>
                  </a:lnTo>
                  <a:lnTo>
                    <a:pt x="2886" y="624"/>
                  </a:lnTo>
                  <a:close/>
                  <a:moveTo>
                    <a:pt x="2458" y="1"/>
                  </a:moveTo>
                  <a:lnTo>
                    <a:pt x="0" y="6432"/>
                  </a:lnTo>
                  <a:lnTo>
                    <a:pt x="8801" y="6432"/>
                  </a:lnTo>
                  <a:lnTo>
                    <a:pt x="10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7" name="Google Shape;1177;p34"/>
            <p:cNvSpPr/>
            <p:nvPr/>
          </p:nvSpPr>
          <p:spPr>
            <a:xfrm>
              <a:off x="2041650" y="4487125"/>
              <a:ext cx="247975" cy="141900"/>
            </a:xfrm>
            <a:custGeom>
              <a:avLst/>
              <a:gdLst/>
              <a:ahLst/>
              <a:cxnLst/>
              <a:rect l="l" t="t" r="r" b="b"/>
              <a:pathLst>
                <a:path w="9919" h="5676" extrusionOk="0">
                  <a:moveTo>
                    <a:pt x="2419" y="0"/>
                  </a:moveTo>
                  <a:lnTo>
                    <a:pt x="0" y="5675"/>
                  </a:lnTo>
                  <a:lnTo>
                    <a:pt x="7750" y="5675"/>
                  </a:lnTo>
                  <a:lnTo>
                    <a:pt x="991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8" name="Google Shape;1178;p34"/>
            <p:cNvSpPr/>
            <p:nvPr/>
          </p:nvSpPr>
          <p:spPr>
            <a:xfrm>
              <a:off x="2029850" y="4479350"/>
              <a:ext cx="271050" cy="157450"/>
            </a:xfrm>
            <a:custGeom>
              <a:avLst/>
              <a:gdLst/>
              <a:ahLst/>
              <a:cxnLst/>
              <a:rect l="l" t="t" r="r" b="b"/>
              <a:pathLst>
                <a:path w="10842" h="6298" extrusionOk="0">
                  <a:moveTo>
                    <a:pt x="9937" y="623"/>
                  </a:moveTo>
                  <a:lnTo>
                    <a:pt x="8008" y="5675"/>
                  </a:lnTo>
                  <a:lnTo>
                    <a:pt x="944" y="5675"/>
                  </a:lnTo>
                  <a:lnTo>
                    <a:pt x="3097" y="623"/>
                  </a:lnTo>
                  <a:close/>
                  <a:moveTo>
                    <a:pt x="2684" y="0"/>
                  </a:moveTo>
                  <a:lnTo>
                    <a:pt x="0" y="6298"/>
                  </a:lnTo>
                  <a:lnTo>
                    <a:pt x="8436" y="6298"/>
                  </a:lnTo>
                  <a:lnTo>
                    <a:pt x="108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9" name="Google Shape;1179;p34"/>
            <p:cNvSpPr/>
            <p:nvPr/>
          </p:nvSpPr>
          <p:spPr>
            <a:xfrm>
              <a:off x="2102100" y="4341925"/>
              <a:ext cx="242975" cy="145225"/>
            </a:xfrm>
            <a:custGeom>
              <a:avLst/>
              <a:gdLst/>
              <a:ahLst/>
              <a:cxnLst/>
              <a:rect l="l" t="t" r="r" b="b"/>
              <a:pathLst>
                <a:path w="9719" h="5809" extrusionOk="0">
                  <a:moveTo>
                    <a:pt x="2477" y="0"/>
                  </a:moveTo>
                  <a:lnTo>
                    <a:pt x="1" y="5808"/>
                  </a:lnTo>
                  <a:lnTo>
                    <a:pt x="7500" y="5808"/>
                  </a:lnTo>
                  <a:lnTo>
                    <a:pt x="971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0" name="Google Shape;1180;p34"/>
            <p:cNvSpPr/>
            <p:nvPr/>
          </p:nvSpPr>
          <p:spPr>
            <a:xfrm>
              <a:off x="2090325" y="4334125"/>
              <a:ext cx="266075" cy="160800"/>
            </a:xfrm>
            <a:custGeom>
              <a:avLst/>
              <a:gdLst/>
              <a:ahLst/>
              <a:cxnLst/>
              <a:rect l="l" t="t" r="r" b="b"/>
              <a:pathLst>
                <a:path w="10643" h="6432" extrusionOk="0">
                  <a:moveTo>
                    <a:pt x="9737" y="624"/>
                  </a:moveTo>
                  <a:lnTo>
                    <a:pt x="7756" y="5809"/>
                  </a:lnTo>
                  <a:lnTo>
                    <a:pt x="943" y="5809"/>
                  </a:lnTo>
                  <a:lnTo>
                    <a:pt x="3153" y="624"/>
                  </a:lnTo>
                  <a:close/>
                  <a:moveTo>
                    <a:pt x="2741" y="1"/>
                  </a:moveTo>
                  <a:lnTo>
                    <a:pt x="0" y="6432"/>
                  </a:lnTo>
                  <a:lnTo>
                    <a:pt x="8185" y="6432"/>
                  </a:lnTo>
                  <a:lnTo>
                    <a:pt x="106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1" name="Google Shape;1181;p34"/>
            <p:cNvSpPr/>
            <p:nvPr/>
          </p:nvSpPr>
          <p:spPr>
            <a:xfrm>
              <a:off x="1976975" y="4629000"/>
              <a:ext cx="258425" cy="151725"/>
            </a:xfrm>
            <a:custGeom>
              <a:avLst/>
              <a:gdLst/>
              <a:ahLst/>
              <a:cxnLst/>
              <a:rect l="l" t="t" r="r" b="b"/>
              <a:pathLst>
                <a:path w="10337" h="6069" extrusionOk="0">
                  <a:moveTo>
                    <a:pt x="2587" y="0"/>
                  </a:moveTo>
                  <a:lnTo>
                    <a:pt x="0" y="6068"/>
                  </a:lnTo>
                  <a:lnTo>
                    <a:pt x="8019" y="6068"/>
                  </a:lnTo>
                  <a:lnTo>
                    <a:pt x="1033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2" name="Google Shape;1182;p34"/>
            <p:cNvSpPr/>
            <p:nvPr/>
          </p:nvSpPr>
          <p:spPr>
            <a:xfrm>
              <a:off x="1965175" y="4621200"/>
              <a:ext cx="281525" cy="167300"/>
            </a:xfrm>
            <a:custGeom>
              <a:avLst/>
              <a:gdLst/>
              <a:ahLst/>
              <a:cxnLst/>
              <a:rect l="l" t="t" r="r" b="b"/>
              <a:pathLst>
                <a:path w="11261" h="6692" extrusionOk="0">
                  <a:moveTo>
                    <a:pt x="10355" y="624"/>
                  </a:moveTo>
                  <a:lnTo>
                    <a:pt x="8275" y="6068"/>
                  </a:lnTo>
                  <a:lnTo>
                    <a:pt x="944" y="6068"/>
                  </a:lnTo>
                  <a:lnTo>
                    <a:pt x="3264" y="624"/>
                  </a:lnTo>
                  <a:close/>
                  <a:moveTo>
                    <a:pt x="2852" y="1"/>
                  </a:moveTo>
                  <a:lnTo>
                    <a:pt x="1" y="6692"/>
                  </a:lnTo>
                  <a:lnTo>
                    <a:pt x="8705" y="6692"/>
                  </a:lnTo>
                  <a:lnTo>
                    <a:pt x="112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3" name="Google Shape;1183;p34"/>
            <p:cNvSpPr/>
            <p:nvPr/>
          </p:nvSpPr>
          <p:spPr>
            <a:xfrm>
              <a:off x="1907700" y="4780700"/>
              <a:ext cx="269750" cy="162575"/>
            </a:xfrm>
            <a:custGeom>
              <a:avLst/>
              <a:gdLst/>
              <a:ahLst/>
              <a:cxnLst/>
              <a:rect l="l" t="t" r="r" b="b"/>
              <a:pathLst>
                <a:path w="10790" h="6503" extrusionOk="0">
                  <a:moveTo>
                    <a:pt x="2771" y="0"/>
                  </a:moveTo>
                  <a:lnTo>
                    <a:pt x="0" y="6502"/>
                  </a:lnTo>
                  <a:lnTo>
                    <a:pt x="8305" y="6502"/>
                  </a:lnTo>
                  <a:lnTo>
                    <a:pt x="1079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4" name="Google Shape;1184;p34"/>
            <p:cNvSpPr/>
            <p:nvPr/>
          </p:nvSpPr>
          <p:spPr>
            <a:xfrm>
              <a:off x="1895875" y="4772875"/>
              <a:ext cx="292875" cy="178175"/>
            </a:xfrm>
            <a:custGeom>
              <a:avLst/>
              <a:gdLst/>
              <a:ahLst/>
              <a:cxnLst/>
              <a:rect l="l" t="t" r="r" b="b"/>
              <a:pathLst>
                <a:path w="11715" h="7127" extrusionOk="0">
                  <a:moveTo>
                    <a:pt x="10809" y="625"/>
                  </a:moveTo>
                  <a:lnTo>
                    <a:pt x="8563" y="6504"/>
                  </a:lnTo>
                  <a:lnTo>
                    <a:pt x="944" y="6504"/>
                  </a:lnTo>
                  <a:lnTo>
                    <a:pt x="3451" y="625"/>
                  </a:lnTo>
                  <a:close/>
                  <a:moveTo>
                    <a:pt x="3038" y="1"/>
                  </a:moveTo>
                  <a:lnTo>
                    <a:pt x="1" y="7127"/>
                  </a:lnTo>
                  <a:lnTo>
                    <a:pt x="8993" y="7127"/>
                  </a:lnTo>
                  <a:lnTo>
                    <a:pt x="117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5" name="Google Shape;1185;p34"/>
            <p:cNvSpPr/>
            <p:nvPr/>
          </p:nvSpPr>
          <p:spPr>
            <a:xfrm>
              <a:off x="1833225" y="4943250"/>
              <a:ext cx="282100" cy="174650"/>
            </a:xfrm>
            <a:custGeom>
              <a:avLst/>
              <a:gdLst/>
              <a:ahLst/>
              <a:cxnLst/>
              <a:rect l="l" t="t" r="r" b="b"/>
              <a:pathLst>
                <a:path w="11284" h="6986" extrusionOk="0">
                  <a:moveTo>
                    <a:pt x="2979" y="0"/>
                  </a:moveTo>
                  <a:lnTo>
                    <a:pt x="1" y="6986"/>
                  </a:lnTo>
                  <a:lnTo>
                    <a:pt x="8615" y="6986"/>
                  </a:lnTo>
                  <a:lnTo>
                    <a:pt x="1128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6" name="Google Shape;1186;p34"/>
            <p:cNvSpPr/>
            <p:nvPr/>
          </p:nvSpPr>
          <p:spPr>
            <a:xfrm>
              <a:off x="1821425" y="4935450"/>
              <a:ext cx="305225" cy="190275"/>
            </a:xfrm>
            <a:custGeom>
              <a:avLst/>
              <a:gdLst/>
              <a:ahLst/>
              <a:cxnLst/>
              <a:rect l="l" t="t" r="r" b="b"/>
              <a:pathLst>
                <a:path w="12209" h="7611" extrusionOk="0">
                  <a:moveTo>
                    <a:pt x="11304" y="624"/>
                  </a:moveTo>
                  <a:lnTo>
                    <a:pt x="8872" y="6986"/>
                  </a:lnTo>
                  <a:lnTo>
                    <a:pt x="945" y="6986"/>
                  </a:lnTo>
                  <a:lnTo>
                    <a:pt x="3657" y="624"/>
                  </a:lnTo>
                  <a:close/>
                  <a:moveTo>
                    <a:pt x="3245" y="1"/>
                  </a:moveTo>
                  <a:lnTo>
                    <a:pt x="1" y="7610"/>
                  </a:lnTo>
                  <a:lnTo>
                    <a:pt x="9302" y="7610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7" name="Google Shape;1187;p34"/>
            <p:cNvSpPr/>
            <p:nvPr/>
          </p:nvSpPr>
          <p:spPr>
            <a:xfrm>
              <a:off x="5593600" y="4629000"/>
              <a:ext cx="250350" cy="151725"/>
            </a:xfrm>
            <a:custGeom>
              <a:avLst/>
              <a:gdLst/>
              <a:ahLst/>
              <a:cxnLst/>
              <a:rect l="l" t="t" r="r" b="b"/>
              <a:pathLst>
                <a:path w="10014" h="6069" extrusionOk="0">
                  <a:moveTo>
                    <a:pt x="1" y="0"/>
                  </a:moveTo>
                  <a:lnTo>
                    <a:pt x="2330" y="6068"/>
                  </a:lnTo>
                  <a:lnTo>
                    <a:pt x="10014" y="6068"/>
                  </a:lnTo>
                  <a:lnTo>
                    <a:pt x="742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8" name="Google Shape;1188;p34"/>
            <p:cNvSpPr/>
            <p:nvPr/>
          </p:nvSpPr>
          <p:spPr>
            <a:xfrm>
              <a:off x="5582275" y="4621200"/>
              <a:ext cx="273500" cy="167300"/>
            </a:xfrm>
            <a:custGeom>
              <a:avLst/>
              <a:gdLst/>
              <a:ahLst/>
              <a:cxnLst/>
              <a:rect l="l" t="t" r="r" b="b"/>
              <a:pathLst>
                <a:path w="10940" h="6692" extrusionOk="0">
                  <a:moveTo>
                    <a:pt x="7676" y="624"/>
                  </a:moveTo>
                  <a:lnTo>
                    <a:pt x="9996" y="6068"/>
                  </a:lnTo>
                  <a:lnTo>
                    <a:pt x="2998" y="6068"/>
                  </a:lnTo>
                  <a:lnTo>
                    <a:pt x="908" y="624"/>
                  </a:lnTo>
                  <a:close/>
                  <a:moveTo>
                    <a:pt x="1" y="1"/>
                  </a:moveTo>
                  <a:lnTo>
                    <a:pt x="2569" y="6692"/>
                  </a:lnTo>
                  <a:lnTo>
                    <a:pt x="10940" y="6692"/>
                  </a:lnTo>
                  <a:lnTo>
                    <a:pt x="8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9" name="Google Shape;1189;p34"/>
            <p:cNvSpPr/>
            <p:nvPr/>
          </p:nvSpPr>
          <p:spPr>
            <a:xfrm>
              <a:off x="5651850" y="4780700"/>
              <a:ext cx="261400" cy="162575"/>
            </a:xfrm>
            <a:custGeom>
              <a:avLst/>
              <a:gdLst/>
              <a:ahLst/>
              <a:cxnLst/>
              <a:rect l="l" t="t" r="r" b="b"/>
              <a:pathLst>
                <a:path w="10456" h="6503" extrusionOk="0">
                  <a:moveTo>
                    <a:pt x="0" y="0"/>
                  </a:moveTo>
                  <a:lnTo>
                    <a:pt x="2496" y="6502"/>
                  </a:lnTo>
                  <a:lnTo>
                    <a:pt x="10456" y="6502"/>
                  </a:lnTo>
                  <a:lnTo>
                    <a:pt x="768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0" name="Google Shape;1190;p34"/>
            <p:cNvSpPr/>
            <p:nvPr/>
          </p:nvSpPr>
          <p:spPr>
            <a:xfrm>
              <a:off x="5640525" y="4772875"/>
              <a:ext cx="284525" cy="178175"/>
            </a:xfrm>
            <a:custGeom>
              <a:avLst/>
              <a:gdLst/>
              <a:ahLst/>
              <a:cxnLst/>
              <a:rect l="l" t="t" r="r" b="b"/>
              <a:pathLst>
                <a:path w="11381" h="7127" extrusionOk="0">
                  <a:moveTo>
                    <a:pt x="7931" y="625"/>
                  </a:moveTo>
                  <a:lnTo>
                    <a:pt x="10437" y="6504"/>
                  </a:lnTo>
                  <a:lnTo>
                    <a:pt x="3165" y="6504"/>
                  </a:lnTo>
                  <a:lnTo>
                    <a:pt x="907" y="625"/>
                  </a:lnTo>
                  <a:close/>
                  <a:moveTo>
                    <a:pt x="0" y="1"/>
                  </a:moveTo>
                  <a:lnTo>
                    <a:pt x="2736" y="7127"/>
                  </a:lnTo>
                  <a:lnTo>
                    <a:pt x="11381" y="7127"/>
                  </a:lnTo>
                  <a:lnTo>
                    <a:pt x="83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1" name="Google Shape;1191;p34"/>
            <p:cNvSpPr/>
            <p:nvPr/>
          </p:nvSpPr>
          <p:spPr>
            <a:xfrm>
              <a:off x="5714250" y="4943250"/>
              <a:ext cx="273450" cy="174650"/>
            </a:xfrm>
            <a:custGeom>
              <a:avLst/>
              <a:gdLst/>
              <a:ahLst/>
              <a:cxnLst/>
              <a:rect l="l" t="t" r="r" b="b"/>
              <a:pathLst>
                <a:path w="10938" h="6986" extrusionOk="0">
                  <a:moveTo>
                    <a:pt x="0" y="0"/>
                  </a:moveTo>
                  <a:lnTo>
                    <a:pt x="2683" y="6986"/>
                  </a:lnTo>
                  <a:lnTo>
                    <a:pt x="10938" y="6986"/>
                  </a:lnTo>
                  <a:lnTo>
                    <a:pt x="7960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2" name="Google Shape;1192;p34"/>
            <p:cNvSpPr/>
            <p:nvPr/>
          </p:nvSpPr>
          <p:spPr>
            <a:xfrm>
              <a:off x="5702925" y="4935450"/>
              <a:ext cx="296575" cy="190275"/>
            </a:xfrm>
            <a:custGeom>
              <a:avLst/>
              <a:gdLst/>
              <a:ahLst/>
              <a:cxnLst/>
              <a:rect l="l" t="t" r="r" b="b"/>
              <a:pathLst>
                <a:path w="11863" h="7611" extrusionOk="0">
                  <a:moveTo>
                    <a:pt x="8206" y="624"/>
                  </a:moveTo>
                  <a:lnTo>
                    <a:pt x="10918" y="6986"/>
                  </a:lnTo>
                  <a:lnTo>
                    <a:pt x="3350" y="6986"/>
                  </a:lnTo>
                  <a:lnTo>
                    <a:pt x="907" y="624"/>
                  </a:lnTo>
                  <a:close/>
                  <a:moveTo>
                    <a:pt x="0" y="1"/>
                  </a:moveTo>
                  <a:lnTo>
                    <a:pt x="2922" y="7610"/>
                  </a:lnTo>
                  <a:lnTo>
                    <a:pt x="11862" y="7610"/>
                  </a:lnTo>
                  <a:lnTo>
                    <a:pt x="86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3" name="Google Shape;1193;p34"/>
            <p:cNvSpPr/>
            <p:nvPr/>
          </p:nvSpPr>
          <p:spPr>
            <a:xfrm>
              <a:off x="3914225" y="4341925"/>
              <a:ext cx="203275" cy="145225"/>
            </a:xfrm>
            <a:custGeom>
              <a:avLst/>
              <a:gdLst/>
              <a:ahLst/>
              <a:cxnLst/>
              <a:rect l="l" t="t" r="r" b="b"/>
              <a:pathLst>
                <a:path w="8131" h="5809" extrusionOk="0">
                  <a:moveTo>
                    <a:pt x="0" y="0"/>
                  </a:moveTo>
                  <a:lnTo>
                    <a:pt x="6" y="5808"/>
                  </a:lnTo>
                  <a:lnTo>
                    <a:pt x="8130" y="5808"/>
                  </a:lnTo>
                  <a:lnTo>
                    <a:pt x="784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4" name="Google Shape;1194;p34"/>
            <p:cNvSpPr/>
            <p:nvPr/>
          </p:nvSpPr>
          <p:spPr>
            <a:xfrm>
              <a:off x="3906425" y="4334125"/>
              <a:ext cx="219250" cy="160800"/>
            </a:xfrm>
            <a:custGeom>
              <a:avLst/>
              <a:gdLst/>
              <a:ahLst/>
              <a:cxnLst/>
              <a:rect l="l" t="t" r="r" b="b"/>
              <a:pathLst>
                <a:path w="8770" h="6432" extrusionOk="0">
                  <a:moveTo>
                    <a:pt x="7861" y="624"/>
                  </a:moveTo>
                  <a:lnTo>
                    <a:pt x="8114" y="5809"/>
                  </a:lnTo>
                  <a:lnTo>
                    <a:pt x="629" y="5809"/>
                  </a:lnTo>
                  <a:lnTo>
                    <a:pt x="624" y="624"/>
                  </a:lnTo>
                  <a:close/>
                  <a:moveTo>
                    <a:pt x="1" y="1"/>
                  </a:moveTo>
                  <a:lnTo>
                    <a:pt x="6" y="6432"/>
                  </a:lnTo>
                  <a:lnTo>
                    <a:pt x="8769" y="6432"/>
                  </a:lnTo>
                  <a:lnTo>
                    <a:pt x="8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5" name="Google Shape;1195;p34"/>
            <p:cNvSpPr/>
            <p:nvPr/>
          </p:nvSpPr>
          <p:spPr>
            <a:xfrm>
              <a:off x="5539150" y="4487125"/>
              <a:ext cx="240175" cy="141900"/>
            </a:xfrm>
            <a:custGeom>
              <a:avLst/>
              <a:gdLst/>
              <a:ahLst/>
              <a:cxnLst/>
              <a:rect l="l" t="t" r="r" b="b"/>
              <a:pathLst>
                <a:path w="9607" h="5676" extrusionOk="0">
                  <a:moveTo>
                    <a:pt x="1" y="0"/>
                  </a:moveTo>
                  <a:lnTo>
                    <a:pt x="2179" y="5675"/>
                  </a:lnTo>
                  <a:lnTo>
                    <a:pt x="9606" y="5675"/>
                  </a:lnTo>
                  <a:lnTo>
                    <a:pt x="71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34"/>
            <p:cNvSpPr/>
            <p:nvPr/>
          </p:nvSpPr>
          <p:spPr>
            <a:xfrm>
              <a:off x="5527800" y="4479350"/>
              <a:ext cx="263300" cy="157450"/>
            </a:xfrm>
            <a:custGeom>
              <a:avLst/>
              <a:gdLst/>
              <a:ahLst/>
              <a:cxnLst/>
              <a:rect l="l" t="t" r="r" b="b"/>
              <a:pathLst>
                <a:path w="10532" h="6298" extrusionOk="0">
                  <a:moveTo>
                    <a:pt x="7434" y="623"/>
                  </a:moveTo>
                  <a:lnTo>
                    <a:pt x="9588" y="5675"/>
                  </a:lnTo>
                  <a:lnTo>
                    <a:pt x="2847" y="5675"/>
                  </a:lnTo>
                  <a:lnTo>
                    <a:pt x="908" y="623"/>
                  </a:lnTo>
                  <a:close/>
                  <a:moveTo>
                    <a:pt x="1" y="0"/>
                  </a:moveTo>
                  <a:lnTo>
                    <a:pt x="2420" y="6298"/>
                  </a:lnTo>
                  <a:lnTo>
                    <a:pt x="10532" y="6298"/>
                  </a:lnTo>
                  <a:lnTo>
                    <a:pt x="7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34"/>
            <p:cNvSpPr/>
            <p:nvPr/>
          </p:nvSpPr>
          <p:spPr>
            <a:xfrm>
              <a:off x="5434700" y="4780700"/>
              <a:ext cx="279575" cy="162575"/>
            </a:xfrm>
            <a:custGeom>
              <a:avLst/>
              <a:gdLst/>
              <a:ahLst/>
              <a:cxnLst/>
              <a:rect l="l" t="t" r="r" b="b"/>
              <a:pathLst>
                <a:path w="11183" h="6503" extrusionOk="0">
                  <a:moveTo>
                    <a:pt x="1" y="0"/>
                  </a:moveTo>
                  <a:lnTo>
                    <a:pt x="2185" y="6502"/>
                  </a:lnTo>
                  <a:lnTo>
                    <a:pt x="11182" y="6502"/>
                  </a:lnTo>
                  <a:lnTo>
                    <a:pt x="868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34"/>
            <p:cNvSpPr/>
            <p:nvPr/>
          </p:nvSpPr>
          <p:spPr>
            <a:xfrm>
              <a:off x="5423850" y="4772875"/>
              <a:ext cx="301775" cy="178175"/>
            </a:xfrm>
            <a:custGeom>
              <a:avLst/>
              <a:gdLst/>
              <a:ahLst/>
              <a:cxnLst/>
              <a:rect l="l" t="t" r="r" b="b"/>
              <a:pathLst>
                <a:path w="12071" h="7127" extrusionOk="0">
                  <a:moveTo>
                    <a:pt x="8906" y="625"/>
                  </a:moveTo>
                  <a:lnTo>
                    <a:pt x="11163" y="6504"/>
                  </a:lnTo>
                  <a:lnTo>
                    <a:pt x="2843" y="6504"/>
                  </a:lnTo>
                  <a:lnTo>
                    <a:pt x="868" y="625"/>
                  </a:lnTo>
                  <a:close/>
                  <a:moveTo>
                    <a:pt x="1" y="1"/>
                  </a:moveTo>
                  <a:lnTo>
                    <a:pt x="2395" y="7127"/>
                  </a:lnTo>
                  <a:lnTo>
                    <a:pt x="12070" y="7127"/>
                  </a:lnTo>
                  <a:lnTo>
                    <a:pt x="93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34"/>
            <p:cNvSpPr/>
            <p:nvPr/>
          </p:nvSpPr>
          <p:spPr>
            <a:xfrm>
              <a:off x="2492675" y="4341925"/>
              <a:ext cx="244675" cy="145225"/>
            </a:xfrm>
            <a:custGeom>
              <a:avLst/>
              <a:gdLst/>
              <a:ahLst/>
              <a:cxnLst/>
              <a:rect l="l" t="t" r="r" b="b"/>
              <a:pathLst>
                <a:path w="9787" h="5809" extrusionOk="0">
                  <a:moveTo>
                    <a:pt x="1942" y="0"/>
                  </a:moveTo>
                  <a:lnTo>
                    <a:pt x="0" y="5808"/>
                  </a:lnTo>
                  <a:lnTo>
                    <a:pt x="8125" y="5808"/>
                  </a:lnTo>
                  <a:lnTo>
                    <a:pt x="978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34"/>
            <p:cNvSpPr/>
            <p:nvPr/>
          </p:nvSpPr>
          <p:spPr>
            <a:xfrm>
              <a:off x="2481875" y="4334125"/>
              <a:ext cx="265850" cy="160800"/>
            </a:xfrm>
            <a:custGeom>
              <a:avLst/>
              <a:gdLst/>
              <a:ahLst/>
              <a:cxnLst/>
              <a:rect l="l" t="t" r="r" b="b"/>
              <a:pathLst>
                <a:path w="10634" h="6432" extrusionOk="0">
                  <a:moveTo>
                    <a:pt x="9807" y="624"/>
                  </a:moveTo>
                  <a:lnTo>
                    <a:pt x="8322" y="5809"/>
                  </a:lnTo>
                  <a:lnTo>
                    <a:pt x="865" y="5809"/>
                  </a:lnTo>
                  <a:lnTo>
                    <a:pt x="2598" y="624"/>
                  </a:lnTo>
                  <a:close/>
                  <a:moveTo>
                    <a:pt x="2149" y="1"/>
                  </a:moveTo>
                  <a:lnTo>
                    <a:pt x="1" y="6432"/>
                  </a:lnTo>
                  <a:lnTo>
                    <a:pt x="8791" y="6432"/>
                  </a:lnTo>
                  <a:lnTo>
                    <a:pt x="106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34"/>
            <p:cNvSpPr/>
            <p:nvPr/>
          </p:nvSpPr>
          <p:spPr>
            <a:xfrm>
              <a:off x="5336050" y="4487125"/>
              <a:ext cx="257575" cy="141900"/>
            </a:xfrm>
            <a:custGeom>
              <a:avLst/>
              <a:gdLst/>
              <a:ahLst/>
              <a:cxnLst/>
              <a:rect l="l" t="t" r="r" b="b"/>
              <a:pathLst>
                <a:path w="10303" h="5676" extrusionOk="0">
                  <a:moveTo>
                    <a:pt x="0" y="0"/>
                  </a:moveTo>
                  <a:lnTo>
                    <a:pt x="1908" y="5675"/>
                  </a:lnTo>
                  <a:lnTo>
                    <a:pt x="10303" y="5675"/>
                  </a:lnTo>
                  <a:lnTo>
                    <a:pt x="8125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34"/>
            <p:cNvSpPr/>
            <p:nvPr/>
          </p:nvSpPr>
          <p:spPr>
            <a:xfrm>
              <a:off x="5325225" y="4479350"/>
              <a:ext cx="279750" cy="157450"/>
            </a:xfrm>
            <a:custGeom>
              <a:avLst/>
              <a:gdLst/>
              <a:ahLst/>
              <a:cxnLst/>
              <a:rect l="l" t="t" r="r" b="b"/>
              <a:pathLst>
                <a:path w="11190" h="6298" extrusionOk="0">
                  <a:moveTo>
                    <a:pt x="8344" y="623"/>
                  </a:moveTo>
                  <a:lnTo>
                    <a:pt x="10283" y="5675"/>
                  </a:lnTo>
                  <a:lnTo>
                    <a:pt x="2564" y="5675"/>
                  </a:lnTo>
                  <a:lnTo>
                    <a:pt x="867" y="623"/>
                  </a:lnTo>
                  <a:close/>
                  <a:moveTo>
                    <a:pt x="0" y="0"/>
                  </a:moveTo>
                  <a:lnTo>
                    <a:pt x="2117" y="6298"/>
                  </a:lnTo>
                  <a:lnTo>
                    <a:pt x="11190" y="6298"/>
                  </a:lnTo>
                  <a:lnTo>
                    <a:pt x="8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34"/>
            <p:cNvSpPr/>
            <p:nvPr/>
          </p:nvSpPr>
          <p:spPr>
            <a:xfrm>
              <a:off x="5483400" y="4341925"/>
              <a:ext cx="235450" cy="145225"/>
            </a:xfrm>
            <a:custGeom>
              <a:avLst/>
              <a:gdLst/>
              <a:ahLst/>
              <a:cxnLst/>
              <a:rect l="l" t="t" r="r" b="b"/>
              <a:pathLst>
                <a:path w="9418" h="5809" extrusionOk="0">
                  <a:moveTo>
                    <a:pt x="1" y="0"/>
                  </a:moveTo>
                  <a:lnTo>
                    <a:pt x="2231" y="5808"/>
                  </a:lnTo>
                  <a:lnTo>
                    <a:pt x="9417" y="5808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4" name="Google Shape;1204;p34"/>
            <p:cNvSpPr/>
            <p:nvPr/>
          </p:nvSpPr>
          <p:spPr>
            <a:xfrm>
              <a:off x="5472050" y="4334125"/>
              <a:ext cx="258550" cy="160800"/>
            </a:xfrm>
            <a:custGeom>
              <a:avLst/>
              <a:gdLst/>
              <a:ahLst/>
              <a:cxnLst/>
              <a:rect l="l" t="t" r="r" b="b"/>
              <a:pathLst>
                <a:path w="10342" h="6432" extrusionOk="0">
                  <a:moveTo>
                    <a:pt x="7190" y="624"/>
                  </a:moveTo>
                  <a:lnTo>
                    <a:pt x="9399" y="5809"/>
                  </a:lnTo>
                  <a:lnTo>
                    <a:pt x="2899" y="5809"/>
                  </a:lnTo>
                  <a:lnTo>
                    <a:pt x="909" y="624"/>
                  </a:lnTo>
                  <a:close/>
                  <a:moveTo>
                    <a:pt x="1" y="1"/>
                  </a:moveTo>
                  <a:lnTo>
                    <a:pt x="2471" y="6432"/>
                  </a:lnTo>
                  <a:lnTo>
                    <a:pt x="10342" y="6432"/>
                  </a:lnTo>
                  <a:lnTo>
                    <a:pt x="76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5" name="Google Shape;1205;p34"/>
            <p:cNvSpPr/>
            <p:nvPr/>
          </p:nvSpPr>
          <p:spPr>
            <a:xfrm>
              <a:off x="5287250" y="4341925"/>
              <a:ext cx="251925" cy="145225"/>
            </a:xfrm>
            <a:custGeom>
              <a:avLst/>
              <a:gdLst/>
              <a:ahLst/>
              <a:cxnLst/>
              <a:rect l="l" t="t" r="r" b="b"/>
              <a:pathLst>
                <a:path w="10077" h="5809" extrusionOk="0">
                  <a:moveTo>
                    <a:pt x="1" y="0"/>
                  </a:moveTo>
                  <a:lnTo>
                    <a:pt x="1952" y="5808"/>
                  </a:lnTo>
                  <a:lnTo>
                    <a:pt x="10077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34"/>
            <p:cNvSpPr/>
            <p:nvPr/>
          </p:nvSpPr>
          <p:spPr>
            <a:xfrm>
              <a:off x="5276400" y="4334125"/>
              <a:ext cx="274100" cy="160800"/>
            </a:xfrm>
            <a:custGeom>
              <a:avLst/>
              <a:gdLst/>
              <a:ahLst/>
              <a:cxnLst/>
              <a:rect l="l" t="t" r="r" b="b"/>
              <a:pathLst>
                <a:path w="10964" h="6432" extrusionOk="0">
                  <a:moveTo>
                    <a:pt x="8067" y="624"/>
                  </a:moveTo>
                  <a:lnTo>
                    <a:pt x="10057" y="5809"/>
                  </a:lnTo>
                  <a:lnTo>
                    <a:pt x="2611" y="5809"/>
                  </a:lnTo>
                  <a:lnTo>
                    <a:pt x="868" y="624"/>
                  </a:lnTo>
                  <a:close/>
                  <a:moveTo>
                    <a:pt x="1" y="1"/>
                  </a:moveTo>
                  <a:lnTo>
                    <a:pt x="2162" y="6432"/>
                  </a:lnTo>
                  <a:lnTo>
                    <a:pt x="10964" y="6432"/>
                  </a:lnTo>
                  <a:lnTo>
                    <a:pt x="84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34"/>
            <p:cNvSpPr/>
            <p:nvPr/>
          </p:nvSpPr>
          <p:spPr>
            <a:xfrm>
              <a:off x="4814525" y="4943250"/>
              <a:ext cx="266925" cy="174650"/>
            </a:xfrm>
            <a:custGeom>
              <a:avLst/>
              <a:gdLst/>
              <a:ahLst/>
              <a:cxnLst/>
              <a:rect l="l" t="t" r="r" b="b"/>
              <a:pathLst>
                <a:path w="10677" h="6986" extrusionOk="0">
                  <a:moveTo>
                    <a:pt x="0" y="0"/>
                  </a:moveTo>
                  <a:lnTo>
                    <a:pt x="1344" y="6986"/>
                  </a:lnTo>
                  <a:lnTo>
                    <a:pt x="10676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34"/>
            <p:cNvSpPr/>
            <p:nvPr/>
          </p:nvSpPr>
          <p:spPr>
            <a:xfrm>
              <a:off x="4805100" y="4935450"/>
              <a:ext cx="286250" cy="190275"/>
            </a:xfrm>
            <a:custGeom>
              <a:avLst/>
              <a:gdLst/>
              <a:ahLst/>
              <a:cxnLst/>
              <a:rect l="l" t="t" r="r" b="b"/>
              <a:pathLst>
                <a:path w="11450" h="7611" extrusionOk="0">
                  <a:moveTo>
                    <a:pt x="9128" y="624"/>
                  </a:moveTo>
                  <a:lnTo>
                    <a:pt x="10658" y="6986"/>
                  </a:lnTo>
                  <a:lnTo>
                    <a:pt x="1979" y="6986"/>
                  </a:lnTo>
                  <a:lnTo>
                    <a:pt x="754" y="624"/>
                  </a:lnTo>
                  <a:close/>
                  <a:moveTo>
                    <a:pt x="1" y="1"/>
                  </a:moveTo>
                  <a:lnTo>
                    <a:pt x="1464" y="7610"/>
                  </a:lnTo>
                  <a:lnTo>
                    <a:pt x="11450" y="7610"/>
                  </a:lnTo>
                  <a:lnTo>
                    <a:pt x="96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34"/>
            <p:cNvSpPr/>
            <p:nvPr/>
          </p:nvSpPr>
          <p:spPr>
            <a:xfrm>
              <a:off x="5489325" y="4943250"/>
              <a:ext cx="292000" cy="174650"/>
            </a:xfrm>
            <a:custGeom>
              <a:avLst/>
              <a:gdLst/>
              <a:ahLst/>
              <a:cxnLst/>
              <a:rect l="l" t="t" r="r" b="b"/>
              <a:pathLst>
                <a:path w="11680" h="6986" extrusionOk="0">
                  <a:moveTo>
                    <a:pt x="0" y="0"/>
                  </a:moveTo>
                  <a:lnTo>
                    <a:pt x="2347" y="6986"/>
                  </a:lnTo>
                  <a:lnTo>
                    <a:pt x="11680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34"/>
            <p:cNvSpPr/>
            <p:nvPr/>
          </p:nvSpPr>
          <p:spPr>
            <a:xfrm>
              <a:off x="5478525" y="4935450"/>
              <a:ext cx="314125" cy="190275"/>
            </a:xfrm>
            <a:custGeom>
              <a:avLst/>
              <a:gdLst/>
              <a:ahLst/>
              <a:cxnLst/>
              <a:rect l="l" t="t" r="r" b="b"/>
              <a:pathLst>
                <a:path w="12565" h="7611" extrusionOk="0">
                  <a:moveTo>
                    <a:pt x="9216" y="624"/>
                  </a:moveTo>
                  <a:lnTo>
                    <a:pt x="11658" y="6986"/>
                  </a:lnTo>
                  <a:lnTo>
                    <a:pt x="3003" y="6986"/>
                  </a:lnTo>
                  <a:lnTo>
                    <a:pt x="866" y="624"/>
                  </a:lnTo>
                  <a:close/>
                  <a:moveTo>
                    <a:pt x="0" y="1"/>
                  </a:moveTo>
                  <a:lnTo>
                    <a:pt x="2556" y="7610"/>
                  </a:lnTo>
                  <a:lnTo>
                    <a:pt x="12565" y="7610"/>
                  </a:lnTo>
                  <a:lnTo>
                    <a:pt x="9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34"/>
            <p:cNvSpPr/>
            <p:nvPr/>
          </p:nvSpPr>
          <p:spPr>
            <a:xfrm>
              <a:off x="5091100" y="4341925"/>
              <a:ext cx="244975" cy="145225"/>
            </a:xfrm>
            <a:custGeom>
              <a:avLst/>
              <a:gdLst/>
              <a:ahLst/>
              <a:cxnLst/>
              <a:rect l="l" t="t" r="r" b="b"/>
              <a:pathLst>
                <a:path w="9799" h="5809" extrusionOk="0">
                  <a:moveTo>
                    <a:pt x="1" y="0"/>
                  </a:moveTo>
                  <a:lnTo>
                    <a:pt x="1675" y="5808"/>
                  </a:lnTo>
                  <a:lnTo>
                    <a:pt x="9798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5080775" y="4334125"/>
              <a:ext cx="266150" cy="160800"/>
            </a:xfrm>
            <a:custGeom>
              <a:avLst/>
              <a:gdLst/>
              <a:ahLst/>
              <a:cxnLst/>
              <a:rect l="l" t="t" r="r" b="b"/>
              <a:pathLst>
                <a:path w="10646" h="6432" extrusionOk="0">
                  <a:moveTo>
                    <a:pt x="8036" y="624"/>
                  </a:moveTo>
                  <a:lnTo>
                    <a:pt x="9778" y="5809"/>
                  </a:lnTo>
                  <a:lnTo>
                    <a:pt x="2322" y="5809"/>
                  </a:lnTo>
                  <a:lnTo>
                    <a:pt x="828" y="624"/>
                  </a:lnTo>
                  <a:close/>
                  <a:moveTo>
                    <a:pt x="1" y="1"/>
                  </a:moveTo>
                  <a:lnTo>
                    <a:pt x="1853" y="6432"/>
                  </a:lnTo>
                  <a:lnTo>
                    <a:pt x="10645" y="6432"/>
                  </a:lnTo>
                  <a:lnTo>
                    <a:pt x="84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5264400" y="4943250"/>
              <a:ext cx="283625" cy="174650"/>
            </a:xfrm>
            <a:custGeom>
              <a:avLst/>
              <a:gdLst/>
              <a:ahLst/>
              <a:cxnLst/>
              <a:rect l="l" t="t" r="r" b="b"/>
              <a:pathLst>
                <a:path w="11345" h="6986" extrusionOk="0">
                  <a:moveTo>
                    <a:pt x="0" y="0"/>
                  </a:moveTo>
                  <a:lnTo>
                    <a:pt x="2013" y="6986"/>
                  </a:lnTo>
                  <a:lnTo>
                    <a:pt x="11344" y="6986"/>
                  </a:lnTo>
                  <a:lnTo>
                    <a:pt x="89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34"/>
            <p:cNvSpPr/>
            <p:nvPr/>
          </p:nvSpPr>
          <p:spPr>
            <a:xfrm>
              <a:off x="5254050" y="4935450"/>
              <a:ext cx="304825" cy="190275"/>
            </a:xfrm>
            <a:custGeom>
              <a:avLst/>
              <a:gdLst/>
              <a:ahLst/>
              <a:cxnLst/>
              <a:rect l="l" t="t" r="r" b="b"/>
              <a:pathLst>
                <a:path w="12193" h="7611" extrusionOk="0">
                  <a:moveTo>
                    <a:pt x="9188" y="624"/>
                  </a:moveTo>
                  <a:lnTo>
                    <a:pt x="11326" y="6986"/>
                  </a:lnTo>
                  <a:lnTo>
                    <a:pt x="2661" y="6986"/>
                  </a:lnTo>
                  <a:lnTo>
                    <a:pt x="828" y="624"/>
                  </a:lnTo>
                  <a:close/>
                  <a:moveTo>
                    <a:pt x="0" y="1"/>
                  </a:moveTo>
                  <a:lnTo>
                    <a:pt x="2192" y="7610"/>
                  </a:lnTo>
                  <a:lnTo>
                    <a:pt x="12192" y="7610"/>
                  </a:lnTo>
                  <a:lnTo>
                    <a:pt x="9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34"/>
            <p:cNvSpPr/>
            <p:nvPr/>
          </p:nvSpPr>
          <p:spPr>
            <a:xfrm>
              <a:off x="5039450" y="4943250"/>
              <a:ext cx="275275" cy="174650"/>
            </a:xfrm>
            <a:custGeom>
              <a:avLst/>
              <a:gdLst/>
              <a:ahLst/>
              <a:cxnLst/>
              <a:rect l="l" t="t" r="r" b="b"/>
              <a:pathLst>
                <a:path w="11011" h="6986" extrusionOk="0">
                  <a:moveTo>
                    <a:pt x="0" y="0"/>
                  </a:moveTo>
                  <a:lnTo>
                    <a:pt x="1679" y="6986"/>
                  </a:lnTo>
                  <a:lnTo>
                    <a:pt x="11011" y="6986"/>
                  </a:lnTo>
                  <a:lnTo>
                    <a:pt x="899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34"/>
            <p:cNvSpPr/>
            <p:nvPr/>
          </p:nvSpPr>
          <p:spPr>
            <a:xfrm>
              <a:off x="5029550" y="4935450"/>
              <a:ext cx="295525" cy="190275"/>
            </a:xfrm>
            <a:custGeom>
              <a:avLst/>
              <a:gdLst/>
              <a:ahLst/>
              <a:cxnLst/>
              <a:rect l="l" t="t" r="r" b="b"/>
              <a:pathLst>
                <a:path w="11821" h="7611" extrusionOk="0">
                  <a:moveTo>
                    <a:pt x="9159" y="624"/>
                  </a:moveTo>
                  <a:lnTo>
                    <a:pt x="10992" y="6986"/>
                  </a:lnTo>
                  <a:lnTo>
                    <a:pt x="2321" y="6986"/>
                  </a:lnTo>
                  <a:lnTo>
                    <a:pt x="793" y="624"/>
                  </a:lnTo>
                  <a:close/>
                  <a:moveTo>
                    <a:pt x="1" y="1"/>
                  </a:moveTo>
                  <a:lnTo>
                    <a:pt x="1830" y="7610"/>
                  </a:lnTo>
                  <a:lnTo>
                    <a:pt x="11821" y="7610"/>
                  </a:lnTo>
                  <a:lnTo>
                    <a:pt x="96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34"/>
            <p:cNvSpPr/>
            <p:nvPr/>
          </p:nvSpPr>
          <p:spPr>
            <a:xfrm>
              <a:off x="5383725" y="4629000"/>
              <a:ext cx="268150" cy="151725"/>
            </a:xfrm>
            <a:custGeom>
              <a:avLst/>
              <a:gdLst/>
              <a:ahLst/>
              <a:cxnLst/>
              <a:rect l="l" t="t" r="r" b="b"/>
              <a:pathLst>
                <a:path w="10726" h="6069" extrusionOk="0">
                  <a:moveTo>
                    <a:pt x="1" y="0"/>
                  </a:moveTo>
                  <a:lnTo>
                    <a:pt x="2040" y="6068"/>
                  </a:lnTo>
                  <a:lnTo>
                    <a:pt x="10725" y="6068"/>
                  </a:lnTo>
                  <a:lnTo>
                    <a:pt x="839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34"/>
            <p:cNvSpPr/>
            <p:nvPr/>
          </p:nvSpPr>
          <p:spPr>
            <a:xfrm>
              <a:off x="5372900" y="4621200"/>
              <a:ext cx="290300" cy="167300"/>
            </a:xfrm>
            <a:custGeom>
              <a:avLst/>
              <a:gdLst/>
              <a:ahLst/>
              <a:cxnLst/>
              <a:rect l="l" t="t" r="r" b="b"/>
              <a:pathLst>
                <a:path w="11612" h="6692" extrusionOk="0">
                  <a:moveTo>
                    <a:pt x="8616" y="624"/>
                  </a:moveTo>
                  <a:lnTo>
                    <a:pt x="10705" y="6068"/>
                  </a:lnTo>
                  <a:lnTo>
                    <a:pt x="2697" y="6068"/>
                  </a:lnTo>
                  <a:lnTo>
                    <a:pt x="867" y="624"/>
                  </a:lnTo>
                  <a:close/>
                  <a:moveTo>
                    <a:pt x="1" y="1"/>
                  </a:moveTo>
                  <a:lnTo>
                    <a:pt x="2248" y="6692"/>
                  </a:lnTo>
                  <a:lnTo>
                    <a:pt x="11612" y="6692"/>
                  </a:lnTo>
                  <a:lnTo>
                    <a:pt x="90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34"/>
            <p:cNvSpPr/>
            <p:nvPr/>
          </p:nvSpPr>
          <p:spPr>
            <a:xfrm>
              <a:off x="3305050" y="4341925"/>
              <a:ext cx="216925" cy="145225"/>
            </a:xfrm>
            <a:custGeom>
              <a:avLst/>
              <a:gdLst/>
              <a:ahLst/>
              <a:cxnLst/>
              <a:rect l="l" t="t" r="r" b="b"/>
              <a:pathLst>
                <a:path w="8677" h="5809" extrusionOk="0">
                  <a:moveTo>
                    <a:pt x="830" y="0"/>
                  </a:moveTo>
                  <a:lnTo>
                    <a:pt x="1" y="5808"/>
                  </a:lnTo>
                  <a:lnTo>
                    <a:pt x="8125" y="5808"/>
                  </a:lnTo>
                  <a:lnTo>
                    <a:pt x="867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34"/>
            <p:cNvSpPr/>
            <p:nvPr/>
          </p:nvSpPr>
          <p:spPr>
            <a:xfrm>
              <a:off x="3296075" y="4334125"/>
              <a:ext cx="234475" cy="160800"/>
            </a:xfrm>
            <a:custGeom>
              <a:avLst/>
              <a:gdLst/>
              <a:ahLst/>
              <a:cxnLst/>
              <a:rect l="l" t="t" r="r" b="b"/>
              <a:pathLst>
                <a:path w="9379" h="6432" extrusionOk="0">
                  <a:moveTo>
                    <a:pt x="8693" y="624"/>
                  </a:moveTo>
                  <a:lnTo>
                    <a:pt x="8200" y="5809"/>
                  </a:lnTo>
                  <a:lnTo>
                    <a:pt x="720" y="5809"/>
                  </a:lnTo>
                  <a:lnTo>
                    <a:pt x="1460" y="624"/>
                  </a:lnTo>
                  <a:close/>
                  <a:moveTo>
                    <a:pt x="919" y="1"/>
                  </a:moveTo>
                  <a:lnTo>
                    <a:pt x="1" y="6432"/>
                  </a:lnTo>
                  <a:lnTo>
                    <a:pt x="8768" y="6432"/>
                  </a:lnTo>
                  <a:lnTo>
                    <a:pt x="93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34"/>
            <p:cNvSpPr/>
            <p:nvPr/>
          </p:nvSpPr>
          <p:spPr>
            <a:xfrm>
              <a:off x="4894950" y="4341925"/>
              <a:ext cx="238050" cy="145225"/>
            </a:xfrm>
            <a:custGeom>
              <a:avLst/>
              <a:gdLst/>
              <a:ahLst/>
              <a:cxnLst/>
              <a:rect l="l" t="t" r="r" b="b"/>
              <a:pathLst>
                <a:path w="9522" h="5809" extrusionOk="0">
                  <a:moveTo>
                    <a:pt x="1" y="0"/>
                  </a:moveTo>
                  <a:lnTo>
                    <a:pt x="1397" y="5808"/>
                  </a:lnTo>
                  <a:lnTo>
                    <a:pt x="9521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34"/>
            <p:cNvSpPr/>
            <p:nvPr/>
          </p:nvSpPr>
          <p:spPr>
            <a:xfrm>
              <a:off x="4885075" y="4334125"/>
              <a:ext cx="258250" cy="160800"/>
            </a:xfrm>
            <a:custGeom>
              <a:avLst/>
              <a:gdLst/>
              <a:ahLst/>
              <a:cxnLst/>
              <a:rect l="l" t="t" r="r" b="b"/>
              <a:pathLst>
                <a:path w="10330" h="6432" extrusionOk="0">
                  <a:moveTo>
                    <a:pt x="8008" y="624"/>
                  </a:moveTo>
                  <a:lnTo>
                    <a:pt x="9502" y="5809"/>
                  </a:lnTo>
                  <a:lnTo>
                    <a:pt x="2038" y="5809"/>
                  </a:lnTo>
                  <a:lnTo>
                    <a:pt x="791" y="624"/>
                  </a:lnTo>
                  <a:close/>
                  <a:moveTo>
                    <a:pt x="0" y="1"/>
                  </a:moveTo>
                  <a:lnTo>
                    <a:pt x="1545" y="6432"/>
                  </a:lnTo>
                  <a:lnTo>
                    <a:pt x="10329" y="6432"/>
                  </a:lnTo>
                  <a:lnTo>
                    <a:pt x="8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34"/>
            <p:cNvSpPr/>
            <p:nvPr/>
          </p:nvSpPr>
          <p:spPr>
            <a:xfrm>
              <a:off x="3101975" y="4341925"/>
              <a:ext cx="223850" cy="145225"/>
            </a:xfrm>
            <a:custGeom>
              <a:avLst/>
              <a:gdLst/>
              <a:ahLst/>
              <a:cxnLst/>
              <a:rect l="l" t="t" r="r" b="b"/>
              <a:pathLst>
                <a:path w="8954" h="5809" extrusionOk="0">
                  <a:moveTo>
                    <a:pt x="1107" y="0"/>
                  </a:moveTo>
                  <a:lnTo>
                    <a:pt x="0" y="5808"/>
                  </a:lnTo>
                  <a:lnTo>
                    <a:pt x="8124" y="5808"/>
                  </a:lnTo>
                  <a:lnTo>
                    <a:pt x="8953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34"/>
            <p:cNvSpPr/>
            <p:nvPr/>
          </p:nvSpPr>
          <p:spPr>
            <a:xfrm>
              <a:off x="3092550" y="4334125"/>
              <a:ext cx="242250" cy="160800"/>
            </a:xfrm>
            <a:custGeom>
              <a:avLst/>
              <a:gdLst/>
              <a:ahLst/>
              <a:cxnLst/>
              <a:rect l="l" t="t" r="r" b="b"/>
              <a:pathLst>
                <a:path w="9690" h="6432" extrusionOk="0">
                  <a:moveTo>
                    <a:pt x="8970" y="624"/>
                  </a:moveTo>
                  <a:lnTo>
                    <a:pt x="8231" y="5809"/>
                  </a:lnTo>
                  <a:lnTo>
                    <a:pt x="754" y="5809"/>
                  </a:lnTo>
                  <a:lnTo>
                    <a:pt x="1743" y="624"/>
                  </a:lnTo>
                  <a:close/>
                  <a:moveTo>
                    <a:pt x="1227" y="1"/>
                  </a:moveTo>
                  <a:lnTo>
                    <a:pt x="1" y="6432"/>
                  </a:lnTo>
                  <a:lnTo>
                    <a:pt x="8771" y="6432"/>
                  </a:lnTo>
                  <a:lnTo>
                    <a:pt x="96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34"/>
            <p:cNvSpPr/>
            <p:nvPr/>
          </p:nvSpPr>
          <p:spPr>
            <a:xfrm>
              <a:off x="3711275" y="4341925"/>
              <a:ext cx="203100" cy="145225"/>
            </a:xfrm>
            <a:custGeom>
              <a:avLst/>
              <a:gdLst/>
              <a:ahLst/>
              <a:cxnLst/>
              <a:rect l="l" t="t" r="r" b="b"/>
              <a:pathLst>
                <a:path w="8124" h="5809" extrusionOk="0">
                  <a:moveTo>
                    <a:pt x="273" y="0"/>
                  </a:moveTo>
                  <a:lnTo>
                    <a:pt x="1" y="5808"/>
                  </a:lnTo>
                  <a:lnTo>
                    <a:pt x="8124" y="5808"/>
                  </a:lnTo>
                  <a:lnTo>
                    <a:pt x="8118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34"/>
            <p:cNvSpPr/>
            <p:nvPr/>
          </p:nvSpPr>
          <p:spPr>
            <a:xfrm>
              <a:off x="3703100" y="4334125"/>
              <a:ext cx="219075" cy="160800"/>
            </a:xfrm>
            <a:custGeom>
              <a:avLst/>
              <a:gdLst/>
              <a:ahLst/>
              <a:cxnLst/>
              <a:rect l="l" t="t" r="r" b="b"/>
              <a:pathLst>
                <a:path w="8763" h="6432" extrusionOk="0">
                  <a:moveTo>
                    <a:pt x="8134" y="624"/>
                  </a:moveTo>
                  <a:lnTo>
                    <a:pt x="8139" y="5809"/>
                  </a:lnTo>
                  <a:lnTo>
                    <a:pt x="653" y="5809"/>
                  </a:lnTo>
                  <a:lnTo>
                    <a:pt x="897" y="624"/>
                  </a:lnTo>
                  <a:close/>
                  <a:moveTo>
                    <a:pt x="302" y="1"/>
                  </a:moveTo>
                  <a:lnTo>
                    <a:pt x="1" y="6432"/>
                  </a:lnTo>
                  <a:lnTo>
                    <a:pt x="8762" y="6432"/>
                  </a:lnTo>
                  <a:lnTo>
                    <a:pt x="87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34"/>
            <p:cNvSpPr/>
            <p:nvPr/>
          </p:nvSpPr>
          <p:spPr>
            <a:xfrm>
              <a:off x="2898875" y="4341925"/>
              <a:ext cx="230800" cy="145225"/>
            </a:xfrm>
            <a:custGeom>
              <a:avLst/>
              <a:gdLst/>
              <a:ahLst/>
              <a:cxnLst/>
              <a:rect l="l" t="t" r="r" b="b"/>
              <a:pathLst>
                <a:path w="9232" h="5809" extrusionOk="0">
                  <a:moveTo>
                    <a:pt x="1385" y="0"/>
                  </a:moveTo>
                  <a:lnTo>
                    <a:pt x="0" y="5808"/>
                  </a:lnTo>
                  <a:lnTo>
                    <a:pt x="8124" y="5808"/>
                  </a:lnTo>
                  <a:lnTo>
                    <a:pt x="9231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34"/>
            <p:cNvSpPr/>
            <p:nvPr/>
          </p:nvSpPr>
          <p:spPr>
            <a:xfrm>
              <a:off x="2889000" y="4334125"/>
              <a:ext cx="250075" cy="160800"/>
            </a:xfrm>
            <a:custGeom>
              <a:avLst/>
              <a:gdLst/>
              <a:ahLst/>
              <a:cxnLst/>
              <a:rect l="l" t="t" r="r" b="b"/>
              <a:pathLst>
                <a:path w="10003" h="6432" extrusionOk="0">
                  <a:moveTo>
                    <a:pt x="9250" y="624"/>
                  </a:moveTo>
                  <a:lnTo>
                    <a:pt x="8261" y="5809"/>
                  </a:lnTo>
                  <a:lnTo>
                    <a:pt x="789" y="5809"/>
                  </a:lnTo>
                  <a:lnTo>
                    <a:pt x="2026" y="624"/>
                  </a:lnTo>
                  <a:close/>
                  <a:moveTo>
                    <a:pt x="1534" y="1"/>
                  </a:moveTo>
                  <a:lnTo>
                    <a:pt x="1" y="6432"/>
                  </a:lnTo>
                  <a:lnTo>
                    <a:pt x="8777" y="6432"/>
                  </a:lnTo>
                  <a:lnTo>
                    <a:pt x="10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34"/>
            <p:cNvSpPr/>
            <p:nvPr/>
          </p:nvSpPr>
          <p:spPr>
            <a:xfrm>
              <a:off x="2695775" y="4341925"/>
              <a:ext cx="237750" cy="145225"/>
            </a:xfrm>
            <a:custGeom>
              <a:avLst/>
              <a:gdLst/>
              <a:ahLst/>
              <a:cxnLst/>
              <a:rect l="l" t="t" r="r" b="b"/>
              <a:pathLst>
                <a:path w="9510" h="5809" extrusionOk="0">
                  <a:moveTo>
                    <a:pt x="1663" y="0"/>
                  </a:moveTo>
                  <a:lnTo>
                    <a:pt x="1" y="5808"/>
                  </a:lnTo>
                  <a:lnTo>
                    <a:pt x="8124" y="5808"/>
                  </a:lnTo>
                  <a:lnTo>
                    <a:pt x="9509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34"/>
            <p:cNvSpPr/>
            <p:nvPr/>
          </p:nvSpPr>
          <p:spPr>
            <a:xfrm>
              <a:off x="2685450" y="4334125"/>
              <a:ext cx="257950" cy="160800"/>
            </a:xfrm>
            <a:custGeom>
              <a:avLst/>
              <a:gdLst/>
              <a:ahLst/>
              <a:cxnLst/>
              <a:rect l="l" t="t" r="r" b="b"/>
              <a:pathLst>
                <a:path w="10318" h="6432" extrusionOk="0">
                  <a:moveTo>
                    <a:pt x="9528" y="624"/>
                  </a:moveTo>
                  <a:lnTo>
                    <a:pt x="8291" y="5809"/>
                  </a:lnTo>
                  <a:lnTo>
                    <a:pt x="827" y="5809"/>
                  </a:lnTo>
                  <a:lnTo>
                    <a:pt x="2311" y="624"/>
                  </a:lnTo>
                  <a:close/>
                  <a:moveTo>
                    <a:pt x="1842" y="1"/>
                  </a:moveTo>
                  <a:lnTo>
                    <a:pt x="1" y="6432"/>
                  </a:lnTo>
                  <a:lnTo>
                    <a:pt x="8783" y="6432"/>
                  </a:lnTo>
                  <a:lnTo>
                    <a:pt x="10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34"/>
            <p:cNvSpPr/>
            <p:nvPr/>
          </p:nvSpPr>
          <p:spPr>
            <a:xfrm>
              <a:off x="3508175" y="4341925"/>
              <a:ext cx="209950" cy="145225"/>
            </a:xfrm>
            <a:custGeom>
              <a:avLst/>
              <a:gdLst/>
              <a:ahLst/>
              <a:cxnLst/>
              <a:rect l="l" t="t" r="r" b="b"/>
              <a:pathLst>
                <a:path w="8398" h="5809" extrusionOk="0">
                  <a:moveTo>
                    <a:pt x="551" y="0"/>
                  </a:moveTo>
                  <a:lnTo>
                    <a:pt x="0" y="5808"/>
                  </a:lnTo>
                  <a:lnTo>
                    <a:pt x="8125" y="5808"/>
                  </a:lnTo>
                  <a:lnTo>
                    <a:pt x="839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34"/>
            <p:cNvSpPr/>
            <p:nvPr/>
          </p:nvSpPr>
          <p:spPr>
            <a:xfrm>
              <a:off x="3499600" y="4334125"/>
              <a:ext cx="226675" cy="160800"/>
            </a:xfrm>
            <a:custGeom>
              <a:avLst/>
              <a:gdLst/>
              <a:ahLst/>
              <a:cxnLst/>
              <a:rect l="l" t="t" r="r" b="b"/>
              <a:pathLst>
                <a:path w="9067" h="6432" extrusionOk="0">
                  <a:moveTo>
                    <a:pt x="8413" y="624"/>
                  </a:moveTo>
                  <a:lnTo>
                    <a:pt x="8169" y="5809"/>
                  </a:lnTo>
                  <a:lnTo>
                    <a:pt x="686" y="5809"/>
                  </a:lnTo>
                  <a:lnTo>
                    <a:pt x="1177" y="624"/>
                  </a:lnTo>
                  <a:close/>
                  <a:moveTo>
                    <a:pt x="610" y="1"/>
                  </a:moveTo>
                  <a:lnTo>
                    <a:pt x="1" y="6432"/>
                  </a:lnTo>
                  <a:lnTo>
                    <a:pt x="8765" y="6432"/>
                  </a:lnTo>
                  <a:lnTo>
                    <a:pt x="90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34"/>
            <p:cNvSpPr/>
            <p:nvPr/>
          </p:nvSpPr>
          <p:spPr>
            <a:xfrm>
              <a:off x="4698800" y="4341925"/>
              <a:ext cx="231075" cy="145225"/>
            </a:xfrm>
            <a:custGeom>
              <a:avLst/>
              <a:gdLst/>
              <a:ahLst/>
              <a:cxnLst/>
              <a:rect l="l" t="t" r="r" b="b"/>
              <a:pathLst>
                <a:path w="9243" h="5809" extrusionOk="0">
                  <a:moveTo>
                    <a:pt x="1" y="0"/>
                  </a:moveTo>
                  <a:lnTo>
                    <a:pt x="1118" y="5808"/>
                  </a:lnTo>
                  <a:lnTo>
                    <a:pt x="9243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34"/>
            <p:cNvSpPr/>
            <p:nvPr/>
          </p:nvSpPr>
          <p:spPr>
            <a:xfrm>
              <a:off x="4689350" y="4334125"/>
              <a:ext cx="250425" cy="160800"/>
            </a:xfrm>
            <a:custGeom>
              <a:avLst/>
              <a:gdLst/>
              <a:ahLst/>
              <a:cxnLst/>
              <a:rect l="l" t="t" r="r" b="b"/>
              <a:pathLst>
                <a:path w="10017" h="6432" extrusionOk="0">
                  <a:moveTo>
                    <a:pt x="7978" y="624"/>
                  </a:moveTo>
                  <a:lnTo>
                    <a:pt x="9225" y="5809"/>
                  </a:lnTo>
                  <a:lnTo>
                    <a:pt x="1755" y="5809"/>
                  </a:lnTo>
                  <a:lnTo>
                    <a:pt x="756" y="624"/>
                  </a:lnTo>
                  <a:close/>
                  <a:moveTo>
                    <a:pt x="1" y="1"/>
                  </a:moveTo>
                  <a:lnTo>
                    <a:pt x="1239" y="6432"/>
                  </a:lnTo>
                  <a:lnTo>
                    <a:pt x="10016" y="6432"/>
                  </a:lnTo>
                  <a:lnTo>
                    <a:pt x="8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34"/>
            <p:cNvSpPr/>
            <p:nvPr/>
          </p:nvSpPr>
          <p:spPr>
            <a:xfrm>
              <a:off x="4502675" y="4341925"/>
              <a:ext cx="224100" cy="145225"/>
            </a:xfrm>
            <a:custGeom>
              <a:avLst/>
              <a:gdLst/>
              <a:ahLst/>
              <a:cxnLst/>
              <a:rect l="l" t="t" r="r" b="b"/>
              <a:pathLst>
                <a:path w="8964" h="5809" extrusionOk="0">
                  <a:moveTo>
                    <a:pt x="1" y="0"/>
                  </a:moveTo>
                  <a:lnTo>
                    <a:pt x="840" y="5808"/>
                  </a:lnTo>
                  <a:lnTo>
                    <a:pt x="8963" y="5808"/>
                  </a:lnTo>
                  <a:lnTo>
                    <a:pt x="7846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34"/>
            <p:cNvSpPr/>
            <p:nvPr/>
          </p:nvSpPr>
          <p:spPr>
            <a:xfrm>
              <a:off x="4493675" y="4334125"/>
              <a:ext cx="242525" cy="160800"/>
            </a:xfrm>
            <a:custGeom>
              <a:avLst/>
              <a:gdLst/>
              <a:ahLst/>
              <a:cxnLst/>
              <a:rect l="l" t="t" r="r" b="b"/>
              <a:pathLst>
                <a:path w="9701" h="6432" extrusionOk="0">
                  <a:moveTo>
                    <a:pt x="7948" y="624"/>
                  </a:moveTo>
                  <a:lnTo>
                    <a:pt x="8947" y="5809"/>
                  </a:lnTo>
                  <a:lnTo>
                    <a:pt x="1469" y="5809"/>
                  </a:lnTo>
                  <a:lnTo>
                    <a:pt x="720" y="624"/>
                  </a:lnTo>
                  <a:close/>
                  <a:moveTo>
                    <a:pt x="1" y="1"/>
                  </a:moveTo>
                  <a:lnTo>
                    <a:pt x="930" y="6432"/>
                  </a:lnTo>
                  <a:lnTo>
                    <a:pt x="9701" y="6432"/>
                  </a:lnTo>
                  <a:lnTo>
                    <a:pt x="84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34"/>
            <p:cNvSpPr/>
            <p:nvPr/>
          </p:nvSpPr>
          <p:spPr>
            <a:xfrm>
              <a:off x="4110375" y="4341925"/>
              <a:ext cx="210200" cy="145225"/>
            </a:xfrm>
            <a:custGeom>
              <a:avLst/>
              <a:gdLst/>
              <a:ahLst/>
              <a:cxnLst/>
              <a:rect l="l" t="t" r="r" b="b"/>
              <a:pathLst>
                <a:path w="8408" h="5809" extrusionOk="0">
                  <a:moveTo>
                    <a:pt x="0" y="0"/>
                  </a:moveTo>
                  <a:lnTo>
                    <a:pt x="284" y="5808"/>
                  </a:lnTo>
                  <a:lnTo>
                    <a:pt x="8408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34"/>
            <p:cNvSpPr/>
            <p:nvPr/>
          </p:nvSpPr>
          <p:spPr>
            <a:xfrm>
              <a:off x="4102200" y="4334125"/>
              <a:ext cx="226975" cy="160800"/>
            </a:xfrm>
            <a:custGeom>
              <a:avLst/>
              <a:gdLst/>
              <a:ahLst/>
              <a:cxnLst/>
              <a:rect l="l" t="t" r="r" b="b"/>
              <a:pathLst>
                <a:path w="9079" h="6432" extrusionOk="0">
                  <a:moveTo>
                    <a:pt x="7890" y="624"/>
                  </a:moveTo>
                  <a:lnTo>
                    <a:pt x="8391" y="5809"/>
                  </a:lnTo>
                  <a:lnTo>
                    <a:pt x="908" y="5809"/>
                  </a:lnTo>
                  <a:lnTo>
                    <a:pt x="655" y="624"/>
                  </a:lnTo>
                  <a:close/>
                  <a:moveTo>
                    <a:pt x="1" y="1"/>
                  </a:moveTo>
                  <a:lnTo>
                    <a:pt x="314" y="6432"/>
                  </a:lnTo>
                  <a:lnTo>
                    <a:pt x="9078" y="6432"/>
                  </a:lnTo>
                  <a:lnTo>
                    <a:pt x="84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34"/>
            <p:cNvSpPr/>
            <p:nvPr/>
          </p:nvSpPr>
          <p:spPr>
            <a:xfrm>
              <a:off x="2515175" y="4943250"/>
              <a:ext cx="2332975" cy="174675"/>
            </a:xfrm>
            <a:custGeom>
              <a:avLst/>
              <a:gdLst/>
              <a:ahLst/>
              <a:cxnLst/>
              <a:rect l="l" t="t" r="r" b="b"/>
              <a:pathLst>
                <a:path w="93319" h="6987" extrusionOk="0">
                  <a:moveTo>
                    <a:pt x="2001" y="0"/>
                  </a:moveTo>
                  <a:lnTo>
                    <a:pt x="0" y="6987"/>
                  </a:lnTo>
                  <a:lnTo>
                    <a:pt x="93318" y="6987"/>
                  </a:lnTo>
                  <a:lnTo>
                    <a:pt x="91974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34"/>
            <p:cNvSpPr/>
            <p:nvPr/>
          </p:nvSpPr>
          <p:spPr>
            <a:xfrm>
              <a:off x="2504850" y="4935450"/>
              <a:ext cx="2352750" cy="190275"/>
            </a:xfrm>
            <a:custGeom>
              <a:avLst/>
              <a:gdLst/>
              <a:ahLst/>
              <a:cxnLst/>
              <a:rect l="l" t="t" r="r" b="b"/>
              <a:pathLst>
                <a:path w="94110" h="7611" extrusionOk="0">
                  <a:moveTo>
                    <a:pt x="92130" y="624"/>
                  </a:moveTo>
                  <a:lnTo>
                    <a:pt x="93354" y="6986"/>
                  </a:lnTo>
                  <a:lnTo>
                    <a:pt x="827" y="6986"/>
                  </a:lnTo>
                  <a:lnTo>
                    <a:pt x="2649" y="624"/>
                  </a:lnTo>
                  <a:close/>
                  <a:moveTo>
                    <a:pt x="2178" y="1"/>
                  </a:moveTo>
                  <a:lnTo>
                    <a:pt x="0" y="7610"/>
                  </a:lnTo>
                  <a:lnTo>
                    <a:pt x="94109" y="7610"/>
                  </a:lnTo>
                  <a:lnTo>
                    <a:pt x="92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34"/>
            <p:cNvSpPr/>
            <p:nvPr/>
          </p:nvSpPr>
          <p:spPr>
            <a:xfrm>
              <a:off x="4306525" y="4341925"/>
              <a:ext cx="217150" cy="145225"/>
            </a:xfrm>
            <a:custGeom>
              <a:avLst/>
              <a:gdLst/>
              <a:ahLst/>
              <a:cxnLst/>
              <a:rect l="l" t="t" r="r" b="b"/>
              <a:pathLst>
                <a:path w="8686" h="5809" extrusionOk="0">
                  <a:moveTo>
                    <a:pt x="1" y="0"/>
                  </a:moveTo>
                  <a:lnTo>
                    <a:pt x="562" y="5808"/>
                  </a:lnTo>
                  <a:lnTo>
                    <a:pt x="8686" y="5808"/>
                  </a:lnTo>
                  <a:lnTo>
                    <a:pt x="7847" y="0"/>
                  </a:ln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34"/>
            <p:cNvSpPr/>
            <p:nvPr/>
          </p:nvSpPr>
          <p:spPr>
            <a:xfrm>
              <a:off x="4297950" y="4334125"/>
              <a:ext cx="234700" cy="160800"/>
            </a:xfrm>
            <a:custGeom>
              <a:avLst/>
              <a:gdLst/>
              <a:ahLst/>
              <a:cxnLst/>
              <a:rect l="l" t="t" r="r" b="b"/>
              <a:pathLst>
                <a:path w="9388" h="6432" extrusionOk="0">
                  <a:moveTo>
                    <a:pt x="7919" y="624"/>
                  </a:moveTo>
                  <a:lnTo>
                    <a:pt x="8669" y="5809"/>
                  </a:lnTo>
                  <a:lnTo>
                    <a:pt x="1187" y="5809"/>
                  </a:lnTo>
                  <a:lnTo>
                    <a:pt x="687" y="624"/>
                  </a:lnTo>
                  <a:close/>
                  <a:moveTo>
                    <a:pt x="0" y="1"/>
                  </a:moveTo>
                  <a:lnTo>
                    <a:pt x="622" y="6432"/>
                  </a:lnTo>
                  <a:lnTo>
                    <a:pt x="9388" y="6432"/>
                  </a:lnTo>
                  <a:lnTo>
                    <a:pt x="84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34"/>
            <p:cNvSpPr/>
            <p:nvPr/>
          </p:nvSpPr>
          <p:spPr>
            <a:xfrm>
              <a:off x="3753875" y="2050075"/>
              <a:ext cx="831275" cy="1058025"/>
            </a:xfrm>
            <a:custGeom>
              <a:avLst/>
              <a:gdLst/>
              <a:ahLst/>
              <a:cxnLst/>
              <a:rect l="l" t="t" r="r" b="b"/>
              <a:pathLst>
                <a:path w="33251" h="42321" extrusionOk="0">
                  <a:moveTo>
                    <a:pt x="16626" y="0"/>
                  </a:moveTo>
                  <a:cubicBezTo>
                    <a:pt x="12216" y="0"/>
                    <a:pt x="7987" y="2229"/>
                    <a:pt x="4870" y="6197"/>
                  </a:cubicBezTo>
                  <a:cubicBezTo>
                    <a:pt x="1752" y="10166"/>
                    <a:pt x="1" y="15548"/>
                    <a:pt x="1" y="21160"/>
                  </a:cubicBezTo>
                  <a:cubicBezTo>
                    <a:pt x="1" y="26771"/>
                    <a:pt x="1752" y="32153"/>
                    <a:pt x="4870" y="36122"/>
                  </a:cubicBezTo>
                  <a:cubicBezTo>
                    <a:pt x="7987" y="40090"/>
                    <a:pt x="12216" y="42320"/>
                    <a:pt x="16626" y="42320"/>
                  </a:cubicBezTo>
                  <a:cubicBezTo>
                    <a:pt x="21035" y="42320"/>
                    <a:pt x="25264" y="40090"/>
                    <a:pt x="28381" y="36122"/>
                  </a:cubicBezTo>
                  <a:cubicBezTo>
                    <a:pt x="31499" y="32153"/>
                    <a:pt x="33250" y="26771"/>
                    <a:pt x="33250" y="21160"/>
                  </a:cubicBezTo>
                  <a:cubicBezTo>
                    <a:pt x="33250" y="15548"/>
                    <a:pt x="31499" y="10166"/>
                    <a:pt x="28381" y="6197"/>
                  </a:cubicBezTo>
                  <a:cubicBezTo>
                    <a:pt x="25264" y="2229"/>
                    <a:pt x="21035" y="0"/>
                    <a:pt x="166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34"/>
            <p:cNvSpPr/>
            <p:nvPr/>
          </p:nvSpPr>
          <p:spPr>
            <a:xfrm>
              <a:off x="3746075" y="2042275"/>
              <a:ext cx="846850" cy="1073600"/>
            </a:xfrm>
            <a:custGeom>
              <a:avLst/>
              <a:gdLst/>
              <a:ahLst/>
              <a:cxnLst/>
              <a:rect l="l" t="t" r="r" b="b"/>
              <a:pathLst>
                <a:path w="33874" h="42944" extrusionOk="0">
                  <a:moveTo>
                    <a:pt x="16937" y="624"/>
                  </a:moveTo>
                  <a:cubicBezTo>
                    <a:pt x="25933" y="624"/>
                    <a:pt x="33251" y="9976"/>
                    <a:pt x="33251" y="21472"/>
                  </a:cubicBezTo>
                  <a:cubicBezTo>
                    <a:pt x="33251" y="32968"/>
                    <a:pt x="25933" y="42321"/>
                    <a:pt x="16937" y="42321"/>
                  </a:cubicBezTo>
                  <a:cubicBezTo>
                    <a:pt x="7942" y="42321"/>
                    <a:pt x="624" y="32968"/>
                    <a:pt x="624" y="21472"/>
                  </a:cubicBezTo>
                  <a:cubicBezTo>
                    <a:pt x="624" y="9976"/>
                    <a:pt x="7942" y="624"/>
                    <a:pt x="16937" y="624"/>
                  </a:cubicBezTo>
                  <a:close/>
                  <a:moveTo>
                    <a:pt x="16937" y="1"/>
                  </a:moveTo>
                  <a:cubicBezTo>
                    <a:pt x="7599" y="1"/>
                    <a:pt x="0" y="9633"/>
                    <a:pt x="0" y="21472"/>
                  </a:cubicBezTo>
                  <a:cubicBezTo>
                    <a:pt x="0" y="33311"/>
                    <a:pt x="7599" y="42943"/>
                    <a:pt x="16937" y="42943"/>
                  </a:cubicBezTo>
                  <a:cubicBezTo>
                    <a:pt x="26276" y="42943"/>
                    <a:pt x="33874" y="33310"/>
                    <a:pt x="33874" y="21472"/>
                  </a:cubicBezTo>
                  <a:cubicBezTo>
                    <a:pt x="33874" y="9634"/>
                    <a:pt x="26276" y="1"/>
                    <a:pt x="169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34"/>
            <p:cNvSpPr/>
            <p:nvPr/>
          </p:nvSpPr>
          <p:spPr>
            <a:xfrm>
              <a:off x="3061600" y="2704300"/>
              <a:ext cx="481125" cy="1222125"/>
            </a:xfrm>
            <a:custGeom>
              <a:avLst/>
              <a:gdLst/>
              <a:ahLst/>
              <a:cxnLst/>
              <a:rect l="l" t="t" r="r" b="b"/>
              <a:pathLst>
                <a:path w="19245" h="48885" extrusionOk="0">
                  <a:moveTo>
                    <a:pt x="14350" y="865"/>
                  </a:moveTo>
                  <a:lnTo>
                    <a:pt x="18595" y="4740"/>
                  </a:lnTo>
                  <a:lnTo>
                    <a:pt x="13979" y="45271"/>
                  </a:lnTo>
                  <a:cubicBezTo>
                    <a:pt x="13213" y="45726"/>
                    <a:pt x="9251" y="48026"/>
                    <a:pt x="7002" y="48251"/>
                  </a:cubicBezTo>
                  <a:cubicBezTo>
                    <a:pt x="6947" y="48256"/>
                    <a:pt x="6890" y="48259"/>
                    <a:pt x="6832" y="48259"/>
                  </a:cubicBezTo>
                  <a:cubicBezTo>
                    <a:pt x="5856" y="48259"/>
                    <a:pt x="4496" y="47535"/>
                    <a:pt x="3055" y="46232"/>
                  </a:cubicBezTo>
                  <a:cubicBezTo>
                    <a:pt x="1571" y="44888"/>
                    <a:pt x="624" y="43500"/>
                    <a:pt x="624" y="43144"/>
                  </a:cubicBezTo>
                  <a:cubicBezTo>
                    <a:pt x="730" y="42022"/>
                    <a:pt x="10421" y="12684"/>
                    <a:pt x="14350" y="865"/>
                  </a:cubicBezTo>
                  <a:close/>
                  <a:moveTo>
                    <a:pt x="14206" y="0"/>
                  </a:moveTo>
                  <a:cubicBezTo>
                    <a:pt x="14079" y="0"/>
                    <a:pt x="13955" y="78"/>
                    <a:pt x="13910" y="214"/>
                  </a:cubicBezTo>
                  <a:cubicBezTo>
                    <a:pt x="12487" y="4496"/>
                    <a:pt x="1" y="42079"/>
                    <a:pt x="1" y="43133"/>
                  </a:cubicBezTo>
                  <a:cubicBezTo>
                    <a:pt x="1" y="43869"/>
                    <a:pt x="1342" y="45522"/>
                    <a:pt x="2637" y="46694"/>
                  </a:cubicBezTo>
                  <a:cubicBezTo>
                    <a:pt x="3562" y="47531"/>
                    <a:pt x="5293" y="48884"/>
                    <a:pt x="6821" y="48884"/>
                  </a:cubicBezTo>
                  <a:cubicBezTo>
                    <a:pt x="6903" y="48884"/>
                    <a:pt x="6984" y="48880"/>
                    <a:pt x="7065" y="48872"/>
                  </a:cubicBezTo>
                  <a:cubicBezTo>
                    <a:pt x="9690" y="48609"/>
                    <a:pt x="14242" y="45843"/>
                    <a:pt x="14434" y="45725"/>
                  </a:cubicBezTo>
                  <a:cubicBezTo>
                    <a:pt x="14517" y="45676"/>
                    <a:pt x="14571" y="45591"/>
                    <a:pt x="14582" y="45496"/>
                  </a:cubicBezTo>
                  <a:lnTo>
                    <a:pt x="19234" y="4652"/>
                  </a:lnTo>
                  <a:cubicBezTo>
                    <a:pt x="19245" y="4553"/>
                    <a:pt x="19208" y="4455"/>
                    <a:pt x="19134" y="4387"/>
                  </a:cubicBezTo>
                  <a:lnTo>
                    <a:pt x="14416" y="82"/>
                  </a:lnTo>
                  <a:cubicBezTo>
                    <a:pt x="14355" y="26"/>
                    <a:pt x="14280" y="0"/>
                    <a:pt x="1420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34"/>
            <p:cNvSpPr/>
            <p:nvPr/>
          </p:nvSpPr>
          <p:spPr>
            <a:xfrm>
              <a:off x="3416725" y="2567300"/>
              <a:ext cx="1633975" cy="1503025"/>
            </a:xfrm>
            <a:custGeom>
              <a:avLst/>
              <a:gdLst/>
              <a:ahLst/>
              <a:cxnLst/>
              <a:rect l="l" t="t" r="r" b="b"/>
              <a:pathLst>
                <a:path w="65359" h="60121" extrusionOk="0">
                  <a:moveTo>
                    <a:pt x="32542" y="0"/>
                  </a:moveTo>
                  <a:lnTo>
                    <a:pt x="27577" y="276"/>
                  </a:lnTo>
                  <a:lnTo>
                    <a:pt x="0" y="5792"/>
                  </a:lnTo>
                  <a:lnTo>
                    <a:pt x="4418" y="60120"/>
                  </a:lnTo>
                  <a:lnTo>
                    <a:pt x="58196" y="60120"/>
                  </a:lnTo>
                  <a:lnTo>
                    <a:pt x="65359" y="3585"/>
                  </a:lnTo>
                  <a:lnTo>
                    <a:pt x="325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34"/>
            <p:cNvSpPr/>
            <p:nvPr/>
          </p:nvSpPr>
          <p:spPr>
            <a:xfrm>
              <a:off x="3408625" y="2559500"/>
              <a:ext cx="1650400" cy="1518600"/>
            </a:xfrm>
            <a:custGeom>
              <a:avLst/>
              <a:gdLst/>
              <a:ahLst/>
              <a:cxnLst/>
              <a:rect l="l" t="t" r="r" b="b"/>
              <a:pathLst>
                <a:path w="66016" h="60744" extrusionOk="0">
                  <a:moveTo>
                    <a:pt x="32832" y="622"/>
                  </a:moveTo>
                  <a:lnTo>
                    <a:pt x="65335" y="4173"/>
                  </a:lnTo>
                  <a:lnTo>
                    <a:pt x="58245" y="60121"/>
                  </a:lnTo>
                  <a:lnTo>
                    <a:pt x="5029" y="60121"/>
                  </a:lnTo>
                  <a:lnTo>
                    <a:pt x="658" y="6355"/>
                  </a:lnTo>
                  <a:lnTo>
                    <a:pt x="27941" y="899"/>
                  </a:lnTo>
                  <a:lnTo>
                    <a:pt x="32832" y="622"/>
                  </a:lnTo>
                  <a:close/>
                  <a:moveTo>
                    <a:pt x="32849" y="1"/>
                  </a:moveTo>
                  <a:lnTo>
                    <a:pt x="27885" y="277"/>
                  </a:lnTo>
                  <a:cubicBezTo>
                    <a:pt x="27871" y="277"/>
                    <a:pt x="27856" y="279"/>
                    <a:pt x="27841" y="282"/>
                  </a:cubicBezTo>
                  <a:lnTo>
                    <a:pt x="263" y="5798"/>
                  </a:lnTo>
                  <a:cubicBezTo>
                    <a:pt x="108" y="5829"/>
                    <a:pt x="1" y="5971"/>
                    <a:pt x="14" y="6129"/>
                  </a:cubicBezTo>
                  <a:lnTo>
                    <a:pt x="4432" y="60457"/>
                  </a:lnTo>
                  <a:cubicBezTo>
                    <a:pt x="4445" y="60619"/>
                    <a:pt x="4580" y="60744"/>
                    <a:pt x="4742" y="60744"/>
                  </a:cubicBezTo>
                  <a:lnTo>
                    <a:pt x="58520" y="60744"/>
                  </a:lnTo>
                  <a:cubicBezTo>
                    <a:pt x="58677" y="60744"/>
                    <a:pt x="58810" y="60628"/>
                    <a:pt x="58830" y="60472"/>
                  </a:cubicBezTo>
                  <a:lnTo>
                    <a:pt x="65993" y="3937"/>
                  </a:lnTo>
                  <a:cubicBezTo>
                    <a:pt x="66015" y="3765"/>
                    <a:pt x="65892" y="3607"/>
                    <a:pt x="65718" y="3588"/>
                  </a:cubicBezTo>
                  <a:lnTo>
                    <a:pt x="328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34"/>
            <p:cNvSpPr/>
            <p:nvPr/>
          </p:nvSpPr>
          <p:spPr>
            <a:xfrm>
              <a:off x="3747650" y="2491300"/>
              <a:ext cx="1027300" cy="1523850"/>
            </a:xfrm>
            <a:custGeom>
              <a:avLst/>
              <a:gdLst/>
              <a:ahLst/>
              <a:cxnLst/>
              <a:rect l="l" t="t" r="r" b="b"/>
              <a:pathLst>
                <a:path w="41092" h="60954" extrusionOk="0">
                  <a:moveTo>
                    <a:pt x="17213" y="1"/>
                  </a:moveTo>
                  <a:cubicBezTo>
                    <a:pt x="13945" y="1"/>
                    <a:pt x="11410" y="256"/>
                    <a:pt x="11410" y="256"/>
                  </a:cubicBezTo>
                  <a:cubicBezTo>
                    <a:pt x="11410" y="256"/>
                    <a:pt x="6933" y="2699"/>
                    <a:pt x="5829" y="4906"/>
                  </a:cubicBezTo>
                  <a:cubicBezTo>
                    <a:pt x="4727" y="7112"/>
                    <a:pt x="0" y="23448"/>
                    <a:pt x="0" y="23448"/>
                  </a:cubicBezTo>
                  <a:lnTo>
                    <a:pt x="7723" y="25103"/>
                  </a:lnTo>
                  <a:lnTo>
                    <a:pt x="276" y="28688"/>
                  </a:lnTo>
                  <a:lnTo>
                    <a:pt x="11541" y="60954"/>
                  </a:lnTo>
                  <a:lnTo>
                    <a:pt x="29466" y="59850"/>
                  </a:lnTo>
                  <a:lnTo>
                    <a:pt x="41092" y="25930"/>
                  </a:lnTo>
                  <a:lnTo>
                    <a:pt x="33921" y="22896"/>
                  </a:lnTo>
                  <a:lnTo>
                    <a:pt x="40264" y="20138"/>
                  </a:lnTo>
                  <a:cubicBezTo>
                    <a:pt x="40264" y="20138"/>
                    <a:pt x="34198" y="8556"/>
                    <a:pt x="30887" y="3592"/>
                  </a:cubicBezTo>
                  <a:cubicBezTo>
                    <a:pt x="28889" y="594"/>
                    <a:pt x="22198" y="1"/>
                    <a:pt x="17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9" name="Google Shape;1249;p34"/>
            <p:cNvSpPr/>
            <p:nvPr/>
          </p:nvSpPr>
          <p:spPr>
            <a:xfrm>
              <a:off x="3738900" y="2483300"/>
              <a:ext cx="1044725" cy="1539650"/>
            </a:xfrm>
            <a:custGeom>
              <a:avLst/>
              <a:gdLst/>
              <a:ahLst/>
              <a:cxnLst/>
              <a:rect l="l" t="t" r="r" b="b"/>
              <a:pathLst>
                <a:path w="41789" h="61586" extrusionOk="0">
                  <a:moveTo>
                    <a:pt x="17572" y="636"/>
                  </a:moveTo>
                  <a:cubicBezTo>
                    <a:pt x="22492" y="636"/>
                    <a:pt x="29060" y="1208"/>
                    <a:pt x="30978" y="4086"/>
                  </a:cubicBezTo>
                  <a:cubicBezTo>
                    <a:pt x="33946" y="8537"/>
                    <a:pt x="39209" y="18464"/>
                    <a:pt x="40181" y="20307"/>
                  </a:cubicBezTo>
                  <a:lnTo>
                    <a:pt x="34147" y="22930"/>
                  </a:lnTo>
                  <a:cubicBezTo>
                    <a:pt x="33896" y="23039"/>
                    <a:pt x="33897" y="23396"/>
                    <a:pt x="34149" y="23503"/>
                  </a:cubicBezTo>
                  <a:lnTo>
                    <a:pt x="41052" y="26425"/>
                  </a:lnTo>
                  <a:lnTo>
                    <a:pt x="29588" y="59872"/>
                  </a:lnTo>
                  <a:lnTo>
                    <a:pt x="12107" y="60948"/>
                  </a:lnTo>
                  <a:lnTo>
                    <a:pt x="1012" y="29168"/>
                  </a:lnTo>
                  <a:lnTo>
                    <a:pt x="8207" y="25705"/>
                  </a:lnTo>
                  <a:cubicBezTo>
                    <a:pt x="8327" y="25646"/>
                    <a:pt x="8397" y="25519"/>
                    <a:pt x="8381" y="25386"/>
                  </a:cubicBezTo>
                  <a:cubicBezTo>
                    <a:pt x="8365" y="25254"/>
                    <a:pt x="8267" y="25147"/>
                    <a:pt x="8137" y="25119"/>
                  </a:cubicBezTo>
                  <a:lnTo>
                    <a:pt x="743" y="23534"/>
                  </a:lnTo>
                  <a:cubicBezTo>
                    <a:pt x="1412" y="21234"/>
                    <a:pt x="5465" y="7352"/>
                    <a:pt x="6459" y="5366"/>
                  </a:cubicBezTo>
                  <a:cubicBezTo>
                    <a:pt x="7441" y="3401"/>
                    <a:pt x="11344" y="1167"/>
                    <a:pt x="11855" y="879"/>
                  </a:cubicBezTo>
                  <a:cubicBezTo>
                    <a:pt x="12268" y="841"/>
                    <a:pt x="14625" y="636"/>
                    <a:pt x="17572" y="636"/>
                  </a:cubicBezTo>
                  <a:close/>
                  <a:moveTo>
                    <a:pt x="17594" y="1"/>
                  </a:moveTo>
                  <a:cubicBezTo>
                    <a:pt x="14455" y="1"/>
                    <a:pt x="11985" y="240"/>
                    <a:pt x="11729" y="265"/>
                  </a:cubicBezTo>
                  <a:cubicBezTo>
                    <a:pt x="11687" y="270"/>
                    <a:pt x="11648" y="283"/>
                    <a:pt x="11611" y="302"/>
                  </a:cubicBezTo>
                  <a:cubicBezTo>
                    <a:pt x="11425" y="405"/>
                    <a:pt x="7034" y="2820"/>
                    <a:pt x="5901" y="5087"/>
                  </a:cubicBezTo>
                  <a:cubicBezTo>
                    <a:pt x="4798" y="7293"/>
                    <a:pt x="244" y="23013"/>
                    <a:pt x="51" y="23682"/>
                  </a:cubicBezTo>
                  <a:cubicBezTo>
                    <a:pt x="0" y="23856"/>
                    <a:pt x="108" y="24036"/>
                    <a:pt x="285" y="24073"/>
                  </a:cubicBezTo>
                  <a:lnTo>
                    <a:pt x="7117" y="25537"/>
                  </a:lnTo>
                  <a:lnTo>
                    <a:pt x="492" y="28727"/>
                  </a:lnTo>
                  <a:cubicBezTo>
                    <a:pt x="348" y="28796"/>
                    <a:pt x="279" y="28962"/>
                    <a:pt x="332" y="29111"/>
                  </a:cubicBezTo>
                  <a:lnTo>
                    <a:pt x="11597" y="61376"/>
                  </a:lnTo>
                  <a:cubicBezTo>
                    <a:pt x="11640" y="61501"/>
                    <a:pt x="11758" y="61585"/>
                    <a:pt x="11891" y="61585"/>
                  </a:cubicBezTo>
                  <a:lnTo>
                    <a:pt x="11908" y="61585"/>
                  </a:lnTo>
                  <a:lnTo>
                    <a:pt x="29834" y="60482"/>
                  </a:lnTo>
                  <a:cubicBezTo>
                    <a:pt x="29960" y="60475"/>
                    <a:pt x="30069" y="60391"/>
                    <a:pt x="30110" y="60272"/>
                  </a:cubicBezTo>
                  <a:lnTo>
                    <a:pt x="41735" y="26352"/>
                  </a:lnTo>
                  <a:cubicBezTo>
                    <a:pt x="41788" y="26197"/>
                    <a:pt x="41713" y="26027"/>
                    <a:pt x="41563" y="25963"/>
                  </a:cubicBezTo>
                  <a:lnTo>
                    <a:pt x="35061" y="23213"/>
                  </a:lnTo>
                  <a:lnTo>
                    <a:pt x="40738" y="20745"/>
                  </a:lnTo>
                  <a:cubicBezTo>
                    <a:pt x="40904" y="20673"/>
                    <a:pt x="40973" y="20475"/>
                    <a:pt x="40889" y="20315"/>
                  </a:cubicBezTo>
                  <a:cubicBezTo>
                    <a:pt x="40829" y="20199"/>
                    <a:pt x="34777" y="8660"/>
                    <a:pt x="31496" y="3740"/>
                  </a:cubicBezTo>
                  <a:cubicBezTo>
                    <a:pt x="29416" y="619"/>
                    <a:pt x="22640" y="1"/>
                    <a:pt x="17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0" name="Google Shape;1250;p34"/>
            <p:cNvSpPr/>
            <p:nvPr/>
          </p:nvSpPr>
          <p:spPr>
            <a:xfrm>
              <a:off x="4009650" y="2629350"/>
              <a:ext cx="481550" cy="1454750"/>
            </a:xfrm>
            <a:custGeom>
              <a:avLst/>
              <a:gdLst/>
              <a:ahLst/>
              <a:cxnLst/>
              <a:rect l="l" t="t" r="r" b="b"/>
              <a:pathLst>
                <a:path w="19262" h="58190" extrusionOk="0">
                  <a:moveTo>
                    <a:pt x="14892" y="1"/>
                  </a:moveTo>
                  <a:lnTo>
                    <a:pt x="0" y="1379"/>
                  </a:lnTo>
                  <a:lnTo>
                    <a:pt x="233" y="58190"/>
                  </a:lnTo>
                  <a:lnTo>
                    <a:pt x="19261" y="57638"/>
                  </a:lnTo>
                  <a:lnTo>
                    <a:pt x="148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34"/>
            <p:cNvSpPr/>
            <p:nvPr/>
          </p:nvSpPr>
          <p:spPr>
            <a:xfrm>
              <a:off x="4001825" y="2621550"/>
              <a:ext cx="497325" cy="1470375"/>
            </a:xfrm>
            <a:custGeom>
              <a:avLst/>
              <a:gdLst/>
              <a:ahLst/>
              <a:cxnLst/>
              <a:rect l="l" t="t" r="r" b="b"/>
              <a:pathLst>
                <a:path w="19893" h="58815" extrusionOk="0">
                  <a:moveTo>
                    <a:pt x="14918" y="652"/>
                  </a:moveTo>
                  <a:lnTo>
                    <a:pt x="19239" y="57648"/>
                  </a:lnTo>
                  <a:lnTo>
                    <a:pt x="857" y="58180"/>
                  </a:lnTo>
                  <a:lnTo>
                    <a:pt x="626" y="1975"/>
                  </a:lnTo>
                  <a:lnTo>
                    <a:pt x="14918" y="652"/>
                  </a:lnTo>
                  <a:close/>
                  <a:moveTo>
                    <a:pt x="15208" y="1"/>
                  </a:moveTo>
                  <a:cubicBezTo>
                    <a:pt x="15197" y="1"/>
                    <a:pt x="15187" y="1"/>
                    <a:pt x="15176" y="3"/>
                  </a:cubicBezTo>
                  <a:lnTo>
                    <a:pt x="285" y="1381"/>
                  </a:lnTo>
                  <a:cubicBezTo>
                    <a:pt x="123" y="1396"/>
                    <a:pt x="1" y="1531"/>
                    <a:pt x="2" y="1692"/>
                  </a:cubicBezTo>
                  <a:lnTo>
                    <a:pt x="235" y="58503"/>
                  </a:lnTo>
                  <a:cubicBezTo>
                    <a:pt x="235" y="58675"/>
                    <a:pt x="374" y="58813"/>
                    <a:pt x="546" y="58813"/>
                  </a:cubicBezTo>
                  <a:lnTo>
                    <a:pt x="555" y="58814"/>
                  </a:lnTo>
                  <a:lnTo>
                    <a:pt x="19584" y="58262"/>
                  </a:lnTo>
                  <a:cubicBezTo>
                    <a:pt x="19669" y="58260"/>
                    <a:pt x="19750" y="58222"/>
                    <a:pt x="19806" y="58159"/>
                  </a:cubicBezTo>
                  <a:cubicBezTo>
                    <a:pt x="19863" y="58095"/>
                    <a:pt x="19892" y="58011"/>
                    <a:pt x="19887" y="57926"/>
                  </a:cubicBezTo>
                  <a:lnTo>
                    <a:pt x="15516" y="289"/>
                  </a:lnTo>
                  <a:cubicBezTo>
                    <a:pt x="15510" y="206"/>
                    <a:pt x="15470" y="128"/>
                    <a:pt x="15406" y="74"/>
                  </a:cubicBezTo>
                  <a:cubicBezTo>
                    <a:pt x="15350" y="27"/>
                    <a:pt x="15280" y="1"/>
                    <a:pt x="152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34"/>
            <p:cNvSpPr/>
            <p:nvPr/>
          </p:nvSpPr>
          <p:spPr>
            <a:xfrm>
              <a:off x="3954475" y="2291525"/>
              <a:ext cx="448200" cy="825350"/>
            </a:xfrm>
            <a:custGeom>
              <a:avLst/>
              <a:gdLst/>
              <a:ahLst/>
              <a:cxnLst/>
              <a:rect l="l" t="t" r="r" b="b"/>
              <a:pathLst>
                <a:path w="17928" h="33014" extrusionOk="0">
                  <a:moveTo>
                    <a:pt x="1" y="1"/>
                  </a:moveTo>
                  <a:cubicBezTo>
                    <a:pt x="1" y="1"/>
                    <a:pt x="1931" y="10756"/>
                    <a:pt x="2207" y="13514"/>
                  </a:cubicBezTo>
                  <a:cubicBezTo>
                    <a:pt x="2462" y="16065"/>
                    <a:pt x="8580" y="33013"/>
                    <a:pt x="11182" y="33013"/>
                  </a:cubicBezTo>
                  <a:cubicBezTo>
                    <a:pt x="11393" y="33013"/>
                    <a:pt x="11581" y="32902"/>
                    <a:pt x="11741" y="32662"/>
                  </a:cubicBezTo>
                  <a:cubicBezTo>
                    <a:pt x="14066" y="29174"/>
                    <a:pt x="16823" y="18202"/>
                    <a:pt x="17375" y="15720"/>
                  </a:cubicBezTo>
                  <a:cubicBezTo>
                    <a:pt x="17926" y="13238"/>
                    <a:pt x="17927" y="2483"/>
                    <a:pt x="17927" y="2483"/>
                  </a:cubicBezTo>
                  <a:lnTo>
                    <a:pt x="17927" y="2483"/>
                  </a:lnTo>
                  <a:cubicBezTo>
                    <a:pt x="17927" y="2483"/>
                    <a:pt x="15585" y="4103"/>
                    <a:pt x="11572" y="4103"/>
                  </a:cubicBezTo>
                  <a:cubicBezTo>
                    <a:pt x="8561" y="4103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3" name="Google Shape;1253;p34"/>
            <p:cNvSpPr/>
            <p:nvPr/>
          </p:nvSpPr>
          <p:spPr>
            <a:xfrm>
              <a:off x="3945875" y="2283725"/>
              <a:ext cx="464550" cy="840925"/>
            </a:xfrm>
            <a:custGeom>
              <a:avLst/>
              <a:gdLst/>
              <a:ahLst/>
              <a:cxnLst/>
              <a:rect l="l" t="t" r="r" b="b"/>
              <a:pathLst>
                <a:path w="18582" h="33637" extrusionOk="0">
                  <a:moveTo>
                    <a:pt x="782" y="983"/>
                  </a:moveTo>
                  <a:lnTo>
                    <a:pt x="782" y="983"/>
                  </a:lnTo>
                  <a:cubicBezTo>
                    <a:pt x="5164" y="3863"/>
                    <a:pt x="8959" y="4703"/>
                    <a:pt x="11897" y="4703"/>
                  </a:cubicBezTo>
                  <a:cubicBezTo>
                    <a:pt x="14932" y="4703"/>
                    <a:pt x="17052" y="3806"/>
                    <a:pt x="17957" y="3334"/>
                  </a:cubicBezTo>
                  <a:lnTo>
                    <a:pt x="17957" y="3334"/>
                  </a:lnTo>
                  <a:cubicBezTo>
                    <a:pt x="17948" y="5540"/>
                    <a:pt x="17881" y="13859"/>
                    <a:pt x="17414" y="15964"/>
                  </a:cubicBezTo>
                  <a:cubicBezTo>
                    <a:pt x="16855" y="18480"/>
                    <a:pt x="14104" y="29382"/>
                    <a:pt x="11825" y="32802"/>
                  </a:cubicBezTo>
                  <a:cubicBezTo>
                    <a:pt x="11714" y="32969"/>
                    <a:pt x="11616" y="33015"/>
                    <a:pt x="11527" y="33015"/>
                  </a:cubicBezTo>
                  <a:cubicBezTo>
                    <a:pt x="11496" y="33015"/>
                    <a:pt x="11466" y="33009"/>
                    <a:pt x="11437" y="33002"/>
                  </a:cubicBezTo>
                  <a:cubicBezTo>
                    <a:pt x="9036" y="32404"/>
                    <a:pt x="3130" y="16479"/>
                    <a:pt x="2862" y="13795"/>
                  </a:cubicBezTo>
                  <a:cubicBezTo>
                    <a:pt x="2626" y="11441"/>
                    <a:pt x="1222" y="3461"/>
                    <a:pt x="782" y="983"/>
                  </a:cubicBezTo>
                  <a:close/>
                  <a:moveTo>
                    <a:pt x="346" y="1"/>
                  </a:moveTo>
                  <a:cubicBezTo>
                    <a:pt x="165" y="1"/>
                    <a:pt x="1" y="162"/>
                    <a:pt x="38" y="368"/>
                  </a:cubicBezTo>
                  <a:cubicBezTo>
                    <a:pt x="57" y="475"/>
                    <a:pt x="1969" y="11142"/>
                    <a:pt x="2241" y="13857"/>
                  </a:cubicBezTo>
                  <a:cubicBezTo>
                    <a:pt x="2378" y="15230"/>
                    <a:pt x="4020" y="20142"/>
                    <a:pt x="5754" y="24369"/>
                  </a:cubicBezTo>
                  <a:cubicBezTo>
                    <a:pt x="7392" y="28362"/>
                    <a:pt x="9682" y="33207"/>
                    <a:pt x="11285" y="33606"/>
                  </a:cubicBezTo>
                  <a:cubicBezTo>
                    <a:pt x="11364" y="33626"/>
                    <a:pt x="11444" y="33637"/>
                    <a:pt x="11525" y="33637"/>
                  </a:cubicBezTo>
                  <a:cubicBezTo>
                    <a:pt x="11844" y="33637"/>
                    <a:pt x="12130" y="33469"/>
                    <a:pt x="12343" y="33147"/>
                  </a:cubicBezTo>
                  <a:cubicBezTo>
                    <a:pt x="14699" y="29614"/>
                    <a:pt x="17422" y="18802"/>
                    <a:pt x="18023" y="16100"/>
                  </a:cubicBezTo>
                  <a:cubicBezTo>
                    <a:pt x="18576" y="13613"/>
                    <a:pt x="18581" y="3235"/>
                    <a:pt x="18581" y="2796"/>
                  </a:cubicBezTo>
                  <a:cubicBezTo>
                    <a:pt x="18581" y="2612"/>
                    <a:pt x="18431" y="2483"/>
                    <a:pt x="18270" y="2483"/>
                  </a:cubicBezTo>
                  <a:cubicBezTo>
                    <a:pt x="18210" y="2483"/>
                    <a:pt x="18149" y="2501"/>
                    <a:pt x="18093" y="2539"/>
                  </a:cubicBezTo>
                  <a:cubicBezTo>
                    <a:pt x="18053" y="2567"/>
                    <a:pt x="15777" y="4089"/>
                    <a:pt x="11911" y="4089"/>
                  </a:cubicBezTo>
                  <a:cubicBezTo>
                    <a:pt x="8950" y="4089"/>
                    <a:pt x="5057" y="3197"/>
                    <a:pt x="521" y="57"/>
                  </a:cubicBezTo>
                  <a:cubicBezTo>
                    <a:pt x="465" y="18"/>
                    <a:pt x="405" y="1"/>
                    <a:pt x="3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4" name="Google Shape;1254;p34"/>
            <p:cNvSpPr/>
            <p:nvPr/>
          </p:nvSpPr>
          <p:spPr>
            <a:xfrm>
              <a:off x="3954475" y="2291525"/>
              <a:ext cx="448175" cy="345750"/>
            </a:xfrm>
            <a:custGeom>
              <a:avLst/>
              <a:gdLst/>
              <a:ahLst/>
              <a:cxnLst/>
              <a:rect l="l" t="t" r="r" b="b"/>
              <a:pathLst>
                <a:path w="17927" h="13830" extrusionOk="0">
                  <a:moveTo>
                    <a:pt x="1" y="1"/>
                  </a:moveTo>
                  <a:cubicBezTo>
                    <a:pt x="1" y="1"/>
                    <a:pt x="795" y="4428"/>
                    <a:pt x="1438" y="8330"/>
                  </a:cubicBezTo>
                  <a:cubicBezTo>
                    <a:pt x="2909" y="10218"/>
                    <a:pt x="5705" y="13176"/>
                    <a:pt x="9158" y="13728"/>
                  </a:cubicBezTo>
                  <a:cubicBezTo>
                    <a:pt x="9585" y="13796"/>
                    <a:pt x="10002" y="13829"/>
                    <a:pt x="10409" y="13829"/>
                  </a:cubicBezTo>
                  <a:cubicBezTo>
                    <a:pt x="13388" y="13829"/>
                    <a:pt x="15842" y="12078"/>
                    <a:pt x="17818" y="9634"/>
                  </a:cubicBezTo>
                  <a:cubicBezTo>
                    <a:pt x="17926" y="6108"/>
                    <a:pt x="17926" y="2483"/>
                    <a:pt x="17926" y="2483"/>
                  </a:cubicBezTo>
                  <a:lnTo>
                    <a:pt x="17926" y="2483"/>
                  </a:lnTo>
                  <a:cubicBezTo>
                    <a:pt x="17926" y="2483"/>
                    <a:pt x="15584" y="4104"/>
                    <a:pt x="11571" y="4104"/>
                  </a:cubicBezTo>
                  <a:cubicBezTo>
                    <a:pt x="8561" y="4104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5" name="Google Shape;1255;p34"/>
            <p:cNvSpPr/>
            <p:nvPr/>
          </p:nvSpPr>
          <p:spPr>
            <a:xfrm>
              <a:off x="3954475" y="2291525"/>
              <a:ext cx="448175" cy="345750"/>
            </a:xfrm>
            <a:custGeom>
              <a:avLst/>
              <a:gdLst/>
              <a:ahLst/>
              <a:cxnLst/>
              <a:rect l="l" t="t" r="r" b="b"/>
              <a:pathLst>
                <a:path w="17927" h="13830" extrusionOk="0">
                  <a:moveTo>
                    <a:pt x="1" y="1"/>
                  </a:moveTo>
                  <a:cubicBezTo>
                    <a:pt x="1" y="1"/>
                    <a:pt x="795" y="4428"/>
                    <a:pt x="1438" y="8330"/>
                  </a:cubicBezTo>
                  <a:cubicBezTo>
                    <a:pt x="2909" y="10218"/>
                    <a:pt x="5705" y="13176"/>
                    <a:pt x="9158" y="13728"/>
                  </a:cubicBezTo>
                  <a:cubicBezTo>
                    <a:pt x="9585" y="13796"/>
                    <a:pt x="10002" y="13829"/>
                    <a:pt x="10409" y="13829"/>
                  </a:cubicBezTo>
                  <a:cubicBezTo>
                    <a:pt x="13388" y="13829"/>
                    <a:pt x="15842" y="12078"/>
                    <a:pt x="17818" y="9634"/>
                  </a:cubicBezTo>
                  <a:cubicBezTo>
                    <a:pt x="17926" y="6108"/>
                    <a:pt x="17926" y="2483"/>
                    <a:pt x="17926" y="2483"/>
                  </a:cubicBezTo>
                  <a:lnTo>
                    <a:pt x="17926" y="2483"/>
                  </a:lnTo>
                  <a:cubicBezTo>
                    <a:pt x="17926" y="2483"/>
                    <a:pt x="15584" y="4104"/>
                    <a:pt x="11571" y="4104"/>
                  </a:cubicBezTo>
                  <a:cubicBezTo>
                    <a:pt x="8561" y="4104"/>
                    <a:pt x="4610" y="31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6" name="Google Shape;1256;p34"/>
            <p:cNvSpPr/>
            <p:nvPr/>
          </p:nvSpPr>
          <p:spPr>
            <a:xfrm>
              <a:off x="4547400" y="1983550"/>
              <a:ext cx="75875" cy="177025"/>
            </a:xfrm>
            <a:custGeom>
              <a:avLst/>
              <a:gdLst/>
              <a:ahLst/>
              <a:cxnLst/>
              <a:rect l="l" t="t" r="r" b="b"/>
              <a:pathLst>
                <a:path w="3035" h="7081" extrusionOk="0">
                  <a:moveTo>
                    <a:pt x="2123" y="1"/>
                  </a:moveTo>
                  <a:cubicBezTo>
                    <a:pt x="1230" y="1"/>
                    <a:pt x="1" y="1565"/>
                    <a:pt x="1" y="1565"/>
                  </a:cubicBezTo>
                  <a:lnTo>
                    <a:pt x="1" y="7080"/>
                  </a:lnTo>
                  <a:cubicBezTo>
                    <a:pt x="1" y="7080"/>
                    <a:pt x="3035" y="6528"/>
                    <a:pt x="3035" y="2116"/>
                  </a:cubicBezTo>
                  <a:cubicBezTo>
                    <a:pt x="3035" y="511"/>
                    <a:pt x="2634" y="1"/>
                    <a:pt x="21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34"/>
            <p:cNvSpPr/>
            <p:nvPr/>
          </p:nvSpPr>
          <p:spPr>
            <a:xfrm>
              <a:off x="4539600" y="1975775"/>
              <a:ext cx="91475" cy="192575"/>
            </a:xfrm>
            <a:custGeom>
              <a:avLst/>
              <a:gdLst/>
              <a:ahLst/>
              <a:cxnLst/>
              <a:rect l="l" t="t" r="r" b="b"/>
              <a:pathLst>
                <a:path w="3659" h="7703" extrusionOk="0">
                  <a:moveTo>
                    <a:pt x="2430" y="623"/>
                  </a:moveTo>
                  <a:cubicBezTo>
                    <a:pt x="2473" y="623"/>
                    <a:pt x="2514" y="629"/>
                    <a:pt x="2552" y="642"/>
                  </a:cubicBezTo>
                  <a:cubicBezTo>
                    <a:pt x="2696" y="693"/>
                    <a:pt x="3034" y="968"/>
                    <a:pt x="3034" y="2428"/>
                  </a:cubicBezTo>
                  <a:cubicBezTo>
                    <a:pt x="3034" y="5640"/>
                    <a:pt x="1381" y="6668"/>
                    <a:pt x="624" y="6969"/>
                  </a:cubicBezTo>
                  <a:lnTo>
                    <a:pt x="624" y="1985"/>
                  </a:lnTo>
                  <a:cubicBezTo>
                    <a:pt x="1121" y="1379"/>
                    <a:pt x="1944" y="623"/>
                    <a:pt x="2430" y="623"/>
                  </a:cubicBezTo>
                  <a:close/>
                  <a:moveTo>
                    <a:pt x="2439" y="1"/>
                  </a:moveTo>
                  <a:cubicBezTo>
                    <a:pt x="1447" y="1"/>
                    <a:pt x="306" y="1379"/>
                    <a:pt x="67" y="1682"/>
                  </a:cubicBezTo>
                  <a:cubicBezTo>
                    <a:pt x="25" y="1737"/>
                    <a:pt x="0" y="1805"/>
                    <a:pt x="0" y="1874"/>
                  </a:cubicBezTo>
                  <a:lnTo>
                    <a:pt x="0" y="7391"/>
                  </a:lnTo>
                  <a:cubicBezTo>
                    <a:pt x="0" y="7562"/>
                    <a:pt x="141" y="7703"/>
                    <a:pt x="312" y="7703"/>
                  </a:cubicBezTo>
                  <a:cubicBezTo>
                    <a:pt x="330" y="7703"/>
                    <a:pt x="349" y="7702"/>
                    <a:pt x="368" y="7698"/>
                  </a:cubicBezTo>
                  <a:cubicBezTo>
                    <a:pt x="401" y="7692"/>
                    <a:pt x="3658" y="7047"/>
                    <a:pt x="3658" y="2427"/>
                  </a:cubicBezTo>
                  <a:cubicBezTo>
                    <a:pt x="3658" y="1039"/>
                    <a:pt x="3361" y="263"/>
                    <a:pt x="2754" y="52"/>
                  </a:cubicBezTo>
                  <a:cubicBezTo>
                    <a:pt x="2651" y="17"/>
                    <a:pt x="2546" y="1"/>
                    <a:pt x="2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34"/>
            <p:cNvSpPr/>
            <p:nvPr/>
          </p:nvSpPr>
          <p:spPr>
            <a:xfrm>
              <a:off x="3795900" y="1498675"/>
              <a:ext cx="772225" cy="1036625"/>
            </a:xfrm>
            <a:custGeom>
              <a:avLst/>
              <a:gdLst/>
              <a:ahLst/>
              <a:cxnLst/>
              <a:rect l="l" t="t" r="r" b="b"/>
              <a:pathLst>
                <a:path w="30889" h="41465" extrusionOk="0">
                  <a:moveTo>
                    <a:pt x="18201" y="0"/>
                  </a:moveTo>
                  <a:cubicBezTo>
                    <a:pt x="14064" y="0"/>
                    <a:pt x="1931" y="2206"/>
                    <a:pt x="1" y="11859"/>
                  </a:cubicBezTo>
                  <a:cubicBezTo>
                    <a:pt x="1" y="11859"/>
                    <a:pt x="3586" y="28112"/>
                    <a:pt x="3586" y="30335"/>
                  </a:cubicBezTo>
                  <a:cubicBezTo>
                    <a:pt x="3586" y="35014"/>
                    <a:pt x="12410" y="40263"/>
                    <a:pt x="16272" y="41367"/>
                  </a:cubicBezTo>
                  <a:cubicBezTo>
                    <a:pt x="16504" y="41433"/>
                    <a:pt x="16756" y="41464"/>
                    <a:pt x="17024" y="41464"/>
                  </a:cubicBezTo>
                  <a:cubicBezTo>
                    <a:pt x="21228" y="41464"/>
                    <a:pt x="29542" y="33788"/>
                    <a:pt x="30061" y="31714"/>
                  </a:cubicBezTo>
                  <a:cubicBezTo>
                    <a:pt x="30612" y="29508"/>
                    <a:pt x="30888" y="10203"/>
                    <a:pt x="29785" y="6343"/>
                  </a:cubicBezTo>
                  <a:cubicBezTo>
                    <a:pt x="28681" y="2482"/>
                    <a:pt x="22338" y="0"/>
                    <a:pt x="18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9" name="Google Shape;1259;p34"/>
            <p:cNvSpPr/>
            <p:nvPr/>
          </p:nvSpPr>
          <p:spPr>
            <a:xfrm>
              <a:off x="3788075" y="1490875"/>
              <a:ext cx="788975" cy="1052225"/>
            </a:xfrm>
            <a:custGeom>
              <a:avLst/>
              <a:gdLst/>
              <a:ahLst/>
              <a:cxnLst/>
              <a:rect l="l" t="t" r="r" b="b"/>
              <a:pathLst>
                <a:path w="31559" h="42089" extrusionOk="0">
                  <a:moveTo>
                    <a:pt x="18512" y="625"/>
                  </a:moveTo>
                  <a:cubicBezTo>
                    <a:pt x="18513" y="625"/>
                    <a:pt x="18514" y="625"/>
                    <a:pt x="18515" y="625"/>
                  </a:cubicBezTo>
                  <a:cubicBezTo>
                    <a:pt x="22403" y="625"/>
                    <a:pt x="28730" y="3007"/>
                    <a:pt x="29798" y="6741"/>
                  </a:cubicBezTo>
                  <a:cubicBezTo>
                    <a:pt x="30900" y="10592"/>
                    <a:pt x="30590" y="29875"/>
                    <a:pt x="30071" y="31952"/>
                  </a:cubicBezTo>
                  <a:cubicBezTo>
                    <a:pt x="29737" y="33289"/>
                    <a:pt x="25376" y="37707"/>
                    <a:pt x="21325" y="40047"/>
                  </a:cubicBezTo>
                  <a:cubicBezTo>
                    <a:pt x="19703" y="40984"/>
                    <a:pt x="18344" y="41466"/>
                    <a:pt x="17339" y="41466"/>
                  </a:cubicBezTo>
                  <a:cubicBezTo>
                    <a:pt x="17095" y="41466"/>
                    <a:pt x="16871" y="41437"/>
                    <a:pt x="16670" y="41379"/>
                  </a:cubicBezTo>
                  <a:cubicBezTo>
                    <a:pt x="12865" y="40292"/>
                    <a:pt x="4210" y="35109"/>
                    <a:pt x="4210" y="30648"/>
                  </a:cubicBezTo>
                  <a:cubicBezTo>
                    <a:pt x="4210" y="28465"/>
                    <a:pt x="913" y="13444"/>
                    <a:pt x="633" y="12169"/>
                  </a:cubicBezTo>
                  <a:cubicBezTo>
                    <a:pt x="2567" y="2750"/>
                    <a:pt x="14478" y="625"/>
                    <a:pt x="18512" y="625"/>
                  </a:cubicBezTo>
                  <a:close/>
                  <a:moveTo>
                    <a:pt x="18515" y="1"/>
                  </a:moveTo>
                  <a:cubicBezTo>
                    <a:pt x="14341" y="1"/>
                    <a:pt x="1986" y="2225"/>
                    <a:pt x="8" y="12109"/>
                  </a:cubicBezTo>
                  <a:cubicBezTo>
                    <a:pt x="0" y="12151"/>
                    <a:pt x="0" y="12195"/>
                    <a:pt x="10" y="12237"/>
                  </a:cubicBezTo>
                  <a:cubicBezTo>
                    <a:pt x="45" y="12399"/>
                    <a:pt x="3587" y="28483"/>
                    <a:pt x="3587" y="30647"/>
                  </a:cubicBezTo>
                  <a:cubicBezTo>
                    <a:pt x="3587" y="35611"/>
                    <a:pt x="12751" y="40908"/>
                    <a:pt x="16498" y="41978"/>
                  </a:cubicBezTo>
                  <a:cubicBezTo>
                    <a:pt x="16757" y="42052"/>
                    <a:pt x="17037" y="42088"/>
                    <a:pt x="17342" y="42088"/>
                  </a:cubicBezTo>
                  <a:cubicBezTo>
                    <a:pt x="18467" y="42088"/>
                    <a:pt x="19907" y="41586"/>
                    <a:pt x="21636" y="40586"/>
                  </a:cubicBezTo>
                  <a:cubicBezTo>
                    <a:pt x="25725" y="38225"/>
                    <a:pt x="30268" y="33732"/>
                    <a:pt x="30675" y="32102"/>
                  </a:cubicBezTo>
                  <a:cubicBezTo>
                    <a:pt x="31218" y="29937"/>
                    <a:pt x="31559" y="10633"/>
                    <a:pt x="30397" y="6569"/>
                  </a:cubicBezTo>
                  <a:cubicBezTo>
                    <a:pt x="29234" y="2499"/>
                    <a:pt x="22693" y="1"/>
                    <a:pt x="185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0" name="Google Shape;1260;p34"/>
            <p:cNvSpPr/>
            <p:nvPr/>
          </p:nvSpPr>
          <p:spPr>
            <a:xfrm>
              <a:off x="3795900" y="1498675"/>
              <a:ext cx="772250" cy="1036625"/>
            </a:xfrm>
            <a:custGeom>
              <a:avLst/>
              <a:gdLst/>
              <a:ahLst/>
              <a:cxnLst/>
              <a:rect l="l" t="t" r="r" b="b"/>
              <a:pathLst>
                <a:path w="30890" h="41465" extrusionOk="0">
                  <a:moveTo>
                    <a:pt x="18202" y="0"/>
                  </a:moveTo>
                  <a:cubicBezTo>
                    <a:pt x="14065" y="0"/>
                    <a:pt x="1931" y="2207"/>
                    <a:pt x="1" y="11859"/>
                  </a:cubicBezTo>
                  <a:cubicBezTo>
                    <a:pt x="1" y="11859"/>
                    <a:pt x="2146" y="21582"/>
                    <a:pt x="3116" y="27016"/>
                  </a:cubicBezTo>
                  <a:cubicBezTo>
                    <a:pt x="3142" y="24538"/>
                    <a:pt x="3556" y="19749"/>
                    <a:pt x="6240" y="17662"/>
                  </a:cubicBezTo>
                  <a:cubicBezTo>
                    <a:pt x="9944" y="14780"/>
                    <a:pt x="16118" y="14369"/>
                    <a:pt x="19616" y="12722"/>
                  </a:cubicBezTo>
                  <a:cubicBezTo>
                    <a:pt x="23114" y="11077"/>
                    <a:pt x="23937" y="6755"/>
                    <a:pt x="23937" y="6755"/>
                  </a:cubicBezTo>
                  <a:cubicBezTo>
                    <a:pt x="23937" y="6755"/>
                    <a:pt x="24143" y="14369"/>
                    <a:pt x="25789" y="16220"/>
                  </a:cubicBezTo>
                  <a:cubicBezTo>
                    <a:pt x="27436" y="18072"/>
                    <a:pt x="29081" y="19307"/>
                    <a:pt x="29288" y="22600"/>
                  </a:cubicBezTo>
                  <a:cubicBezTo>
                    <a:pt x="29493" y="25892"/>
                    <a:pt x="30111" y="29186"/>
                    <a:pt x="28464" y="31859"/>
                  </a:cubicBezTo>
                  <a:cubicBezTo>
                    <a:pt x="26818" y="34534"/>
                    <a:pt x="20028" y="39679"/>
                    <a:pt x="16942" y="40707"/>
                  </a:cubicBezTo>
                  <a:cubicBezTo>
                    <a:pt x="16466" y="40866"/>
                    <a:pt x="16008" y="41009"/>
                    <a:pt x="15568" y="41138"/>
                  </a:cubicBezTo>
                  <a:cubicBezTo>
                    <a:pt x="15817" y="41226"/>
                    <a:pt x="16053" y="41304"/>
                    <a:pt x="16273" y="41367"/>
                  </a:cubicBezTo>
                  <a:cubicBezTo>
                    <a:pt x="16505" y="41433"/>
                    <a:pt x="16757" y="41465"/>
                    <a:pt x="17026" y="41465"/>
                  </a:cubicBezTo>
                  <a:cubicBezTo>
                    <a:pt x="21230" y="41465"/>
                    <a:pt x="29543" y="33788"/>
                    <a:pt x="30062" y="31715"/>
                  </a:cubicBezTo>
                  <a:cubicBezTo>
                    <a:pt x="30613" y="29508"/>
                    <a:pt x="30889" y="10204"/>
                    <a:pt x="29786" y="6343"/>
                  </a:cubicBezTo>
                  <a:cubicBezTo>
                    <a:pt x="28681" y="2482"/>
                    <a:pt x="22338" y="0"/>
                    <a:pt x="18202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34"/>
            <p:cNvSpPr/>
            <p:nvPr/>
          </p:nvSpPr>
          <p:spPr>
            <a:xfrm>
              <a:off x="3884775" y="2245675"/>
              <a:ext cx="222925" cy="246375"/>
            </a:xfrm>
            <a:custGeom>
              <a:avLst/>
              <a:gdLst/>
              <a:ahLst/>
              <a:cxnLst/>
              <a:rect l="l" t="t" r="r" b="b"/>
              <a:pathLst>
                <a:path w="8917" h="9855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83"/>
                    <a:pt x="31" y="342"/>
                    <a:pt x="31" y="455"/>
                  </a:cubicBezTo>
                  <a:cubicBezTo>
                    <a:pt x="31" y="3911"/>
                    <a:pt x="4844" y="7676"/>
                    <a:pt x="8916" y="9854"/>
                  </a:cubicBezTo>
                  <a:cubicBezTo>
                    <a:pt x="7416" y="8341"/>
                    <a:pt x="3286" y="4148"/>
                    <a:pt x="1451" y="1979"/>
                  </a:cubicBezTo>
                  <a:cubicBezTo>
                    <a:pt x="728" y="1125"/>
                    <a:pt x="279" y="482"/>
                    <a:pt x="1" y="0"/>
                  </a:cubicBez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34"/>
            <p:cNvSpPr/>
            <p:nvPr/>
          </p:nvSpPr>
          <p:spPr>
            <a:xfrm>
              <a:off x="3795900" y="1498675"/>
              <a:ext cx="772250" cy="1036625"/>
            </a:xfrm>
            <a:custGeom>
              <a:avLst/>
              <a:gdLst/>
              <a:ahLst/>
              <a:cxnLst/>
              <a:rect l="l" t="t" r="r" b="b"/>
              <a:pathLst>
                <a:path w="30890" h="41465" extrusionOk="0">
                  <a:moveTo>
                    <a:pt x="18202" y="0"/>
                  </a:moveTo>
                  <a:cubicBezTo>
                    <a:pt x="14065" y="0"/>
                    <a:pt x="1931" y="2207"/>
                    <a:pt x="1" y="11859"/>
                  </a:cubicBezTo>
                  <a:cubicBezTo>
                    <a:pt x="1" y="11859"/>
                    <a:pt x="2146" y="21582"/>
                    <a:pt x="3116" y="27016"/>
                  </a:cubicBezTo>
                  <a:cubicBezTo>
                    <a:pt x="3142" y="24538"/>
                    <a:pt x="3556" y="19749"/>
                    <a:pt x="6240" y="17662"/>
                  </a:cubicBezTo>
                  <a:cubicBezTo>
                    <a:pt x="9944" y="14780"/>
                    <a:pt x="16118" y="14369"/>
                    <a:pt x="19616" y="12722"/>
                  </a:cubicBezTo>
                  <a:cubicBezTo>
                    <a:pt x="23114" y="11077"/>
                    <a:pt x="23937" y="6755"/>
                    <a:pt x="23937" y="6755"/>
                  </a:cubicBezTo>
                  <a:cubicBezTo>
                    <a:pt x="23937" y="6755"/>
                    <a:pt x="24143" y="14369"/>
                    <a:pt x="25789" y="16220"/>
                  </a:cubicBezTo>
                  <a:cubicBezTo>
                    <a:pt x="27436" y="18072"/>
                    <a:pt x="29081" y="19307"/>
                    <a:pt x="29288" y="22600"/>
                  </a:cubicBezTo>
                  <a:cubicBezTo>
                    <a:pt x="29493" y="25892"/>
                    <a:pt x="30111" y="29186"/>
                    <a:pt x="28464" y="31859"/>
                  </a:cubicBezTo>
                  <a:cubicBezTo>
                    <a:pt x="26818" y="34534"/>
                    <a:pt x="20028" y="39679"/>
                    <a:pt x="16942" y="40707"/>
                  </a:cubicBezTo>
                  <a:cubicBezTo>
                    <a:pt x="16466" y="40866"/>
                    <a:pt x="16008" y="41009"/>
                    <a:pt x="15568" y="41138"/>
                  </a:cubicBezTo>
                  <a:cubicBezTo>
                    <a:pt x="15817" y="41226"/>
                    <a:pt x="16053" y="41304"/>
                    <a:pt x="16273" y="41367"/>
                  </a:cubicBezTo>
                  <a:cubicBezTo>
                    <a:pt x="16505" y="41433"/>
                    <a:pt x="16757" y="41465"/>
                    <a:pt x="17026" y="41465"/>
                  </a:cubicBezTo>
                  <a:cubicBezTo>
                    <a:pt x="21230" y="41465"/>
                    <a:pt x="29543" y="33788"/>
                    <a:pt x="30062" y="31715"/>
                  </a:cubicBezTo>
                  <a:cubicBezTo>
                    <a:pt x="30613" y="29508"/>
                    <a:pt x="30889" y="10204"/>
                    <a:pt x="29786" y="6343"/>
                  </a:cubicBezTo>
                  <a:cubicBezTo>
                    <a:pt x="28681" y="2482"/>
                    <a:pt x="22338" y="0"/>
                    <a:pt x="182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34"/>
            <p:cNvSpPr/>
            <p:nvPr/>
          </p:nvSpPr>
          <p:spPr>
            <a:xfrm>
              <a:off x="3884775" y="2245675"/>
              <a:ext cx="222925" cy="246375"/>
            </a:xfrm>
            <a:custGeom>
              <a:avLst/>
              <a:gdLst/>
              <a:ahLst/>
              <a:cxnLst/>
              <a:rect l="l" t="t" r="r" b="b"/>
              <a:pathLst>
                <a:path w="8917" h="9855" extrusionOk="0">
                  <a:moveTo>
                    <a:pt x="1" y="0"/>
                  </a:moveTo>
                  <a:lnTo>
                    <a:pt x="1" y="0"/>
                  </a:lnTo>
                  <a:cubicBezTo>
                    <a:pt x="19" y="183"/>
                    <a:pt x="31" y="342"/>
                    <a:pt x="31" y="455"/>
                  </a:cubicBezTo>
                  <a:cubicBezTo>
                    <a:pt x="31" y="3911"/>
                    <a:pt x="4844" y="7676"/>
                    <a:pt x="8916" y="9854"/>
                  </a:cubicBezTo>
                  <a:cubicBezTo>
                    <a:pt x="7416" y="8341"/>
                    <a:pt x="3286" y="4148"/>
                    <a:pt x="1451" y="1979"/>
                  </a:cubicBezTo>
                  <a:cubicBezTo>
                    <a:pt x="728" y="1125"/>
                    <a:pt x="279" y="48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4" name="Google Shape;1264;p34"/>
            <p:cNvSpPr/>
            <p:nvPr/>
          </p:nvSpPr>
          <p:spPr>
            <a:xfrm>
              <a:off x="4114050" y="2009750"/>
              <a:ext cx="38950" cy="69850"/>
            </a:xfrm>
            <a:custGeom>
              <a:avLst/>
              <a:gdLst/>
              <a:ahLst/>
              <a:cxnLst/>
              <a:rect l="l" t="t" r="r" b="b"/>
              <a:pathLst>
                <a:path w="1558" h="2794" extrusionOk="0">
                  <a:moveTo>
                    <a:pt x="779" y="1"/>
                  </a:moveTo>
                  <a:cubicBezTo>
                    <a:pt x="348" y="1"/>
                    <a:pt x="0" y="626"/>
                    <a:pt x="0" y="1397"/>
                  </a:cubicBezTo>
                  <a:cubicBezTo>
                    <a:pt x="0" y="2169"/>
                    <a:pt x="348" y="2794"/>
                    <a:pt x="779" y="2794"/>
                  </a:cubicBezTo>
                  <a:cubicBezTo>
                    <a:pt x="1209" y="2794"/>
                    <a:pt x="1558" y="2169"/>
                    <a:pt x="1558" y="1397"/>
                  </a:cubicBezTo>
                  <a:cubicBezTo>
                    <a:pt x="1558" y="626"/>
                    <a:pt x="1209" y="1"/>
                    <a:pt x="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5" name="Google Shape;1265;p34"/>
            <p:cNvSpPr/>
            <p:nvPr/>
          </p:nvSpPr>
          <p:spPr>
            <a:xfrm>
              <a:off x="4340975" y="2009750"/>
              <a:ext cx="38975" cy="69850"/>
            </a:xfrm>
            <a:custGeom>
              <a:avLst/>
              <a:gdLst/>
              <a:ahLst/>
              <a:cxnLst/>
              <a:rect l="l" t="t" r="r" b="b"/>
              <a:pathLst>
                <a:path w="1559" h="2794" extrusionOk="0">
                  <a:moveTo>
                    <a:pt x="780" y="1"/>
                  </a:moveTo>
                  <a:cubicBezTo>
                    <a:pt x="349" y="1"/>
                    <a:pt x="1" y="626"/>
                    <a:pt x="1" y="1397"/>
                  </a:cubicBezTo>
                  <a:cubicBezTo>
                    <a:pt x="1" y="2169"/>
                    <a:pt x="350" y="2794"/>
                    <a:pt x="780" y="2794"/>
                  </a:cubicBezTo>
                  <a:cubicBezTo>
                    <a:pt x="1209" y="2794"/>
                    <a:pt x="1558" y="2169"/>
                    <a:pt x="1558" y="1397"/>
                  </a:cubicBezTo>
                  <a:cubicBezTo>
                    <a:pt x="1558" y="626"/>
                    <a:pt x="1209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6" name="Google Shape;1266;p34"/>
            <p:cNvSpPr/>
            <p:nvPr/>
          </p:nvSpPr>
          <p:spPr>
            <a:xfrm>
              <a:off x="4266100" y="1995450"/>
              <a:ext cx="103175" cy="196725"/>
            </a:xfrm>
            <a:custGeom>
              <a:avLst/>
              <a:gdLst/>
              <a:ahLst/>
              <a:cxnLst/>
              <a:rect l="l" t="t" r="r" b="b"/>
              <a:pathLst>
                <a:path w="4127" h="7869" extrusionOk="0">
                  <a:moveTo>
                    <a:pt x="1163" y="0"/>
                  </a:moveTo>
                  <a:cubicBezTo>
                    <a:pt x="1028" y="0"/>
                    <a:pt x="905" y="87"/>
                    <a:pt x="864" y="223"/>
                  </a:cubicBezTo>
                  <a:cubicBezTo>
                    <a:pt x="774" y="516"/>
                    <a:pt x="7" y="3120"/>
                    <a:pt x="942" y="4053"/>
                  </a:cubicBezTo>
                  <a:cubicBezTo>
                    <a:pt x="1366" y="4477"/>
                    <a:pt x="1971" y="4613"/>
                    <a:pt x="2505" y="4733"/>
                  </a:cubicBezTo>
                  <a:cubicBezTo>
                    <a:pt x="3292" y="4910"/>
                    <a:pt x="3386" y="4992"/>
                    <a:pt x="3339" y="5220"/>
                  </a:cubicBezTo>
                  <a:cubicBezTo>
                    <a:pt x="3220" y="5819"/>
                    <a:pt x="1442" y="6778"/>
                    <a:pt x="218" y="7268"/>
                  </a:cubicBezTo>
                  <a:cubicBezTo>
                    <a:pt x="80" y="7324"/>
                    <a:pt x="1" y="7470"/>
                    <a:pt x="29" y="7616"/>
                  </a:cubicBezTo>
                  <a:cubicBezTo>
                    <a:pt x="57" y="7763"/>
                    <a:pt x="185" y="7868"/>
                    <a:pt x="334" y="7869"/>
                  </a:cubicBezTo>
                  <a:cubicBezTo>
                    <a:pt x="374" y="7869"/>
                    <a:pt x="413" y="7861"/>
                    <a:pt x="449" y="7847"/>
                  </a:cubicBezTo>
                  <a:cubicBezTo>
                    <a:pt x="995" y="7629"/>
                    <a:pt x="3723" y="6485"/>
                    <a:pt x="3951" y="5342"/>
                  </a:cubicBezTo>
                  <a:cubicBezTo>
                    <a:pt x="4127" y="4459"/>
                    <a:pt x="3269" y="4266"/>
                    <a:pt x="2642" y="4125"/>
                  </a:cubicBezTo>
                  <a:cubicBezTo>
                    <a:pt x="2191" y="4023"/>
                    <a:pt x="1678" y="3908"/>
                    <a:pt x="1382" y="3612"/>
                  </a:cubicBezTo>
                  <a:cubicBezTo>
                    <a:pt x="876" y="3106"/>
                    <a:pt x="1161" y="1377"/>
                    <a:pt x="1460" y="406"/>
                  </a:cubicBezTo>
                  <a:cubicBezTo>
                    <a:pt x="1511" y="240"/>
                    <a:pt x="1420" y="65"/>
                    <a:pt x="1254" y="14"/>
                  </a:cubicBezTo>
                  <a:cubicBezTo>
                    <a:pt x="1224" y="5"/>
                    <a:pt x="1193" y="0"/>
                    <a:pt x="11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7" name="Google Shape;1267;p34"/>
            <p:cNvSpPr/>
            <p:nvPr/>
          </p:nvSpPr>
          <p:spPr>
            <a:xfrm>
              <a:off x="4120625" y="2243725"/>
              <a:ext cx="152325" cy="52250"/>
            </a:xfrm>
            <a:custGeom>
              <a:avLst/>
              <a:gdLst/>
              <a:ahLst/>
              <a:cxnLst/>
              <a:rect l="l" t="t" r="r" b="b"/>
              <a:pathLst>
                <a:path w="6093" h="2090" extrusionOk="0">
                  <a:moveTo>
                    <a:pt x="355" y="1"/>
                  </a:moveTo>
                  <a:cubicBezTo>
                    <a:pt x="295" y="1"/>
                    <a:pt x="235" y="18"/>
                    <a:pt x="182" y="53"/>
                  </a:cubicBezTo>
                  <a:cubicBezTo>
                    <a:pt x="38" y="150"/>
                    <a:pt x="0" y="347"/>
                    <a:pt x="98" y="489"/>
                  </a:cubicBezTo>
                  <a:cubicBezTo>
                    <a:pt x="941" y="1752"/>
                    <a:pt x="2242" y="2090"/>
                    <a:pt x="3395" y="2090"/>
                  </a:cubicBezTo>
                  <a:cubicBezTo>
                    <a:pt x="4672" y="2090"/>
                    <a:pt x="5767" y="1675"/>
                    <a:pt x="5853" y="1642"/>
                  </a:cubicBezTo>
                  <a:cubicBezTo>
                    <a:pt x="6013" y="1579"/>
                    <a:pt x="6092" y="1398"/>
                    <a:pt x="6029" y="1238"/>
                  </a:cubicBezTo>
                  <a:cubicBezTo>
                    <a:pt x="5981" y="1115"/>
                    <a:pt x="5864" y="1040"/>
                    <a:pt x="5740" y="1040"/>
                  </a:cubicBezTo>
                  <a:cubicBezTo>
                    <a:pt x="5702" y="1040"/>
                    <a:pt x="5664" y="1047"/>
                    <a:pt x="5626" y="1061"/>
                  </a:cubicBezTo>
                  <a:cubicBezTo>
                    <a:pt x="5607" y="1068"/>
                    <a:pt x="4582" y="1458"/>
                    <a:pt x="3408" y="1458"/>
                  </a:cubicBezTo>
                  <a:cubicBezTo>
                    <a:pt x="2411" y="1458"/>
                    <a:pt x="1306" y="1177"/>
                    <a:pt x="618" y="143"/>
                  </a:cubicBezTo>
                  <a:cubicBezTo>
                    <a:pt x="557" y="51"/>
                    <a:pt x="457" y="1"/>
                    <a:pt x="3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34"/>
            <p:cNvSpPr/>
            <p:nvPr/>
          </p:nvSpPr>
          <p:spPr>
            <a:xfrm>
              <a:off x="4053050" y="1930375"/>
              <a:ext cx="121450" cy="60025"/>
            </a:xfrm>
            <a:custGeom>
              <a:avLst/>
              <a:gdLst/>
              <a:ahLst/>
              <a:cxnLst/>
              <a:rect l="l" t="t" r="r" b="b"/>
              <a:pathLst>
                <a:path w="4858" h="2401" extrusionOk="0">
                  <a:moveTo>
                    <a:pt x="2975" y="0"/>
                  </a:moveTo>
                  <a:cubicBezTo>
                    <a:pt x="2541" y="0"/>
                    <a:pt x="2132" y="83"/>
                    <a:pt x="1752" y="249"/>
                  </a:cubicBezTo>
                  <a:cubicBezTo>
                    <a:pt x="555" y="771"/>
                    <a:pt x="98" y="1928"/>
                    <a:pt x="79" y="1976"/>
                  </a:cubicBezTo>
                  <a:cubicBezTo>
                    <a:pt x="1" y="2181"/>
                    <a:pt x="151" y="2400"/>
                    <a:pt x="369" y="2400"/>
                  </a:cubicBezTo>
                  <a:cubicBezTo>
                    <a:pt x="499" y="2400"/>
                    <a:pt x="615" y="2321"/>
                    <a:pt x="661" y="2201"/>
                  </a:cubicBezTo>
                  <a:cubicBezTo>
                    <a:pt x="664" y="2191"/>
                    <a:pt x="1040" y="1240"/>
                    <a:pt x="2001" y="820"/>
                  </a:cubicBezTo>
                  <a:cubicBezTo>
                    <a:pt x="2300" y="689"/>
                    <a:pt x="2625" y="624"/>
                    <a:pt x="2974" y="624"/>
                  </a:cubicBezTo>
                  <a:cubicBezTo>
                    <a:pt x="3411" y="624"/>
                    <a:pt x="3886" y="726"/>
                    <a:pt x="4394" y="929"/>
                  </a:cubicBezTo>
                  <a:cubicBezTo>
                    <a:pt x="4431" y="943"/>
                    <a:pt x="4469" y="950"/>
                    <a:pt x="4506" y="950"/>
                  </a:cubicBezTo>
                  <a:cubicBezTo>
                    <a:pt x="4630" y="950"/>
                    <a:pt x="4747" y="876"/>
                    <a:pt x="4795" y="754"/>
                  </a:cubicBezTo>
                  <a:cubicBezTo>
                    <a:pt x="4858" y="596"/>
                    <a:pt x="4783" y="416"/>
                    <a:pt x="4625" y="351"/>
                  </a:cubicBezTo>
                  <a:cubicBezTo>
                    <a:pt x="4042" y="117"/>
                    <a:pt x="3491" y="0"/>
                    <a:pt x="2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34"/>
            <p:cNvSpPr/>
            <p:nvPr/>
          </p:nvSpPr>
          <p:spPr>
            <a:xfrm>
              <a:off x="4296650" y="1917900"/>
              <a:ext cx="108825" cy="46975"/>
            </a:xfrm>
            <a:custGeom>
              <a:avLst/>
              <a:gdLst/>
              <a:ahLst/>
              <a:cxnLst/>
              <a:rect l="l" t="t" r="r" b="b"/>
              <a:pathLst>
                <a:path w="4353" h="1879" extrusionOk="0">
                  <a:moveTo>
                    <a:pt x="2006" y="0"/>
                  </a:moveTo>
                  <a:cubicBezTo>
                    <a:pt x="1975" y="0"/>
                    <a:pt x="1943" y="1"/>
                    <a:pt x="1912" y="2"/>
                  </a:cubicBezTo>
                  <a:cubicBezTo>
                    <a:pt x="794" y="60"/>
                    <a:pt x="117" y="1137"/>
                    <a:pt x="88" y="1183"/>
                  </a:cubicBezTo>
                  <a:cubicBezTo>
                    <a:pt x="0" y="1329"/>
                    <a:pt x="46" y="1519"/>
                    <a:pt x="191" y="1608"/>
                  </a:cubicBezTo>
                  <a:cubicBezTo>
                    <a:pt x="242" y="1640"/>
                    <a:pt x="299" y="1655"/>
                    <a:pt x="355" y="1655"/>
                  </a:cubicBezTo>
                  <a:cubicBezTo>
                    <a:pt x="458" y="1655"/>
                    <a:pt x="559" y="1604"/>
                    <a:pt x="619" y="1511"/>
                  </a:cubicBezTo>
                  <a:cubicBezTo>
                    <a:pt x="624" y="1502"/>
                    <a:pt x="1156" y="663"/>
                    <a:pt x="1947" y="624"/>
                  </a:cubicBezTo>
                  <a:cubicBezTo>
                    <a:pt x="1966" y="623"/>
                    <a:pt x="1984" y="623"/>
                    <a:pt x="2003" y="623"/>
                  </a:cubicBezTo>
                  <a:cubicBezTo>
                    <a:pt x="2550" y="623"/>
                    <a:pt x="3122" y="1003"/>
                    <a:pt x="3701" y="1756"/>
                  </a:cubicBezTo>
                  <a:cubicBezTo>
                    <a:pt x="3760" y="1833"/>
                    <a:pt x="3851" y="1879"/>
                    <a:pt x="3948" y="1879"/>
                  </a:cubicBezTo>
                  <a:lnTo>
                    <a:pt x="3948" y="1879"/>
                  </a:lnTo>
                  <a:cubicBezTo>
                    <a:pt x="4206" y="1878"/>
                    <a:pt x="4353" y="1583"/>
                    <a:pt x="4195" y="1377"/>
                  </a:cubicBezTo>
                  <a:cubicBezTo>
                    <a:pt x="3492" y="462"/>
                    <a:pt x="2767" y="0"/>
                    <a:pt x="2006" y="0"/>
                  </a:cubicBezTo>
                  <a:close/>
                  <a:moveTo>
                    <a:pt x="3948" y="1879"/>
                  </a:moveTo>
                  <a:lnTo>
                    <a:pt x="3948" y="1879"/>
                  </a:lnTo>
                  <a:cubicBezTo>
                    <a:pt x="3948" y="1879"/>
                    <a:pt x="3948" y="1879"/>
                    <a:pt x="3947" y="1879"/>
                  </a:cubicBezTo>
                  <a:lnTo>
                    <a:pt x="3949" y="1879"/>
                  </a:lnTo>
                  <a:cubicBezTo>
                    <a:pt x="3948" y="1879"/>
                    <a:pt x="3948" y="1879"/>
                    <a:pt x="3948" y="18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34"/>
            <p:cNvSpPr/>
            <p:nvPr/>
          </p:nvSpPr>
          <p:spPr>
            <a:xfrm>
              <a:off x="3602850" y="1373075"/>
              <a:ext cx="1068675" cy="711650"/>
            </a:xfrm>
            <a:custGeom>
              <a:avLst/>
              <a:gdLst/>
              <a:ahLst/>
              <a:cxnLst/>
              <a:rect l="l" t="t" r="r" b="b"/>
              <a:pathLst>
                <a:path w="42747" h="28466" extrusionOk="0">
                  <a:moveTo>
                    <a:pt x="20315" y="1"/>
                  </a:moveTo>
                  <a:cubicBezTo>
                    <a:pt x="17700" y="1"/>
                    <a:pt x="14756" y="506"/>
                    <a:pt x="11584" y="1714"/>
                  </a:cubicBezTo>
                  <a:cubicBezTo>
                    <a:pt x="0" y="6126"/>
                    <a:pt x="1380" y="17985"/>
                    <a:pt x="1932" y="20192"/>
                  </a:cubicBezTo>
                  <a:cubicBezTo>
                    <a:pt x="2483" y="22397"/>
                    <a:pt x="6344" y="28189"/>
                    <a:pt x="8826" y="28465"/>
                  </a:cubicBezTo>
                  <a:cubicBezTo>
                    <a:pt x="8826" y="28465"/>
                    <a:pt x="11032" y="26535"/>
                    <a:pt x="11032" y="24604"/>
                  </a:cubicBezTo>
                  <a:cubicBezTo>
                    <a:pt x="11032" y="22673"/>
                    <a:pt x="16272" y="18813"/>
                    <a:pt x="21512" y="17158"/>
                  </a:cubicBezTo>
                  <a:cubicBezTo>
                    <a:pt x="24808" y="16117"/>
                    <a:pt x="28428" y="14202"/>
                    <a:pt x="30525" y="11759"/>
                  </a:cubicBezTo>
                  <a:cubicBezTo>
                    <a:pt x="30533" y="13028"/>
                    <a:pt x="30741" y="14868"/>
                    <a:pt x="31715" y="16331"/>
                  </a:cubicBezTo>
                  <a:cubicBezTo>
                    <a:pt x="33370" y="18813"/>
                    <a:pt x="35852" y="20192"/>
                    <a:pt x="35852" y="21019"/>
                  </a:cubicBezTo>
                  <a:cubicBezTo>
                    <a:pt x="35852" y="21846"/>
                    <a:pt x="37231" y="24880"/>
                    <a:pt x="38334" y="24880"/>
                  </a:cubicBezTo>
                  <a:cubicBezTo>
                    <a:pt x="39437" y="24880"/>
                    <a:pt x="39437" y="20468"/>
                    <a:pt x="39713" y="18537"/>
                  </a:cubicBezTo>
                  <a:cubicBezTo>
                    <a:pt x="39988" y="16607"/>
                    <a:pt x="42746" y="11643"/>
                    <a:pt x="38885" y="7230"/>
                  </a:cubicBezTo>
                  <a:cubicBezTo>
                    <a:pt x="37100" y="5189"/>
                    <a:pt x="35258" y="4565"/>
                    <a:pt x="33711" y="4565"/>
                  </a:cubicBezTo>
                  <a:cubicBezTo>
                    <a:pt x="32894" y="4565"/>
                    <a:pt x="32159" y="4739"/>
                    <a:pt x="31558" y="4971"/>
                  </a:cubicBezTo>
                  <a:cubicBezTo>
                    <a:pt x="29969" y="2299"/>
                    <a:pt x="25892" y="1"/>
                    <a:pt x="20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34"/>
            <p:cNvSpPr/>
            <p:nvPr/>
          </p:nvSpPr>
          <p:spPr>
            <a:xfrm>
              <a:off x="3566450" y="1365050"/>
              <a:ext cx="1094925" cy="727450"/>
            </a:xfrm>
            <a:custGeom>
              <a:avLst/>
              <a:gdLst/>
              <a:ahLst/>
              <a:cxnLst/>
              <a:rect l="l" t="t" r="r" b="b"/>
              <a:pathLst>
                <a:path w="43797" h="29098" extrusionOk="0">
                  <a:moveTo>
                    <a:pt x="22025" y="721"/>
                  </a:moveTo>
                  <a:cubicBezTo>
                    <a:pt x="26415" y="721"/>
                    <a:pt x="30684" y="1985"/>
                    <a:pt x="32747" y="5452"/>
                  </a:cubicBezTo>
                  <a:cubicBezTo>
                    <a:pt x="32804" y="5549"/>
                    <a:pt x="32907" y="5604"/>
                    <a:pt x="33014" y="5604"/>
                  </a:cubicBezTo>
                  <a:cubicBezTo>
                    <a:pt x="33051" y="5604"/>
                    <a:pt x="33089" y="5598"/>
                    <a:pt x="33126" y="5584"/>
                  </a:cubicBezTo>
                  <a:cubicBezTo>
                    <a:pt x="33646" y="5383"/>
                    <a:pt x="34351" y="5196"/>
                    <a:pt x="35172" y="5196"/>
                  </a:cubicBezTo>
                  <a:cubicBezTo>
                    <a:pt x="36590" y="5196"/>
                    <a:pt x="38353" y="5753"/>
                    <a:pt x="40107" y="7756"/>
                  </a:cubicBezTo>
                  <a:cubicBezTo>
                    <a:pt x="43099" y="11177"/>
                    <a:pt x="41986" y="14871"/>
                    <a:pt x="41249" y="17315"/>
                  </a:cubicBezTo>
                  <a:cubicBezTo>
                    <a:pt x="41071" y="17905"/>
                    <a:pt x="40918" y="18414"/>
                    <a:pt x="40860" y="18814"/>
                  </a:cubicBezTo>
                  <a:cubicBezTo>
                    <a:pt x="40791" y="19300"/>
                    <a:pt x="40739" y="19936"/>
                    <a:pt x="40683" y="20609"/>
                  </a:cubicBezTo>
                  <a:cubicBezTo>
                    <a:pt x="40580" y="21890"/>
                    <a:pt x="40334" y="24890"/>
                    <a:pt x="39790" y="24890"/>
                  </a:cubicBezTo>
                  <a:cubicBezTo>
                    <a:pt x="38965" y="24890"/>
                    <a:pt x="37620" y="22148"/>
                    <a:pt x="37620" y="21340"/>
                  </a:cubicBezTo>
                  <a:cubicBezTo>
                    <a:pt x="37620" y="20805"/>
                    <a:pt x="37041" y="20276"/>
                    <a:pt x="36166" y="19475"/>
                  </a:cubicBezTo>
                  <a:cubicBezTo>
                    <a:pt x="35321" y="18700"/>
                    <a:pt x="34270" y="17737"/>
                    <a:pt x="33430" y="16479"/>
                  </a:cubicBezTo>
                  <a:cubicBezTo>
                    <a:pt x="32504" y="15088"/>
                    <a:pt x="32301" y="13318"/>
                    <a:pt x="32294" y="12078"/>
                  </a:cubicBezTo>
                  <a:cubicBezTo>
                    <a:pt x="32293" y="11889"/>
                    <a:pt x="32138" y="11768"/>
                    <a:pt x="31979" y="11768"/>
                  </a:cubicBezTo>
                  <a:cubicBezTo>
                    <a:pt x="31895" y="11768"/>
                    <a:pt x="31810" y="11801"/>
                    <a:pt x="31745" y="11877"/>
                  </a:cubicBezTo>
                  <a:cubicBezTo>
                    <a:pt x="29899" y="14027"/>
                    <a:pt x="26583" y="16011"/>
                    <a:pt x="22874" y="17183"/>
                  </a:cubicBezTo>
                  <a:cubicBezTo>
                    <a:pt x="17575" y="18855"/>
                    <a:pt x="12176" y="22763"/>
                    <a:pt x="12176" y="24925"/>
                  </a:cubicBezTo>
                  <a:cubicBezTo>
                    <a:pt x="12176" y="26459"/>
                    <a:pt x="10605" y="28053"/>
                    <a:pt x="10180" y="28455"/>
                  </a:cubicBezTo>
                  <a:cubicBezTo>
                    <a:pt x="7903" y="28008"/>
                    <a:pt x="4238" y="22632"/>
                    <a:pt x="3690" y="20438"/>
                  </a:cubicBezTo>
                  <a:cubicBezTo>
                    <a:pt x="3656" y="20305"/>
                    <a:pt x="725" y="7060"/>
                    <a:pt x="13150" y="2327"/>
                  </a:cubicBezTo>
                  <a:cubicBezTo>
                    <a:pt x="15661" y="1371"/>
                    <a:pt x="18873" y="721"/>
                    <a:pt x="22025" y="721"/>
                  </a:cubicBezTo>
                  <a:close/>
                  <a:moveTo>
                    <a:pt x="21841" y="0"/>
                  </a:moveTo>
                  <a:cubicBezTo>
                    <a:pt x="19142" y="0"/>
                    <a:pt x="16127" y="526"/>
                    <a:pt x="12928" y="1745"/>
                  </a:cubicBezTo>
                  <a:cubicBezTo>
                    <a:pt x="1" y="6669"/>
                    <a:pt x="3051" y="20450"/>
                    <a:pt x="3085" y="20588"/>
                  </a:cubicBezTo>
                  <a:cubicBezTo>
                    <a:pt x="3641" y="22810"/>
                    <a:pt x="7531" y="28794"/>
                    <a:pt x="10248" y="29096"/>
                  </a:cubicBezTo>
                  <a:cubicBezTo>
                    <a:pt x="10259" y="29097"/>
                    <a:pt x="10270" y="29098"/>
                    <a:pt x="10282" y="29098"/>
                  </a:cubicBezTo>
                  <a:cubicBezTo>
                    <a:pt x="10357" y="29098"/>
                    <a:pt x="10430" y="29070"/>
                    <a:pt x="10488" y="29020"/>
                  </a:cubicBezTo>
                  <a:cubicBezTo>
                    <a:pt x="10581" y="28938"/>
                    <a:pt x="12800" y="26974"/>
                    <a:pt x="12800" y="24925"/>
                  </a:cubicBezTo>
                  <a:cubicBezTo>
                    <a:pt x="12800" y="23219"/>
                    <a:pt x="17776" y="19446"/>
                    <a:pt x="23062" y="17777"/>
                  </a:cubicBezTo>
                  <a:cubicBezTo>
                    <a:pt x="26554" y="16674"/>
                    <a:pt x="29716" y="14860"/>
                    <a:pt x="31699" y="12847"/>
                  </a:cubicBezTo>
                  <a:cubicBezTo>
                    <a:pt x="31784" y="14077"/>
                    <a:pt x="32082" y="15579"/>
                    <a:pt x="32912" y="16825"/>
                  </a:cubicBezTo>
                  <a:cubicBezTo>
                    <a:pt x="33793" y="18146"/>
                    <a:pt x="34876" y="19138"/>
                    <a:pt x="35745" y="19934"/>
                  </a:cubicBezTo>
                  <a:cubicBezTo>
                    <a:pt x="36361" y="20497"/>
                    <a:pt x="36997" y="21080"/>
                    <a:pt x="36997" y="21340"/>
                  </a:cubicBezTo>
                  <a:cubicBezTo>
                    <a:pt x="36997" y="22222"/>
                    <a:pt x="38417" y="25513"/>
                    <a:pt x="39791" y="25513"/>
                  </a:cubicBezTo>
                  <a:cubicBezTo>
                    <a:pt x="40831" y="25513"/>
                    <a:pt x="41066" y="23591"/>
                    <a:pt x="41305" y="20660"/>
                  </a:cubicBezTo>
                  <a:cubicBezTo>
                    <a:pt x="41359" y="19996"/>
                    <a:pt x="41411" y="19368"/>
                    <a:pt x="41478" y="18902"/>
                  </a:cubicBezTo>
                  <a:cubicBezTo>
                    <a:pt x="41528" y="18548"/>
                    <a:pt x="41675" y="18061"/>
                    <a:pt x="41845" y="17495"/>
                  </a:cubicBezTo>
                  <a:cubicBezTo>
                    <a:pt x="42575" y="15075"/>
                    <a:pt x="43797" y="11026"/>
                    <a:pt x="40576" y="7346"/>
                  </a:cubicBezTo>
                  <a:cubicBezTo>
                    <a:pt x="38658" y="5155"/>
                    <a:pt x="36685" y="4585"/>
                    <a:pt x="35153" y="4585"/>
                  </a:cubicBezTo>
                  <a:cubicBezTo>
                    <a:pt x="34332" y="4585"/>
                    <a:pt x="33637" y="4749"/>
                    <a:pt x="33147" y="4914"/>
                  </a:cubicBezTo>
                  <a:cubicBezTo>
                    <a:pt x="31315" y="2073"/>
                    <a:pt x="27200" y="0"/>
                    <a:pt x="21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3756950" y="1838900"/>
              <a:ext cx="65875" cy="73650"/>
            </a:xfrm>
            <a:custGeom>
              <a:avLst/>
              <a:gdLst/>
              <a:ahLst/>
              <a:cxnLst/>
              <a:rect l="l" t="t" r="r" b="b"/>
              <a:pathLst>
                <a:path w="2635" h="2946" extrusionOk="0">
                  <a:moveTo>
                    <a:pt x="2278" y="1"/>
                  </a:moveTo>
                  <a:cubicBezTo>
                    <a:pt x="2223" y="1"/>
                    <a:pt x="2168" y="15"/>
                    <a:pt x="2118" y="46"/>
                  </a:cubicBezTo>
                  <a:cubicBezTo>
                    <a:pt x="898" y="784"/>
                    <a:pt x="217" y="1613"/>
                    <a:pt x="36" y="2577"/>
                  </a:cubicBezTo>
                  <a:cubicBezTo>
                    <a:pt x="0" y="2768"/>
                    <a:pt x="147" y="2946"/>
                    <a:pt x="343" y="2946"/>
                  </a:cubicBezTo>
                  <a:cubicBezTo>
                    <a:pt x="493" y="2946"/>
                    <a:pt x="621" y="2839"/>
                    <a:pt x="649" y="2692"/>
                  </a:cubicBezTo>
                  <a:cubicBezTo>
                    <a:pt x="794" y="1912"/>
                    <a:pt x="1381" y="1221"/>
                    <a:pt x="2440" y="579"/>
                  </a:cubicBezTo>
                  <a:cubicBezTo>
                    <a:pt x="2587" y="490"/>
                    <a:pt x="2634" y="299"/>
                    <a:pt x="2545" y="152"/>
                  </a:cubicBezTo>
                  <a:cubicBezTo>
                    <a:pt x="2487" y="54"/>
                    <a:pt x="2384" y="1"/>
                    <a:pt x="22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3855825" y="1588850"/>
              <a:ext cx="494075" cy="241900"/>
            </a:xfrm>
            <a:custGeom>
              <a:avLst/>
              <a:gdLst/>
              <a:ahLst/>
              <a:cxnLst/>
              <a:rect l="l" t="t" r="r" b="b"/>
              <a:pathLst>
                <a:path w="19763" h="9676" extrusionOk="0">
                  <a:moveTo>
                    <a:pt x="19407" y="1"/>
                  </a:moveTo>
                  <a:cubicBezTo>
                    <a:pt x="19304" y="1"/>
                    <a:pt x="19203" y="52"/>
                    <a:pt x="19143" y="146"/>
                  </a:cubicBezTo>
                  <a:cubicBezTo>
                    <a:pt x="19115" y="189"/>
                    <a:pt x="16349" y="4489"/>
                    <a:pt x="11406" y="6060"/>
                  </a:cubicBezTo>
                  <a:cubicBezTo>
                    <a:pt x="10094" y="6479"/>
                    <a:pt x="8514" y="6848"/>
                    <a:pt x="6840" y="7238"/>
                  </a:cubicBezTo>
                  <a:cubicBezTo>
                    <a:pt x="4543" y="7775"/>
                    <a:pt x="2167" y="8329"/>
                    <a:pt x="222" y="9072"/>
                  </a:cubicBezTo>
                  <a:cubicBezTo>
                    <a:pt x="82" y="9126"/>
                    <a:pt x="0" y="9272"/>
                    <a:pt x="28" y="9420"/>
                  </a:cubicBezTo>
                  <a:cubicBezTo>
                    <a:pt x="55" y="9568"/>
                    <a:pt x="184" y="9675"/>
                    <a:pt x="334" y="9675"/>
                  </a:cubicBezTo>
                  <a:cubicBezTo>
                    <a:pt x="372" y="9675"/>
                    <a:pt x="409" y="9669"/>
                    <a:pt x="444" y="9654"/>
                  </a:cubicBezTo>
                  <a:cubicBezTo>
                    <a:pt x="2351" y="8927"/>
                    <a:pt x="4705" y="8377"/>
                    <a:pt x="6982" y="7845"/>
                  </a:cubicBezTo>
                  <a:cubicBezTo>
                    <a:pt x="8667" y="7452"/>
                    <a:pt x="10261" y="7080"/>
                    <a:pt x="11595" y="6655"/>
                  </a:cubicBezTo>
                  <a:cubicBezTo>
                    <a:pt x="16761" y="5012"/>
                    <a:pt x="19554" y="663"/>
                    <a:pt x="19670" y="479"/>
                  </a:cubicBezTo>
                  <a:cubicBezTo>
                    <a:pt x="19763" y="334"/>
                    <a:pt x="19718" y="141"/>
                    <a:pt x="19574" y="49"/>
                  </a:cubicBezTo>
                  <a:cubicBezTo>
                    <a:pt x="19522" y="16"/>
                    <a:pt x="19464" y="1"/>
                    <a:pt x="19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34"/>
            <p:cNvSpPr/>
            <p:nvPr/>
          </p:nvSpPr>
          <p:spPr>
            <a:xfrm>
              <a:off x="3732325" y="1559800"/>
              <a:ext cx="559425" cy="131875"/>
            </a:xfrm>
            <a:custGeom>
              <a:avLst/>
              <a:gdLst/>
              <a:ahLst/>
              <a:cxnLst/>
              <a:rect l="l" t="t" r="r" b="b"/>
              <a:pathLst>
                <a:path w="22377" h="5275" extrusionOk="0">
                  <a:moveTo>
                    <a:pt x="22021" y="0"/>
                  </a:moveTo>
                  <a:cubicBezTo>
                    <a:pt x="21961" y="0"/>
                    <a:pt x="21900" y="18"/>
                    <a:pt x="21846" y="55"/>
                  </a:cubicBezTo>
                  <a:cubicBezTo>
                    <a:pt x="21796" y="89"/>
                    <a:pt x="16734" y="3500"/>
                    <a:pt x="11069" y="3954"/>
                  </a:cubicBezTo>
                  <a:cubicBezTo>
                    <a:pt x="9986" y="4041"/>
                    <a:pt x="8966" y="4070"/>
                    <a:pt x="8018" y="4070"/>
                  </a:cubicBezTo>
                  <a:cubicBezTo>
                    <a:pt x="6888" y="4070"/>
                    <a:pt x="5862" y="4029"/>
                    <a:pt x="4956" y="3992"/>
                  </a:cubicBezTo>
                  <a:cubicBezTo>
                    <a:pt x="4234" y="3963"/>
                    <a:pt x="3583" y="3936"/>
                    <a:pt x="3006" y="3936"/>
                  </a:cubicBezTo>
                  <a:cubicBezTo>
                    <a:pt x="1573" y="3936"/>
                    <a:pt x="597" y="4099"/>
                    <a:pt x="138" y="4789"/>
                  </a:cubicBezTo>
                  <a:cubicBezTo>
                    <a:pt x="0" y="4997"/>
                    <a:pt x="148" y="5274"/>
                    <a:pt x="397" y="5274"/>
                  </a:cubicBezTo>
                  <a:cubicBezTo>
                    <a:pt x="502" y="5274"/>
                    <a:pt x="599" y="5222"/>
                    <a:pt x="656" y="5135"/>
                  </a:cubicBezTo>
                  <a:cubicBezTo>
                    <a:pt x="962" y="4677"/>
                    <a:pt x="1799" y="4560"/>
                    <a:pt x="3000" y="4560"/>
                  </a:cubicBezTo>
                  <a:cubicBezTo>
                    <a:pt x="3568" y="4560"/>
                    <a:pt x="4217" y="4586"/>
                    <a:pt x="4930" y="4615"/>
                  </a:cubicBezTo>
                  <a:cubicBezTo>
                    <a:pt x="5844" y="4652"/>
                    <a:pt x="6880" y="4694"/>
                    <a:pt x="8022" y="4694"/>
                  </a:cubicBezTo>
                  <a:cubicBezTo>
                    <a:pt x="8982" y="4694"/>
                    <a:pt x="10017" y="4664"/>
                    <a:pt x="11119" y="4576"/>
                  </a:cubicBezTo>
                  <a:cubicBezTo>
                    <a:pt x="16946" y="4110"/>
                    <a:pt x="21986" y="714"/>
                    <a:pt x="22198" y="569"/>
                  </a:cubicBezTo>
                  <a:cubicBezTo>
                    <a:pt x="22339" y="473"/>
                    <a:pt x="22377" y="279"/>
                    <a:pt x="22279" y="136"/>
                  </a:cubicBezTo>
                  <a:cubicBezTo>
                    <a:pt x="22219" y="48"/>
                    <a:pt x="22121" y="0"/>
                    <a:pt x="22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34"/>
            <p:cNvSpPr/>
            <p:nvPr/>
          </p:nvSpPr>
          <p:spPr>
            <a:xfrm>
              <a:off x="4566525" y="1698075"/>
              <a:ext cx="21325" cy="74975"/>
            </a:xfrm>
            <a:custGeom>
              <a:avLst/>
              <a:gdLst/>
              <a:ahLst/>
              <a:cxnLst/>
              <a:rect l="l" t="t" r="r" b="b"/>
              <a:pathLst>
                <a:path w="853" h="2999" extrusionOk="0">
                  <a:moveTo>
                    <a:pt x="339" y="1"/>
                  </a:moveTo>
                  <a:cubicBezTo>
                    <a:pt x="320" y="1"/>
                    <a:pt x="300" y="2"/>
                    <a:pt x="281" y="6"/>
                  </a:cubicBezTo>
                  <a:cubicBezTo>
                    <a:pt x="111" y="39"/>
                    <a:pt x="0" y="204"/>
                    <a:pt x="33" y="373"/>
                  </a:cubicBezTo>
                  <a:cubicBezTo>
                    <a:pt x="171" y="1092"/>
                    <a:pt x="229" y="1867"/>
                    <a:pt x="201" y="2677"/>
                  </a:cubicBezTo>
                  <a:cubicBezTo>
                    <a:pt x="194" y="2849"/>
                    <a:pt x="330" y="2993"/>
                    <a:pt x="502" y="2998"/>
                  </a:cubicBezTo>
                  <a:lnTo>
                    <a:pt x="513" y="2998"/>
                  </a:lnTo>
                  <a:cubicBezTo>
                    <a:pt x="680" y="2998"/>
                    <a:pt x="817" y="2864"/>
                    <a:pt x="824" y="2698"/>
                  </a:cubicBezTo>
                  <a:cubicBezTo>
                    <a:pt x="853" y="1842"/>
                    <a:pt x="792" y="1020"/>
                    <a:pt x="645" y="256"/>
                  </a:cubicBezTo>
                  <a:cubicBezTo>
                    <a:pt x="618" y="105"/>
                    <a:pt x="486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34"/>
            <p:cNvSpPr/>
            <p:nvPr/>
          </p:nvSpPr>
          <p:spPr>
            <a:xfrm>
              <a:off x="4431125" y="1542350"/>
              <a:ext cx="144275" cy="140100"/>
            </a:xfrm>
            <a:custGeom>
              <a:avLst/>
              <a:gdLst/>
              <a:ahLst/>
              <a:cxnLst/>
              <a:rect l="l" t="t" r="r" b="b"/>
              <a:pathLst>
                <a:path w="5771" h="5604" extrusionOk="0">
                  <a:moveTo>
                    <a:pt x="347" y="1"/>
                  </a:moveTo>
                  <a:cubicBezTo>
                    <a:pt x="211" y="1"/>
                    <a:pt x="86" y="91"/>
                    <a:pt x="47" y="229"/>
                  </a:cubicBezTo>
                  <a:cubicBezTo>
                    <a:pt x="1" y="395"/>
                    <a:pt x="98" y="566"/>
                    <a:pt x="264" y="612"/>
                  </a:cubicBezTo>
                  <a:cubicBezTo>
                    <a:pt x="299" y="622"/>
                    <a:pt x="3811" y="1645"/>
                    <a:pt x="5126" y="5395"/>
                  </a:cubicBezTo>
                  <a:cubicBezTo>
                    <a:pt x="5170" y="5519"/>
                    <a:pt x="5288" y="5603"/>
                    <a:pt x="5421" y="5603"/>
                  </a:cubicBezTo>
                  <a:cubicBezTo>
                    <a:pt x="5455" y="5603"/>
                    <a:pt x="5490" y="5598"/>
                    <a:pt x="5523" y="5586"/>
                  </a:cubicBezTo>
                  <a:cubicBezTo>
                    <a:pt x="5686" y="5529"/>
                    <a:pt x="5771" y="5352"/>
                    <a:pt x="5714" y="5189"/>
                  </a:cubicBezTo>
                  <a:cubicBezTo>
                    <a:pt x="4294" y="1136"/>
                    <a:pt x="588" y="56"/>
                    <a:pt x="432" y="13"/>
                  </a:cubicBezTo>
                  <a:cubicBezTo>
                    <a:pt x="403" y="5"/>
                    <a:pt x="375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834900" y="2187175"/>
              <a:ext cx="354250" cy="202700"/>
            </a:xfrm>
            <a:custGeom>
              <a:avLst/>
              <a:gdLst/>
              <a:ahLst/>
              <a:cxnLst/>
              <a:rect l="l" t="t" r="r" b="b"/>
              <a:pathLst>
                <a:path w="14170" h="8108" extrusionOk="0">
                  <a:moveTo>
                    <a:pt x="354" y="1"/>
                  </a:moveTo>
                  <a:cubicBezTo>
                    <a:pt x="289" y="1"/>
                    <a:pt x="223" y="21"/>
                    <a:pt x="167" y="63"/>
                  </a:cubicBezTo>
                  <a:cubicBezTo>
                    <a:pt x="29" y="166"/>
                    <a:pt x="0" y="361"/>
                    <a:pt x="103" y="499"/>
                  </a:cubicBezTo>
                  <a:cubicBezTo>
                    <a:pt x="282" y="738"/>
                    <a:pt x="4495" y="6364"/>
                    <a:pt x="6874" y="7620"/>
                  </a:cubicBezTo>
                  <a:cubicBezTo>
                    <a:pt x="7549" y="7977"/>
                    <a:pt x="8376" y="8108"/>
                    <a:pt x="9225" y="8108"/>
                  </a:cubicBezTo>
                  <a:cubicBezTo>
                    <a:pt x="11438" y="8108"/>
                    <a:pt x="13788" y="7219"/>
                    <a:pt x="13923" y="7167"/>
                  </a:cubicBezTo>
                  <a:cubicBezTo>
                    <a:pt x="14087" y="7107"/>
                    <a:pt x="14169" y="6925"/>
                    <a:pt x="14106" y="6763"/>
                  </a:cubicBezTo>
                  <a:cubicBezTo>
                    <a:pt x="14059" y="6638"/>
                    <a:pt x="13941" y="6562"/>
                    <a:pt x="13816" y="6562"/>
                  </a:cubicBezTo>
                  <a:cubicBezTo>
                    <a:pt x="13777" y="6562"/>
                    <a:pt x="13738" y="6569"/>
                    <a:pt x="13700" y="6585"/>
                  </a:cubicBezTo>
                  <a:cubicBezTo>
                    <a:pt x="13667" y="6597"/>
                    <a:pt x="11319" y="7484"/>
                    <a:pt x="9210" y="7484"/>
                  </a:cubicBezTo>
                  <a:cubicBezTo>
                    <a:pt x="8459" y="7484"/>
                    <a:pt x="7740" y="7372"/>
                    <a:pt x="7165" y="7068"/>
                  </a:cubicBezTo>
                  <a:cubicBezTo>
                    <a:pt x="4911" y="5878"/>
                    <a:pt x="645" y="183"/>
                    <a:pt x="603" y="126"/>
                  </a:cubicBezTo>
                  <a:cubicBezTo>
                    <a:pt x="542" y="44"/>
                    <a:pt x="449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34"/>
            <p:cNvSpPr/>
            <p:nvPr/>
          </p:nvSpPr>
          <p:spPr>
            <a:xfrm>
              <a:off x="4141125" y="2334375"/>
              <a:ext cx="77650" cy="51800"/>
            </a:xfrm>
            <a:custGeom>
              <a:avLst/>
              <a:gdLst/>
              <a:ahLst/>
              <a:cxnLst/>
              <a:rect l="l" t="t" r="r" b="b"/>
              <a:pathLst>
                <a:path w="3106" h="2072" extrusionOk="0">
                  <a:moveTo>
                    <a:pt x="1553" y="1"/>
                  </a:moveTo>
                  <a:cubicBezTo>
                    <a:pt x="695" y="1"/>
                    <a:pt x="1" y="466"/>
                    <a:pt x="1" y="1037"/>
                  </a:cubicBezTo>
                  <a:cubicBezTo>
                    <a:pt x="1" y="1608"/>
                    <a:pt x="695" y="2072"/>
                    <a:pt x="1553" y="2072"/>
                  </a:cubicBezTo>
                  <a:cubicBezTo>
                    <a:pt x="2410" y="2072"/>
                    <a:pt x="3105" y="1608"/>
                    <a:pt x="3105" y="1037"/>
                  </a:cubicBezTo>
                  <a:cubicBezTo>
                    <a:pt x="3105" y="465"/>
                    <a:pt x="2410" y="1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34"/>
            <p:cNvSpPr/>
            <p:nvPr/>
          </p:nvSpPr>
          <p:spPr>
            <a:xfrm>
              <a:off x="3585300" y="1468750"/>
              <a:ext cx="197650" cy="575550"/>
            </a:xfrm>
            <a:custGeom>
              <a:avLst/>
              <a:gdLst/>
              <a:ahLst/>
              <a:cxnLst/>
              <a:rect l="l" t="t" r="r" b="b"/>
              <a:pathLst>
                <a:path w="7906" h="23022" extrusionOk="0">
                  <a:moveTo>
                    <a:pt x="7906" y="1"/>
                  </a:moveTo>
                  <a:lnTo>
                    <a:pt x="7906" y="1"/>
                  </a:lnTo>
                  <a:cubicBezTo>
                    <a:pt x="7905" y="2"/>
                    <a:pt x="0" y="8140"/>
                    <a:pt x="6976" y="23021"/>
                  </a:cubicBezTo>
                  <a:lnTo>
                    <a:pt x="7906" y="21160"/>
                  </a:lnTo>
                  <a:cubicBezTo>
                    <a:pt x="7906" y="21160"/>
                    <a:pt x="2791" y="7907"/>
                    <a:pt x="79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3723150" y="1974275"/>
              <a:ext cx="160725" cy="282200"/>
            </a:xfrm>
            <a:custGeom>
              <a:avLst/>
              <a:gdLst/>
              <a:ahLst/>
              <a:cxnLst/>
              <a:rect l="l" t="t" r="r" b="b"/>
              <a:pathLst>
                <a:path w="6429" h="11288" extrusionOk="0">
                  <a:moveTo>
                    <a:pt x="2574" y="1"/>
                  </a:moveTo>
                  <a:cubicBezTo>
                    <a:pt x="2506" y="1"/>
                    <a:pt x="2437" y="6"/>
                    <a:pt x="2368" y="16"/>
                  </a:cubicBezTo>
                  <a:cubicBezTo>
                    <a:pt x="852" y="245"/>
                    <a:pt x="0" y="2948"/>
                    <a:pt x="468" y="6057"/>
                  </a:cubicBezTo>
                  <a:cubicBezTo>
                    <a:pt x="914" y="9025"/>
                    <a:pt x="2400" y="11288"/>
                    <a:pt x="3855" y="11288"/>
                  </a:cubicBezTo>
                  <a:cubicBezTo>
                    <a:pt x="3923" y="11288"/>
                    <a:pt x="3992" y="11283"/>
                    <a:pt x="4060" y="11273"/>
                  </a:cubicBezTo>
                  <a:cubicBezTo>
                    <a:pt x="5577" y="11045"/>
                    <a:pt x="6428" y="8340"/>
                    <a:pt x="5961" y="5231"/>
                  </a:cubicBezTo>
                  <a:cubicBezTo>
                    <a:pt x="5515" y="2263"/>
                    <a:pt x="4029" y="1"/>
                    <a:pt x="2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34"/>
            <p:cNvSpPr/>
            <p:nvPr/>
          </p:nvSpPr>
          <p:spPr>
            <a:xfrm>
              <a:off x="3721300" y="1966500"/>
              <a:ext cx="164425" cy="297775"/>
            </a:xfrm>
            <a:custGeom>
              <a:avLst/>
              <a:gdLst/>
              <a:ahLst/>
              <a:cxnLst/>
              <a:rect l="l" t="t" r="r" b="b"/>
              <a:pathLst>
                <a:path w="6577" h="11911" extrusionOk="0">
                  <a:moveTo>
                    <a:pt x="2651" y="623"/>
                  </a:moveTo>
                  <a:cubicBezTo>
                    <a:pt x="3930" y="623"/>
                    <a:pt x="5312" y="2823"/>
                    <a:pt x="5727" y="5589"/>
                  </a:cubicBezTo>
                  <a:cubicBezTo>
                    <a:pt x="5946" y="7047"/>
                    <a:pt x="5877" y="8453"/>
                    <a:pt x="5532" y="9549"/>
                  </a:cubicBezTo>
                  <a:cubicBezTo>
                    <a:pt x="5215" y="10557"/>
                    <a:pt x="4689" y="11185"/>
                    <a:pt x="4088" y="11276"/>
                  </a:cubicBezTo>
                  <a:cubicBezTo>
                    <a:pt x="4033" y="11284"/>
                    <a:pt x="3978" y="11288"/>
                    <a:pt x="3923" y="11288"/>
                  </a:cubicBezTo>
                  <a:cubicBezTo>
                    <a:pt x="2641" y="11288"/>
                    <a:pt x="1266" y="9087"/>
                    <a:pt x="850" y="6322"/>
                  </a:cubicBezTo>
                  <a:cubicBezTo>
                    <a:pt x="631" y="4864"/>
                    <a:pt x="701" y="3458"/>
                    <a:pt x="1045" y="2361"/>
                  </a:cubicBezTo>
                  <a:cubicBezTo>
                    <a:pt x="1362" y="1354"/>
                    <a:pt x="1888" y="726"/>
                    <a:pt x="2489" y="635"/>
                  </a:cubicBezTo>
                  <a:cubicBezTo>
                    <a:pt x="2543" y="627"/>
                    <a:pt x="2597" y="623"/>
                    <a:pt x="2651" y="623"/>
                  </a:cubicBezTo>
                  <a:close/>
                  <a:moveTo>
                    <a:pt x="2646" y="0"/>
                  </a:moveTo>
                  <a:cubicBezTo>
                    <a:pt x="2563" y="0"/>
                    <a:pt x="2479" y="6"/>
                    <a:pt x="2396" y="19"/>
                  </a:cubicBezTo>
                  <a:cubicBezTo>
                    <a:pt x="1538" y="148"/>
                    <a:pt x="848" y="913"/>
                    <a:pt x="451" y="2174"/>
                  </a:cubicBezTo>
                  <a:cubicBezTo>
                    <a:pt x="78" y="3360"/>
                    <a:pt x="0" y="4865"/>
                    <a:pt x="234" y="6415"/>
                  </a:cubicBezTo>
                  <a:cubicBezTo>
                    <a:pt x="710" y="9580"/>
                    <a:pt x="2300" y="11911"/>
                    <a:pt x="3928" y="11911"/>
                  </a:cubicBezTo>
                  <a:cubicBezTo>
                    <a:pt x="4013" y="11911"/>
                    <a:pt x="4097" y="11904"/>
                    <a:pt x="4181" y="11892"/>
                  </a:cubicBezTo>
                  <a:cubicBezTo>
                    <a:pt x="5038" y="11763"/>
                    <a:pt x="5729" y="10997"/>
                    <a:pt x="6126" y="9737"/>
                  </a:cubicBezTo>
                  <a:cubicBezTo>
                    <a:pt x="6499" y="8551"/>
                    <a:pt x="6576" y="7045"/>
                    <a:pt x="6343" y="5496"/>
                  </a:cubicBezTo>
                  <a:cubicBezTo>
                    <a:pt x="5867" y="2330"/>
                    <a:pt x="4273" y="0"/>
                    <a:pt x="2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34"/>
            <p:cNvSpPr/>
            <p:nvPr/>
          </p:nvSpPr>
          <p:spPr>
            <a:xfrm>
              <a:off x="3708900" y="1972075"/>
              <a:ext cx="139500" cy="282025"/>
            </a:xfrm>
            <a:custGeom>
              <a:avLst/>
              <a:gdLst/>
              <a:ahLst/>
              <a:cxnLst/>
              <a:rect l="l" t="t" r="r" b="b"/>
              <a:pathLst>
                <a:path w="5580" h="11281" extrusionOk="0">
                  <a:moveTo>
                    <a:pt x="2225" y="0"/>
                  </a:moveTo>
                  <a:cubicBezTo>
                    <a:pt x="2172" y="0"/>
                    <a:pt x="2118" y="4"/>
                    <a:pt x="2065" y="12"/>
                  </a:cubicBezTo>
                  <a:cubicBezTo>
                    <a:pt x="715" y="216"/>
                    <a:pt x="1" y="2900"/>
                    <a:pt x="468" y="6008"/>
                  </a:cubicBezTo>
                  <a:cubicBezTo>
                    <a:pt x="692" y="7501"/>
                    <a:pt x="1165" y="8894"/>
                    <a:pt x="1781" y="9881"/>
                  </a:cubicBezTo>
                  <a:cubicBezTo>
                    <a:pt x="2348" y="10786"/>
                    <a:pt x="2993" y="11281"/>
                    <a:pt x="3596" y="11281"/>
                  </a:cubicBezTo>
                  <a:cubicBezTo>
                    <a:pt x="3650" y="11281"/>
                    <a:pt x="3704" y="11277"/>
                    <a:pt x="3757" y="11269"/>
                  </a:cubicBezTo>
                  <a:cubicBezTo>
                    <a:pt x="4405" y="11172"/>
                    <a:pt x="4938" y="10485"/>
                    <a:pt x="5237" y="9360"/>
                  </a:cubicBezTo>
                  <a:cubicBezTo>
                    <a:pt x="5537" y="8236"/>
                    <a:pt x="5579" y="6766"/>
                    <a:pt x="5355" y="5274"/>
                  </a:cubicBezTo>
                  <a:cubicBezTo>
                    <a:pt x="5131" y="3781"/>
                    <a:pt x="4658" y="2388"/>
                    <a:pt x="4041" y="1402"/>
                  </a:cubicBezTo>
                  <a:cubicBezTo>
                    <a:pt x="3474" y="496"/>
                    <a:pt x="2829" y="0"/>
                    <a:pt x="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3700275" y="1964475"/>
              <a:ext cx="155925" cy="297600"/>
            </a:xfrm>
            <a:custGeom>
              <a:avLst/>
              <a:gdLst/>
              <a:ahLst/>
              <a:cxnLst/>
              <a:rect l="l" t="t" r="r" b="b"/>
              <a:pathLst>
                <a:path w="6237" h="11904" extrusionOk="0">
                  <a:moveTo>
                    <a:pt x="2562" y="622"/>
                  </a:moveTo>
                  <a:cubicBezTo>
                    <a:pt x="3565" y="622"/>
                    <a:pt x="4935" y="2605"/>
                    <a:pt x="5389" y="5630"/>
                  </a:cubicBezTo>
                  <a:cubicBezTo>
                    <a:pt x="5608" y="7092"/>
                    <a:pt x="5570" y="8499"/>
                    <a:pt x="5278" y="9590"/>
                  </a:cubicBezTo>
                  <a:cubicBezTo>
                    <a:pt x="5015" y="10580"/>
                    <a:pt x="4568" y="11193"/>
                    <a:pt x="4053" y="11270"/>
                  </a:cubicBezTo>
                  <a:cubicBezTo>
                    <a:pt x="4015" y="11276"/>
                    <a:pt x="3976" y="11279"/>
                    <a:pt x="3937" y="11279"/>
                  </a:cubicBezTo>
                  <a:cubicBezTo>
                    <a:pt x="3446" y="11279"/>
                    <a:pt x="2892" y="10830"/>
                    <a:pt x="2388" y="10026"/>
                  </a:cubicBezTo>
                  <a:cubicBezTo>
                    <a:pt x="1788" y="9067"/>
                    <a:pt x="1337" y="7734"/>
                    <a:pt x="1118" y="6272"/>
                  </a:cubicBezTo>
                  <a:cubicBezTo>
                    <a:pt x="647" y="3137"/>
                    <a:pt x="1443" y="782"/>
                    <a:pt x="2454" y="631"/>
                  </a:cubicBezTo>
                  <a:cubicBezTo>
                    <a:pt x="2485" y="626"/>
                    <a:pt x="2516" y="623"/>
                    <a:pt x="2548" y="623"/>
                  </a:cubicBezTo>
                  <a:cubicBezTo>
                    <a:pt x="2553" y="623"/>
                    <a:pt x="2558" y="623"/>
                    <a:pt x="2562" y="623"/>
                  </a:cubicBezTo>
                  <a:lnTo>
                    <a:pt x="2562" y="622"/>
                  </a:lnTo>
                  <a:close/>
                  <a:moveTo>
                    <a:pt x="2562" y="0"/>
                  </a:moveTo>
                  <a:cubicBezTo>
                    <a:pt x="2495" y="0"/>
                    <a:pt x="2428" y="5"/>
                    <a:pt x="2361" y="15"/>
                  </a:cubicBezTo>
                  <a:cubicBezTo>
                    <a:pt x="818" y="247"/>
                    <a:pt x="1" y="3035"/>
                    <a:pt x="501" y="6364"/>
                  </a:cubicBezTo>
                  <a:cubicBezTo>
                    <a:pt x="733" y="7909"/>
                    <a:pt x="1216" y="9327"/>
                    <a:pt x="1860" y="10356"/>
                  </a:cubicBezTo>
                  <a:cubicBezTo>
                    <a:pt x="2488" y="11362"/>
                    <a:pt x="3217" y="11903"/>
                    <a:pt x="3934" y="11903"/>
                  </a:cubicBezTo>
                  <a:cubicBezTo>
                    <a:pt x="4005" y="11903"/>
                    <a:pt x="4075" y="11898"/>
                    <a:pt x="4146" y="11888"/>
                  </a:cubicBezTo>
                  <a:cubicBezTo>
                    <a:pt x="4928" y="11770"/>
                    <a:pt x="5545" y="11011"/>
                    <a:pt x="5881" y="9752"/>
                  </a:cubicBezTo>
                  <a:cubicBezTo>
                    <a:pt x="6193" y="8579"/>
                    <a:pt x="6237" y="7082"/>
                    <a:pt x="6005" y="5537"/>
                  </a:cubicBezTo>
                  <a:cubicBezTo>
                    <a:pt x="5526" y="2352"/>
                    <a:pt x="4040" y="0"/>
                    <a:pt x="2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34"/>
            <p:cNvSpPr/>
            <p:nvPr/>
          </p:nvSpPr>
          <p:spPr>
            <a:xfrm>
              <a:off x="4871625" y="2656925"/>
              <a:ext cx="358775" cy="1420275"/>
            </a:xfrm>
            <a:custGeom>
              <a:avLst/>
              <a:gdLst/>
              <a:ahLst/>
              <a:cxnLst/>
              <a:rect l="l" t="t" r="r" b="b"/>
              <a:pathLst>
                <a:path w="14351" h="56811" extrusionOk="0">
                  <a:moveTo>
                    <a:pt x="7163" y="0"/>
                  </a:moveTo>
                  <a:lnTo>
                    <a:pt x="0" y="56535"/>
                  </a:lnTo>
                  <a:lnTo>
                    <a:pt x="14351" y="56811"/>
                  </a:lnTo>
                  <a:lnTo>
                    <a:pt x="71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34"/>
            <p:cNvSpPr/>
            <p:nvPr/>
          </p:nvSpPr>
          <p:spPr>
            <a:xfrm>
              <a:off x="4863275" y="2649125"/>
              <a:ext cx="375450" cy="1435900"/>
            </a:xfrm>
            <a:custGeom>
              <a:avLst/>
              <a:gdLst/>
              <a:ahLst/>
              <a:cxnLst/>
              <a:rect l="l" t="t" r="r" b="b"/>
              <a:pathLst>
                <a:path w="15018" h="57436" extrusionOk="0">
                  <a:moveTo>
                    <a:pt x="7497" y="2794"/>
                  </a:moveTo>
                  <a:lnTo>
                    <a:pt x="14331" y="56804"/>
                  </a:lnTo>
                  <a:lnTo>
                    <a:pt x="688" y="56543"/>
                  </a:lnTo>
                  <a:lnTo>
                    <a:pt x="7497" y="2794"/>
                  </a:lnTo>
                  <a:close/>
                  <a:moveTo>
                    <a:pt x="7497" y="1"/>
                  </a:moveTo>
                  <a:cubicBezTo>
                    <a:pt x="7340" y="1"/>
                    <a:pt x="7207" y="117"/>
                    <a:pt x="7188" y="274"/>
                  </a:cubicBezTo>
                  <a:lnTo>
                    <a:pt x="24" y="56808"/>
                  </a:lnTo>
                  <a:cubicBezTo>
                    <a:pt x="1" y="56992"/>
                    <a:pt x="142" y="57156"/>
                    <a:pt x="328" y="57159"/>
                  </a:cubicBezTo>
                  <a:lnTo>
                    <a:pt x="14679" y="57435"/>
                  </a:lnTo>
                  <a:lnTo>
                    <a:pt x="14685" y="57435"/>
                  </a:lnTo>
                  <a:lnTo>
                    <a:pt x="14685" y="57434"/>
                  </a:lnTo>
                  <a:cubicBezTo>
                    <a:pt x="14871" y="57434"/>
                    <a:pt x="15017" y="57271"/>
                    <a:pt x="14994" y="57084"/>
                  </a:cubicBezTo>
                  <a:lnTo>
                    <a:pt x="7806" y="274"/>
                  </a:lnTo>
                  <a:cubicBezTo>
                    <a:pt x="7786" y="118"/>
                    <a:pt x="7654" y="1"/>
                    <a:pt x="74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34"/>
            <p:cNvSpPr/>
            <p:nvPr/>
          </p:nvSpPr>
          <p:spPr>
            <a:xfrm>
              <a:off x="3765375" y="2230275"/>
              <a:ext cx="91075" cy="149700"/>
            </a:xfrm>
            <a:custGeom>
              <a:avLst/>
              <a:gdLst/>
              <a:ahLst/>
              <a:cxnLst/>
              <a:rect l="l" t="t" r="r" b="b"/>
              <a:pathLst>
                <a:path w="3643" h="5988" extrusionOk="0">
                  <a:moveTo>
                    <a:pt x="1692" y="0"/>
                  </a:moveTo>
                  <a:cubicBezTo>
                    <a:pt x="943" y="0"/>
                    <a:pt x="61" y="310"/>
                    <a:pt x="61" y="310"/>
                  </a:cubicBezTo>
                  <a:lnTo>
                    <a:pt x="0" y="2407"/>
                  </a:lnTo>
                  <a:cubicBezTo>
                    <a:pt x="0" y="2407"/>
                    <a:pt x="1522" y="5517"/>
                    <a:pt x="2481" y="5867"/>
                  </a:cubicBezTo>
                  <a:cubicBezTo>
                    <a:pt x="2711" y="5951"/>
                    <a:pt x="2896" y="5988"/>
                    <a:pt x="3044" y="5988"/>
                  </a:cubicBezTo>
                  <a:cubicBezTo>
                    <a:pt x="3513" y="5988"/>
                    <a:pt x="3617" y="5623"/>
                    <a:pt x="3628" y="5255"/>
                  </a:cubicBezTo>
                  <a:cubicBezTo>
                    <a:pt x="3643" y="4772"/>
                    <a:pt x="3100" y="1206"/>
                    <a:pt x="2641" y="385"/>
                  </a:cubicBezTo>
                  <a:cubicBezTo>
                    <a:pt x="2477" y="94"/>
                    <a:pt x="2105" y="0"/>
                    <a:pt x="16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34"/>
            <p:cNvSpPr/>
            <p:nvPr/>
          </p:nvSpPr>
          <p:spPr>
            <a:xfrm>
              <a:off x="3757525" y="2222375"/>
              <a:ext cx="106750" cy="165400"/>
            </a:xfrm>
            <a:custGeom>
              <a:avLst/>
              <a:gdLst/>
              <a:ahLst/>
              <a:cxnLst/>
              <a:rect l="l" t="t" r="r" b="b"/>
              <a:pathLst>
                <a:path w="4270" h="6616" extrusionOk="0">
                  <a:moveTo>
                    <a:pt x="2012" y="627"/>
                  </a:moveTo>
                  <a:cubicBezTo>
                    <a:pt x="2335" y="627"/>
                    <a:pt x="2591" y="691"/>
                    <a:pt x="2683" y="855"/>
                  </a:cubicBezTo>
                  <a:cubicBezTo>
                    <a:pt x="3115" y="1625"/>
                    <a:pt x="3643" y="5130"/>
                    <a:pt x="3631" y="5562"/>
                  </a:cubicBezTo>
                  <a:cubicBezTo>
                    <a:pt x="3624" y="5773"/>
                    <a:pt x="3585" y="5910"/>
                    <a:pt x="3514" y="5958"/>
                  </a:cubicBezTo>
                  <a:cubicBezTo>
                    <a:pt x="3496" y="5969"/>
                    <a:pt x="3450" y="5991"/>
                    <a:pt x="3356" y="5991"/>
                  </a:cubicBezTo>
                  <a:cubicBezTo>
                    <a:pt x="3261" y="5991"/>
                    <a:pt x="3116" y="5969"/>
                    <a:pt x="2902" y="5890"/>
                  </a:cubicBezTo>
                  <a:cubicBezTo>
                    <a:pt x="2302" y="5672"/>
                    <a:pt x="1206" y="3819"/>
                    <a:pt x="628" y="2654"/>
                  </a:cubicBezTo>
                  <a:lnTo>
                    <a:pt x="680" y="855"/>
                  </a:lnTo>
                  <a:cubicBezTo>
                    <a:pt x="1099" y="727"/>
                    <a:pt x="1608" y="627"/>
                    <a:pt x="2012" y="627"/>
                  </a:cubicBezTo>
                  <a:close/>
                  <a:moveTo>
                    <a:pt x="1989" y="1"/>
                  </a:moveTo>
                  <a:cubicBezTo>
                    <a:pt x="1273" y="1"/>
                    <a:pt x="501" y="252"/>
                    <a:pt x="271" y="333"/>
                  </a:cubicBezTo>
                  <a:cubicBezTo>
                    <a:pt x="150" y="375"/>
                    <a:pt x="67" y="488"/>
                    <a:pt x="63" y="618"/>
                  </a:cubicBezTo>
                  <a:lnTo>
                    <a:pt x="3" y="2713"/>
                  </a:lnTo>
                  <a:cubicBezTo>
                    <a:pt x="1" y="2763"/>
                    <a:pt x="12" y="2813"/>
                    <a:pt x="34" y="2860"/>
                  </a:cubicBezTo>
                  <a:cubicBezTo>
                    <a:pt x="298" y="3397"/>
                    <a:pt x="1664" y="6101"/>
                    <a:pt x="2688" y="6477"/>
                  </a:cubicBezTo>
                  <a:cubicBezTo>
                    <a:pt x="2942" y="6569"/>
                    <a:pt x="3166" y="6616"/>
                    <a:pt x="3360" y="6616"/>
                  </a:cubicBezTo>
                  <a:cubicBezTo>
                    <a:pt x="3557" y="6616"/>
                    <a:pt x="3724" y="6568"/>
                    <a:pt x="3863" y="6473"/>
                  </a:cubicBezTo>
                  <a:cubicBezTo>
                    <a:pt x="4235" y="6222"/>
                    <a:pt x="4248" y="5739"/>
                    <a:pt x="4253" y="5581"/>
                  </a:cubicBezTo>
                  <a:cubicBezTo>
                    <a:pt x="4269" y="5055"/>
                    <a:pt x="3714" y="1419"/>
                    <a:pt x="3226" y="549"/>
                  </a:cubicBezTo>
                  <a:cubicBezTo>
                    <a:pt x="2992" y="131"/>
                    <a:pt x="2505" y="1"/>
                    <a:pt x="1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34"/>
            <p:cNvSpPr/>
            <p:nvPr/>
          </p:nvSpPr>
          <p:spPr>
            <a:xfrm>
              <a:off x="3409050" y="2093475"/>
              <a:ext cx="470950" cy="817825"/>
            </a:xfrm>
            <a:custGeom>
              <a:avLst/>
              <a:gdLst/>
              <a:ahLst/>
              <a:cxnLst/>
              <a:rect l="l" t="t" r="r" b="b"/>
              <a:pathLst>
                <a:path w="18838" h="32713" extrusionOk="0">
                  <a:moveTo>
                    <a:pt x="13200" y="1"/>
                  </a:moveTo>
                  <a:cubicBezTo>
                    <a:pt x="11757" y="1"/>
                    <a:pt x="10246" y="42"/>
                    <a:pt x="9789" y="204"/>
                  </a:cubicBezTo>
                  <a:cubicBezTo>
                    <a:pt x="8893" y="520"/>
                    <a:pt x="7086" y="1666"/>
                    <a:pt x="7047" y="3037"/>
                  </a:cubicBezTo>
                  <a:cubicBezTo>
                    <a:pt x="7007" y="4406"/>
                    <a:pt x="5042" y="17029"/>
                    <a:pt x="5042" y="17029"/>
                  </a:cubicBezTo>
                  <a:lnTo>
                    <a:pt x="0" y="31788"/>
                  </a:lnTo>
                  <a:lnTo>
                    <a:pt x="8131" y="32713"/>
                  </a:lnTo>
                  <a:lnTo>
                    <a:pt x="8383" y="17982"/>
                  </a:lnTo>
                  <a:lnTo>
                    <a:pt x="10180" y="17178"/>
                  </a:lnTo>
                  <a:cubicBezTo>
                    <a:pt x="10899" y="16857"/>
                    <a:pt x="10796" y="14283"/>
                    <a:pt x="10796" y="14283"/>
                  </a:cubicBezTo>
                  <a:cubicBezTo>
                    <a:pt x="10796" y="14283"/>
                    <a:pt x="12041" y="14149"/>
                    <a:pt x="13307" y="13328"/>
                  </a:cubicBezTo>
                  <a:cubicBezTo>
                    <a:pt x="14572" y="12509"/>
                    <a:pt x="15115" y="12182"/>
                    <a:pt x="15129" y="11668"/>
                  </a:cubicBezTo>
                  <a:cubicBezTo>
                    <a:pt x="15145" y="11154"/>
                    <a:pt x="15786" y="7404"/>
                    <a:pt x="15988" y="6552"/>
                  </a:cubicBezTo>
                  <a:cubicBezTo>
                    <a:pt x="16190" y="5702"/>
                    <a:pt x="14966" y="5152"/>
                    <a:pt x="14966" y="5152"/>
                  </a:cubicBezTo>
                  <a:lnTo>
                    <a:pt x="9674" y="4141"/>
                  </a:lnTo>
                  <a:lnTo>
                    <a:pt x="10787" y="2460"/>
                  </a:lnTo>
                  <a:cubicBezTo>
                    <a:pt x="10787" y="2460"/>
                    <a:pt x="15050" y="2241"/>
                    <a:pt x="16832" y="1951"/>
                  </a:cubicBezTo>
                  <a:cubicBezTo>
                    <a:pt x="18614" y="1659"/>
                    <a:pt x="18801" y="1324"/>
                    <a:pt x="18821" y="638"/>
                  </a:cubicBezTo>
                  <a:cubicBezTo>
                    <a:pt x="18838" y="74"/>
                    <a:pt x="17393" y="48"/>
                    <a:pt x="16587" y="48"/>
                  </a:cubicBezTo>
                  <a:cubicBezTo>
                    <a:pt x="16508" y="48"/>
                    <a:pt x="16436" y="49"/>
                    <a:pt x="16371" y="49"/>
                  </a:cubicBezTo>
                  <a:cubicBezTo>
                    <a:pt x="16294" y="49"/>
                    <a:pt x="16229" y="48"/>
                    <a:pt x="16178" y="47"/>
                  </a:cubicBezTo>
                  <a:cubicBezTo>
                    <a:pt x="15918" y="39"/>
                    <a:pt x="14590" y="1"/>
                    <a:pt x="13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34"/>
            <p:cNvSpPr/>
            <p:nvPr/>
          </p:nvSpPr>
          <p:spPr>
            <a:xfrm>
              <a:off x="3400075" y="2085675"/>
              <a:ext cx="487425" cy="833400"/>
            </a:xfrm>
            <a:custGeom>
              <a:avLst/>
              <a:gdLst/>
              <a:ahLst/>
              <a:cxnLst/>
              <a:rect l="l" t="t" r="r" b="b"/>
              <a:pathLst>
                <a:path w="19497" h="33336" extrusionOk="0">
                  <a:moveTo>
                    <a:pt x="13567" y="624"/>
                  </a:moveTo>
                  <a:cubicBezTo>
                    <a:pt x="14531" y="624"/>
                    <a:pt x="15576" y="642"/>
                    <a:pt x="16528" y="670"/>
                  </a:cubicBezTo>
                  <a:cubicBezTo>
                    <a:pt x="16584" y="671"/>
                    <a:pt x="16654" y="671"/>
                    <a:pt x="16739" y="671"/>
                  </a:cubicBezTo>
                  <a:lnTo>
                    <a:pt x="16863" y="671"/>
                  </a:lnTo>
                  <a:cubicBezTo>
                    <a:pt x="18480" y="671"/>
                    <a:pt x="18815" y="844"/>
                    <a:pt x="18869" y="941"/>
                  </a:cubicBezTo>
                  <a:cubicBezTo>
                    <a:pt x="18856" y="1399"/>
                    <a:pt x="18848" y="1676"/>
                    <a:pt x="17141" y="1955"/>
                  </a:cubicBezTo>
                  <a:cubicBezTo>
                    <a:pt x="15397" y="2239"/>
                    <a:pt x="11174" y="2457"/>
                    <a:pt x="11131" y="2460"/>
                  </a:cubicBezTo>
                  <a:cubicBezTo>
                    <a:pt x="11033" y="2465"/>
                    <a:pt x="10942" y="2517"/>
                    <a:pt x="10887" y="2599"/>
                  </a:cubicBezTo>
                  <a:lnTo>
                    <a:pt x="9775" y="4281"/>
                  </a:lnTo>
                  <a:cubicBezTo>
                    <a:pt x="9651" y="4465"/>
                    <a:pt x="9756" y="4717"/>
                    <a:pt x="9975" y="4759"/>
                  </a:cubicBezTo>
                  <a:lnTo>
                    <a:pt x="15225" y="5763"/>
                  </a:lnTo>
                  <a:cubicBezTo>
                    <a:pt x="15388" y="5844"/>
                    <a:pt x="16168" y="6267"/>
                    <a:pt x="16044" y="6792"/>
                  </a:cubicBezTo>
                  <a:cubicBezTo>
                    <a:pt x="15857" y="7581"/>
                    <a:pt x="15193" y="11401"/>
                    <a:pt x="15177" y="11971"/>
                  </a:cubicBezTo>
                  <a:cubicBezTo>
                    <a:pt x="15168" y="12286"/>
                    <a:pt x="14733" y="12580"/>
                    <a:pt x="13662" y="13272"/>
                  </a:cubicBezTo>
                  <a:lnTo>
                    <a:pt x="13497" y="13379"/>
                  </a:lnTo>
                  <a:cubicBezTo>
                    <a:pt x="12315" y="14145"/>
                    <a:pt x="11134" y="14284"/>
                    <a:pt x="11122" y="14286"/>
                  </a:cubicBezTo>
                  <a:cubicBezTo>
                    <a:pt x="10960" y="14304"/>
                    <a:pt x="10838" y="14444"/>
                    <a:pt x="10845" y="14608"/>
                  </a:cubicBezTo>
                  <a:cubicBezTo>
                    <a:pt x="10889" y="15725"/>
                    <a:pt x="10722" y="17067"/>
                    <a:pt x="10413" y="17206"/>
                  </a:cubicBezTo>
                  <a:lnTo>
                    <a:pt x="8616" y="18010"/>
                  </a:lnTo>
                  <a:cubicBezTo>
                    <a:pt x="8506" y="18059"/>
                    <a:pt x="8434" y="18168"/>
                    <a:pt x="8432" y="18289"/>
                  </a:cubicBezTo>
                  <a:lnTo>
                    <a:pt x="8184" y="32674"/>
                  </a:lnTo>
                  <a:lnTo>
                    <a:pt x="780" y="31835"/>
                  </a:lnTo>
                  <a:lnTo>
                    <a:pt x="5696" y="17441"/>
                  </a:lnTo>
                  <a:cubicBezTo>
                    <a:pt x="5701" y="17424"/>
                    <a:pt x="5706" y="17406"/>
                    <a:pt x="5709" y="17387"/>
                  </a:cubicBezTo>
                  <a:cubicBezTo>
                    <a:pt x="5790" y="16872"/>
                    <a:pt x="7677" y="4730"/>
                    <a:pt x="7717" y="3356"/>
                  </a:cubicBezTo>
                  <a:cubicBezTo>
                    <a:pt x="7751" y="2191"/>
                    <a:pt x="9412" y="1105"/>
                    <a:pt x="10253" y="808"/>
                  </a:cubicBezTo>
                  <a:cubicBezTo>
                    <a:pt x="10638" y="673"/>
                    <a:pt x="11994" y="624"/>
                    <a:pt x="13567" y="624"/>
                  </a:cubicBezTo>
                  <a:close/>
                  <a:moveTo>
                    <a:pt x="13568" y="0"/>
                  </a:moveTo>
                  <a:cubicBezTo>
                    <a:pt x="12051" y="0"/>
                    <a:pt x="10536" y="48"/>
                    <a:pt x="10045" y="222"/>
                  </a:cubicBezTo>
                  <a:cubicBezTo>
                    <a:pt x="9140" y="541"/>
                    <a:pt x="7141" y="1769"/>
                    <a:pt x="7094" y="3339"/>
                  </a:cubicBezTo>
                  <a:cubicBezTo>
                    <a:pt x="7057" y="4643"/>
                    <a:pt x="5199" y="16611"/>
                    <a:pt x="5097" y="17265"/>
                  </a:cubicBezTo>
                  <a:lnTo>
                    <a:pt x="64" y="32000"/>
                  </a:lnTo>
                  <a:cubicBezTo>
                    <a:pt x="0" y="32188"/>
                    <a:pt x="127" y="32387"/>
                    <a:pt x="325" y="32410"/>
                  </a:cubicBezTo>
                  <a:lnTo>
                    <a:pt x="8455" y="33334"/>
                  </a:lnTo>
                  <a:cubicBezTo>
                    <a:pt x="8467" y="33335"/>
                    <a:pt x="8479" y="33335"/>
                    <a:pt x="8490" y="33335"/>
                  </a:cubicBezTo>
                  <a:lnTo>
                    <a:pt x="8490" y="33336"/>
                  </a:lnTo>
                  <a:cubicBezTo>
                    <a:pt x="8660" y="33336"/>
                    <a:pt x="8799" y="33199"/>
                    <a:pt x="8803" y="33029"/>
                  </a:cubicBezTo>
                  <a:lnTo>
                    <a:pt x="9051" y="18499"/>
                  </a:lnTo>
                  <a:lnTo>
                    <a:pt x="10667" y="17775"/>
                  </a:lnTo>
                  <a:cubicBezTo>
                    <a:pt x="11417" y="17439"/>
                    <a:pt x="11487" y="15704"/>
                    <a:pt x="11474" y="14859"/>
                  </a:cubicBezTo>
                  <a:cubicBezTo>
                    <a:pt x="11933" y="14770"/>
                    <a:pt x="12876" y="14525"/>
                    <a:pt x="13837" y="13903"/>
                  </a:cubicBezTo>
                  <a:lnTo>
                    <a:pt x="14000" y="13796"/>
                  </a:lnTo>
                  <a:cubicBezTo>
                    <a:pt x="15223" y="13005"/>
                    <a:pt x="15781" y="12644"/>
                    <a:pt x="15801" y="11990"/>
                  </a:cubicBezTo>
                  <a:cubicBezTo>
                    <a:pt x="15814" y="11534"/>
                    <a:pt x="16433" y="7852"/>
                    <a:pt x="16651" y="6937"/>
                  </a:cubicBezTo>
                  <a:cubicBezTo>
                    <a:pt x="16909" y="5848"/>
                    <a:pt x="15512" y="5206"/>
                    <a:pt x="15452" y="5180"/>
                  </a:cubicBezTo>
                  <a:cubicBezTo>
                    <a:pt x="15430" y="5170"/>
                    <a:pt x="15406" y="5162"/>
                    <a:pt x="15383" y="5158"/>
                  </a:cubicBezTo>
                  <a:lnTo>
                    <a:pt x="10552" y="4234"/>
                  </a:lnTo>
                  <a:lnTo>
                    <a:pt x="11320" y="3075"/>
                  </a:lnTo>
                  <a:cubicBezTo>
                    <a:pt x="12117" y="3032"/>
                    <a:pt x="15636" y="2833"/>
                    <a:pt x="17242" y="2571"/>
                  </a:cubicBezTo>
                  <a:cubicBezTo>
                    <a:pt x="18979" y="2287"/>
                    <a:pt x="19463" y="1940"/>
                    <a:pt x="19492" y="960"/>
                  </a:cubicBezTo>
                  <a:cubicBezTo>
                    <a:pt x="19496" y="789"/>
                    <a:pt x="19433" y="631"/>
                    <a:pt x="19309" y="502"/>
                  </a:cubicBezTo>
                  <a:cubicBezTo>
                    <a:pt x="18938" y="122"/>
                    <a:pt x="18051" y="47"/>
                    <a:pt x="17120" y="47"/>
                  </a:cubicBezTo>
                  <a:cubicBezTo>
                    <a:pt x="17023" y="47"/>
                    <a:pt x="16925" y="48"/>
                    <a:pt x="16827" y="50"/>
                  </a:cubicBezTo>
                  <a:cubicBezTo>
                    <a:pt x="16781" y="50"/>
                    <a:pt x="16738" y="50"/>
                    <a:pt x="16699" y="50"/>
                  </a:cubicBezTo>
                  <a:cubicBezTo>
                    <a:pt x="16640" y="50"/>
                    <a:pt x="16588" y="49"/>
                    <a:pt x="16546" y="47"/>
                  </a:cubicBezTo>
                  <a:cubicBezTo>
                    <a:pt x="15833" y="27"/>
                    <a:pt x="14700" y="0"/>
                    <a:pt x="13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34"/>
            <p:cNvSpPr/>
            <p:nvPr/>
          </p:nvSpPr>
          <p:spPr>
            <a:xfrm>
              <a:off x="3629125" y="2238550"/>
              <a:ext cx="177100" cy="44500"/>
            </a:xfrm>
            <a:custGeom>
              <a:avLst/>
              <a:gdLst/>
              <a:ahLst/>
              <a:cxnLst/>
              <a:rect l="l" t="t" r="r" b="b"/>
              <a:pathLst>
                <a:path w="7084" h="1780" extrusionOk="0">
                  <a:moveTo>
                    <a:pt x="337" y="1"/>
                  </a:moveTo>
                  <a:cubicBezTo>
                    <a:pt x="189" y="1"/>
                    <a:pt x="58" y="106"/>
                    <a:pt x="32" y="257"/>
                  </a:cubicBezTo>
                  <a:cubicBezTo>
                    <a:pt x="1" y="427"/>
                    <a:pt x="113" y="589"/>
                    <a:pt x="282" y="619"/>
                  </a:cubicBezTo>
                  <a:lnTo>
                    <a:pt x="6704" y="1775"/>
                  </a:lnTo>
                  <a:cubicBezTo>
                    <a:pt x="6721" y="1777"/>
                    <a:pt x="6740" y="1780"/>
                    <a:pt x="6758" y="1780"/>
                  </a:cubicBezTo>
                  <a:lnTo>
                    <a:pt x="6758" y="1780"/>
                  </a:lnTo>
                  <a:cubicBezTo>
                    <a:pt x="6921" y="1779"/>
                    <a:pt x="7055" y="1657"/>
                    <a:pt x="7069" y="1496"/>
                  </a:cubicBezTo>
                  <a:cubicBezTo>
                    <a:pt x="7084" y="1335"/>
                    <a:pt x="6972" y="1190"/>
                    <a:pt x="6813" y="1161"/>
                  </a:cubicBezTo>
                  <a:lnTo>
                    <a:pt x="393" y="6"/>
                  </a:lnTo>
                  <a:cubicBezTo>
                    <a:pt x="374" y="2"/>
                    <a:pt x="355" y="1"/>
                    <a:pt x="337" y="1"/>
                  </a:cubicBezTo>
                  <a:close/>
                  <a:moveTo>
                    <a:pt x="6758" y="1780"/>
                  </a:moveTo>
                  <a:cubicBezTo>
                    <a:pt x="6758" y="1780"/>
                    <a:pt x="6758" y="1780"/>
                    <a:pt x="6758" y="1780"/>
                  </a:cubicBezTo>
                  <a:lnTo>
                    <a:pt x="6759" y="1780"/>
                  </a:lnTo>
                  <a:cubicBezTo>
                    <a:pt x="6759" y="1780"/>
                    <a:pt x="6759" y="1780"/>
                    <a:pt x="6758" y="17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34"/>
            <p:cNvSpPr/>
            <p:nvPr/>
          </p:nvSpPr>
          <p:spPr>
            <a:xfrm>
              <a:off x="3639050" y="2307425"/>
              <a:ext cx="149000" cy="47725"/>
            </a:xfrm>
            <a:custGeom>
              <a:avLst/>
              <a:gdLst/>
              <a:ahLst/>
              <a:cxnLst/>
              <a:rect l="l" t="t" r="r" b="b"/>
              <a:pathLst>
                <a:path w="5960" h="1909" extrusionOk="0">
                  <a:moveTo>
                    <a:pt x="343" y="1"/>
                  </a:moveTo>
                  <a:cubicBezTo>
                    <a:pt x="203" y="1"/>
                    <a:pt x="76" y="96"/>
                    <a:pt x="41" y="238"/>
                  </a:cubicBezTo>
                  <a:cubicBezTo>
                    <a:pt x="0" y="406"/>
                    <a:pt x="103" y="574"/>
                    <a:pt x="271" y="615"/>
                  </a:cubicBezTo>
                  <a:lnTo>
                    <a:pt x="5558" y="1900"/>
                  </a:lnTo>
                  <a:cubicBezTo>
                    <a:pt x="5582" y="1905"/>
                    <a:pt x="5607" y="1908"/>
                    <a:pt x="5632" y="1908"/>
                  </a:cubicBezTo>
                  <a:cubicBezTo>
                    <a:pt x="5790" y="1908"/>
                    <a:pt x="5922" y="1790"/>
                    <a:pt x="5941" y="1633"/>
                  </a:cubicBezTo>
                  <a:cubicBezTo>
                    <a:pt x="5960" y="1477"/>
                    <a:pt x="5858" y="1331"/>
                    <a:pt x="5705" y="1293"/>
                  </a:cubicBezTo>
                  <a:lnTo>
                    <a:pt x="418" y="10"/>
                  </a:lnTo>
                  <a:cubicBezTo>
                    <a:pt x="393" y="4"/>
                    <a:pt x="368" y="1"/>
                    <a:pt x="3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3654175" y="2394200"/>
              <a:ext cx="57425" cy="64150"/>
            </a:xfrm>
            <a:custGeom>
              <a:avLst/>
              <a:gdLst/>
              <a:ahLst/>
              <a:cxnLst/>
              <a:rect l="l" t="t" r="r" b="b"/>
              <a:pathLst>
                <a:path w="2297" h="2566" extrusionOk="0">
                  <a:moveTo>
                    <a:pt x="2142" y="0"/>
                  </a:moveTo>
                  <a:cubicBezTo>
                    <a:pt x="2142" y="0"/>
                    <a:pt x="996" y="293"/>
                    <a:pt x="503" y="441"/>
                  </a:cubicBezTo>
                  <a:cubicBezTo>
                    <a:pt x="350" y="485"/>
                    <a:pt x="226" y="601"/>
                    <a:pt x="172" y="752"/>
                  </a:cubicBezTo>
                  <a:cubicBezTo>
                    <a:pt x="1" y="1220"/>
                    <a:pt x="505" y="2077"/>
                    <a:pt x="729" y="2423"/>
                  </a:cubicBezTo>
                  <a:cubicBezTo>
                    <a:pt x="787" y="2513"/>
                    <a:pt x="886" y="2566"/>
                    <a:pt x="992" y="2566"/>
                  </a:cubicBezTo>
                  <a:cubicBezTo>
                    <a:pt x="1052" y="2566"/>
                    <a:pt x="1111" y="2548"/>
                    <a:pt x="1160" y="2516"/>
                  </a:cubicBezTo>
                  <a:cubicBezTo>
                    <a:pt x="1305" y="2422"/>
                    <a:pt x="1347" y="2229"/>
                    <a:pt x="1253" y="2084"/>
                  </a:cubicBezTo>
                  <a:cubicBezTo>
                    <a:pt x="993" y="1685"/>
                    <a:pt x="777" y="1211"/>
                    <a:pt x="758" y="1015"/>
                  </a:cubicBezTo>
                  <a:cubicBezTo>
                    <a:pt x="1275" y="865"/>
                    <a:pt x="2296" y="604"/>
                    <a:pt x="2297" y="604"/>
                  </a:cubicBezTo>
                  <a:lnTo>
                    <a:pt x="21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3025250" y="2698225"/>
              <a:ext cx="621925" cy="1293075"/>
            </a:xfrm>
            <a:custGeom>
              <a:avLst/>
              <a:gdLst/>
              <a:ahLst/>
              <a:cxnLst/>
              <a:rect l="l" t="t" r="r" b="b"/>
              <a:pathLst>
                <a:path w="24877" h="51723" extrusionOk="0">
                  <a:moveTo>
                    <a:pt x="16087" y="0"/>
                  </a:moveTo>
                  <a:cubicBezTo>
                    <a:pt x="16087" y="0"/>
                    <a:pt x="0" y="37302"/>
                    <a:pt x="132" y="42305"/>
                  </a:cubicBezTo>
                  <a:cubicBezTo>
                    <a:pt x="258" y="47100"/>
                    <a:pt x="3197" y="51722"/>
                    <a:pt x="7365" y="51722"/>
                  </a:cubicBezTo>
                  <a:cubicBezTo>
                    <a:pt x="7545" y="51722"/>
                    <a:pt x="7727" y="51714"/>
                    <a:pt x="7911" y="51696"/>
                  </a:cubicBezTo>
                  <a:cubicBezTo>
                    <a:pt x="12368" y="51271"/>
                    <a:pt x="15803" y="47761"/>
                    <a:pt x="17279" y="44749"/>
                  </a:cubicBezTo>
                  <a:cubicBezTo>
                    <a:pt x="18756" y="41737"/>
                    <a:pt x="24877" y="3312"/>
                    <a:pt x="24877" y="3312"/>
                  </a:cubicBezTo>
                  <a:lnTo>
                    <a:pt x="160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017425" y="2690425"/>
              <a:ext cx="638050" cy="1308650"/>
            </a:xfrm>
            <a:custGeom>
              <a:avLst/>
              <a:gdLst/>
              <a:ahLst/>
              <a:cxnLst/>
              <a:rect l="l" t="t" r="r" b="b"/>
              <a:pathLst>
                <a:path w="25522" h="52346" extrusionOk="0">
                  <a:moveTo>
                    <a:pt x="16567" y="709"/>
                  </a:moveTo>
                  <a:lnTo>
                    <a:pt x="24842" y="3826"/>
                  </a:lnTo>
                  <a:cubicBezTo>
                    <a:pt x="24310" y="7154"/>
                    <a:pt x="18690" y="42113"/>
                    <a:pt x="17313" y="44924"/>
                  </a:cubicBezTo>
                  <a:cubicBezTo>
                    <a:pt x="15801" y="48007"/>
                    <a:pt x="12395" y="51297"/>
                    <a:pt x="8195" y="51699"/>
                  </a:cubicBezTo>
                  <a:cubicBezTo>
                    <a:pt x="8022" y="51716"/>
                    <a:pt x="7850" y="51724"/>
                    <a:pt x="7679" y="51724"/>
                  </a:cubicBezTo>
                  <a:cubicBezTo>
                    <a:pt x="6341" y="51724"/>
                    <a:pt x="5065" y="51214"/>
                    <a:pt x="3961" y="50235"/>
                  </a:cubicBezTo>
                  <a:cubicBezTo>
                    <a:pt x="2064" y="48557"/>
                    <a:pt x="836" y="45633"/>
                    <a:pt x="756" y="42609"/>
                  </a:cubicBezTo>
                  <a:cubicBezTo>
                    <a:pt x="633" y="37953"/>
                    <a:pt x="15106" y="4113"/>
                    <a:pt x="16567" y="709"/>
                  </a:cubicBezTo>
                  <a:close/>
                  <a:moveTo>
                    <a:pt x="16399" y="1"/>
                  </a:moveTo>
                  <a:cubicBezTo>
                    <a:pt x="16278" y="1"/>
                    <a:pt x="16164" y="72"/>
                    <a:pt x="16114" y="189"/>
                  </a:cubicBezTo>
                  <a:cubicBezTo>
                    <a:pt x="15455" y="1714"/>
                    <a:pt x="1" y="37610"/>
                    <a:pt x="133" y="42624"/>
                  </a:cubicBezTo>
                  <a:cubicBezTo>
                    <a:pt x="217" y="45816"/>
                    <a:pt x="1526" y="48911"/>
                    <a:pt x="3548" y="50703"/>
                  </a:cubicBezTo>
                  <a:cubicBezTo>
                    <a:pt x="4770" y="51785"/>
                    <a:pt x="6189" y="52346"/>
                    <a:pt x="7680" y="52346"/>
                  </a:cubicBezTo>
                  <a:cubicBezTo>
                    <a:pt x="7870" y="52346"/>
                    <a:pt x="8062" y="52337"/>
                    <a:pt x="8254" y="52319"/>
                  </a:cubicBezTo>
                  <a:cubicBezTo>
                    <a:pt x="12694" y="51895"/>
                    <a:pt x="16284" y="48437"/>
                    <a:pt x="17872" y="45198"/>
                  </a:cubicBezTo>
                  <a:cubicBezTo>
                    <a:pt x="19352" y="42178"/>
                    <a:pt x="25247" y="5244"/>
                    <a:pt x="25497" y="3673"/>
                  </a:cubicBezTo>
                  <a:cubicBezTo>
                    <a:pt x="25521" y="3526"/>
                    <a:pt x="25439" y="3384"/>
                    <a:pt x="25299" y="3332"/>
                  </a:cubicBezTo>
                  <a:lnTo>
                    <a:pt x="16509" y="21"/>
                  </a:lnTo>
                  <a:cubicBezTo>
                    <a:pt x="16473" y="7"/>
                    <a:pt x="16436" y="1"/>
                    <a:pt x="16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5100600" y="779275"/>
              <a:ext cx="496550" cy="496525"/>
            </a:xfrm>
            <a:custGeom>
              <a:avLst/>
              <a:gdLst/>
              <a:ahLst/>
              <a:cxnLst/>
              <a:rect l="l" t="t" r="r" b="b"/>
              <a:pathLst>
                <a:path w="19862" h="19861" extrusionOk="0">
                  <a:moveTo>
                    <a:pt x="9931" y="6030"/>
                  </a:moveTo>
                  <a:cubicBezTo>
                    <a:pt x="12217" y="6030"/>
                    <a:pt x="14043" y="7995"/>
                    <a:pt x="13813" y="10329"/>
                  </a:cubicBezTo>
                  <a:cubicBezTo>
                    <a:pt x="13632" y="12154"/>
                    <a:pt x="12155" y="13631"/>
                    <a:pt x="10330" y="13812"/>
                  </a:cubicBezTo>
                  <a:cubicBezTo>
                    <a:pt x="10195" y="13825"/>
                    <a:pt x="10062" y="13832"/>
                    <a:pt x="9930" y="13832"/>
                  </a:cubicBezTo>
                  <a:cubicBezTo>
                    <a:pt x="7645" y="13832"/>
                    <a:pt x="5819" y="11866"/>
                    <a:pt x="6050" y="9532"/>
                  </a:cubicBezTo>
                  <a:cubicBezTo>
                    <a:pt x="6231" y="7706"/>
                    <a:pt x="7708" y="6230"/>
                    <a:pt x="9533" y="6050"/>
                  </a:cubicBezTo>
                  <a:cubicBezTo>
                    <a:pt x="9667" y="6036"/>
                    <a:pt x="9800" y="6030"/>
                    <a:pt x="9931" y="6030"/>
                  </a:cubicBezTo>
                  <a:close/>
                  <a:moveTo>
                    <a:pt x="9078" y="0"/>
                  </a:moveTo>
                  <a:cubicBezTo>
                    <a:pt x="8575" y="0"/>
                    <a:pt x="8166" y="409"/>
                    <a:pt x="8166" y="913"/>
                  </a:cubicBezTo>
                  <a:lnTo>
                    <a:pt x="8166" y="2229"/>
                  </a:lnTo>
                  <a:cubicBezTo>
                    <a:pt x="7304" y="2426"/>
                    <a:pt x="6483" y="2767"/>
                    <a:pt x="5734" y="3238"/>
                  </a:cubicBezTo>
                  <a:lnTo>
                    <a:pt x="4803" y="2307"/>
                  </a:lnTo>
                  <a:cubicBezTo>
                    <a:pt x="4625" y="2128"/>
                    <a:pt x="4392" y="2039"/>
                    <a:pt x="4158" y="2039"/>
                  </a:cubicBezTo>
                  <a:cubicBezTo>
                    <a:pt x="3925" y="2039"/>
                    <a:pt x="3691" y="2128"/>
                    <a:pt x="3513" y="2307"/>
                  </a:cubicBezTo>
                  <a:lnTo>
                    <a:pt x="2307" y="3513"/>
                  </a:lnTo>
                  <a:cubicBezTo>
                    <a:pt x="1950" y="3868"/>
                    <a:pt x="1950" y="4446"/>
                    <a:pt x="2307" y="4803"/>
                  </a:cubicBezTo>
                  <a:lnTo>
                    <a:pt x="3238" y="5734"/>
                  </a:lnTo>
                  <a:cubicBezTo>
                    <a:pt x="2767" y="6481"/>
                    <a:pt x="2427" y="7304"/>
                    <a:pt x="2229" y="8166"/>
                  </a:cubicBezTo>
                  <a:lnTo>
                    <a:pt x="913" y="8166"/>
                  </a:lnTo>
                  <a:cubicBezTo>
                    <a:pt x="409" y="8166"/>
                    <a:pt x="1" y="8574"/>
                    <a:pt x="1" y="9078"/>
                  </a:cubicBezTo>
                  <a:lnTo>
                    <a:pt x="1" y="10784"/>
                  </a:lnTo>
                  <a:cubicBezTo>
                    <a:pt x="1" y="11288"/>
                    <a:pt x="409" y="11696"/>
                    <a:pt x="913" y="11696"/>
                  </a:cubicBezTo>
                  <a:lnTo>
                    <a:pt x="2229" y="11696"/>
                  </a:lnTo>
                  <a:cubicBezTo>
                    <a:pt x="2427" y="12557"/>
                    <a:pt x="2767" y="13380"/>
                    <a:pt x="3238" y="14128"/>
                  </a:cubicBezTo>
                  <a:lnTo>
                    <a:pt x="2307" y="15059"/>
                  </a:lnTo>
                  <a:cubicBezTo>
                    <a:pt x="1950" y="15415"/>
                    <a:pt x="1950" y="15993"/>
                    <a:pt x="2307" y="16349"/>
                  </a:cubicBezTo>
                  <a:lnTo>
                    <a:pt x="3513" y="17556"/>
                  </a:lnTo>
                  <a:cubicBezTo>
                    <a:pt x="3691" y="17734"/>
                    <a:pt x="3925" y="17823"/>
                    <a:pt x="4158" y="17823"/>
                  </a:cubicBezTo>
                  <a:cubicBezTo>
                    <a:pt x="4392" y="17823"/>
                    <a:pt x="4625" y="17734"/>
                    <a:pt x="4803" y="17556"/>
                  </a:cubicBezTo>
                  <a:lnTo>
                    <a:pt x="5734" y="16625"/>
                  </a:lnTo>
                  <a:cubicBezTo>
                    <a:pt x="6482" y="17094"/>
                    <a:pt x="7304" y="17435"/>
                    <a:pt x="8166" y="17632"/>
                  </a:cubicBezTo>
                  <a:lnTo>
                    <a:pt x="8166" y="18949"/>
                  </a:lnTo>
                  <a:cubicBezTo>
                    <a:pt x="8166" y="19452"/>
                    <a:pt x="8575" y="19861"/>
                    <a:pt x="9078" y="19861"/>
                  </a:cubicBezTo>
                  <a:lnTo>
                    <a:pt x="10783" y="19861"/>
                  </a:lnTo>
                  <a:cubicBezTo>
                    <a:pt x="11288" y="19861"/>
                    <a:pt x="11696" y="19452"/>
                    <a:pt x="11696" y="18949"/>
                  </a:cubicBezTo>
                  <a:lnTo>
                    <a:pt x="11696" y="17632"/>
                  </a:lnTo>
                  <a:cubicBezTo>
                    <a:pt x="12557" y="17434"/>
                    <a:pt x="13380" y="17094"/>
                    <a:pt x="14128" y="16624"/>
                  </a:cubicBezTo>
                  <a:lnTo>
                    <a:pt x="15059" y="17555"/>
                  </a:lnTo>
                  <a:cubicBezTo>
                    <a:pt x="15237" y="17733"/>
                    <a:pt x="15471" y="17822"/>
                    <a:pt x="15704" y="17822"/>
                  </a:cubicBezTo>
                  <a:cubicBezTo>
                    <a:pt x="15938" y="17822"/>
                    <a:pt x="16171" y="17733"/>
                    <a:pt x="16349" y="17555"/>
                  </a:cubicBezTo>
                  <a:lnTo>
                    <a:pt x="17556" y="16349"/>
                  </a:lnTo>
                  <a:cubicBezTo>
                    <a:pt x="17912" y="15992"/>
                    <a:pt x="17912" y="15414"/>
                    <a:pt x="17556" y="15059"/>
                  </a:cubicBezTo>
                  <a:lnTo>
                    <a:pt x="16625" y="14128"/>
                  </a:lnTo>
                  <a:cubicBezTo>
                    <a:pt x="17094" y="13379"/>
                    <a:pt x="17436" y="12557"/>
                    <a:pt x="17632" y="11696"/>
                  </a:cubicBezTo>
                  <a:lnTo>
                    <a:pt x="18949" y="11696"/>
                  </a:lnTo>
                  <a:cubicBezTo>
                    <a:pt x="19452" y="11696"/>
                    <a:pt x="19861" y="11287"/>
                    <a:pt x="19861" y="10784"/>
                  </a:cubicBezTo>
                  <a:lnTo>
                    <a:pt x="19861" y="9078"/>
                  </a:lnTo>
                  <a:cubicBezTo>
                    <a:pt x="19861" y="8574"/>
                    <a:pt x="19452" y="8166"/>
                    <a:pt x="18949" y="8166"/>
                  </a:cubicBezTo>
                  <a:lnTo>
                    <a:pt x="17632" y="8166"/>
                  </a:lnTo>
                  <a:cubicBezTo>
                    <a:pt x="17436" y="7304"/>
                    <a:pt x="17094" y="6481"/>
                    <a:pt x="16625" y="5734"/>
                  </a:cubicBezTo>
                  <a:lnTo>
                    <a:pt x="17556" y="4803"/>
                  </a:lnTo>
                  <a:cubicBezTo>
                    <a:pt x="17912" y="4446"/>
                    <a:pt x="17912" y="3868"/>
                    <a:pt x="17556" y="3513"/>
                  </a:cubicBezTo>
                  <a:lnTo>
                    <a:pt x="16349" y="2307"/>
                  </a:lnTo>
                  <a:cubicBezTo>
                    <a:pt x="16171" y="2128"/>
                    <a:pt x="15938" y="2039"/>
                    <a:pt x="15704" y="2039"/>
                  </a:cubicBezTo>
                  <a:cubicBezTo>
                    <a:pt x="15471" y="2039"/>
                    <a:pt x="15237" y="2128"/>
                    <a:pt x="15059" y="2307"/>
                  </a:cubicBezTo>
                  <a:lnTo>
                    <a:pt x="14128" y="3238"/>
                  </a:lnTo>
                  <a:cubicBezTo>
                    <a:pt x="13380" y="2767"/>
                    <a:pt x="12557" y="2426"/>
                    <a:pt x="11696" y="2229"/>
                  </a:cubicBezTo>
                  <a:lnTo>
                    <a:pt x="11696" y="913"/>
                  </a:lnTo>
                  <a:cubicBezTo>
                    <a:pt x="11696" y="409"/>
                    <a:pt x="11288" y="0"/>
                    <a:pt x="10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1233600" y="2706725"/>
              <a:ext cx="374275" cy="374300"/>
            </a:xfrm>
            <a:custGeom>
              <a:avLst/>
              <a:gdLst/>
              <a:ahLst/>
              <a:cxnLst/>
              <a:rect l="l" t="t" r="r" b="b"/>
              <a:pathLst>
                <a:path w="14971" h="14972" extrusionOk="0">
                  <a:moveTo>
                    <a:pt x="7486" y="4546"/>
                  </a:moveTo>
                  <a:cubicBezTo>
                    <a:pt x="8262" y="4546"/>
                    <a:pt x="9011" y="4853"/>
                    <a:pt x="9565" y="5407"/>
                  </a:cubicBezTo>
                  <a:cubicBezTo>
                    <a:pt x="10191" y="6032"/>
                    <a:pt x="10501" y="6907"/>
                    <a:pt x="10412" y="7786"/>
                  </a:cubicBezTo>
                  <a:cubicBezTo>
                    <a:pt x="10275" y="9162"/>
                    <a:pt x="9161" y="10275"/>
                    <a:pt x="7785" y="10412"/>
                  </a:cubicBezTo>
                  <a:cubicBezTo>
                    <a:pt x="7686" y="10423"/>
                    <a:pt x="7586" y="10428"/>
                    <a:pt x="7487" y="10428"/>
                  </a:cubicBezTo>
                  <a:cubicBezTo>
                    <a:pt x="6710" y="10428"/>
                    <a:pt x="5961" y="10121"/>
                    <a:pt x="5406" y="9565"/>
                  </a:cubicBezTo>
                  <a:cubicBezTo>
                    <a:pt x="4780" y="8940"/>
                    <a:pt x="4470" y="8067"/>
                    <a:pt x="4559" y="7186"/>
                  </a:cubicBezTo>
                  <a:cubicBezTo>
                    <a:pt x="4696" y="5810"/>
                    <a:pt x="5809" y="4697"/>
                    <a:pt x="7186" y="4561"/>
                  </a:cubicBezTo>
                  <a:cubicBezTo>
                    <a:pt x="7286" y="4551"/>
                    <a:pt x="7386" y="4546"/>
                    <a:pt x="7486" y="4546"/>
                  </a:cubicBezTo>
                  <a:close/>
                  <a:moveTo>
                    <a:pt x="6842" y="1"/>
                  </a:moveTo>
                  <a:cubicBezTo>
                    <a:pt x="6462" y="1"/>
                    <a:pt x="6155" y="308"/>
                    <a:pt x="6155" y="688"/>
                  </a:cubicBezTo>
                  <a:lnTo>
                    <a:pt x="6155" y="1681"/>
                  </a:lnTo>
                  <a:cubicBezTo>
                    <a:pt x="5506" y="1829"/>
                    <a:pt x="4886" y="2086"/>
                    <a:pt x="4322" y="2440"/>
                  </a:cubicBezTo>
                  <a:lnTo>
                    <a:pt x="3619" y="1738"/>
                  </a:lnTo>
                  <a:cubicBezTo>
                    <a:pt x="3485" y="1604"/>
                    <a:pt x="3309" y="1537"/>
                    <a:pt x="3133" y="1537"/>
                  </a:cubicBezTo>
                  <a:cubicBezTo>
                    <a:pt x="2957" y="1537"/>
                    <a:pt x="2782" y="1604"/>
                    <a:pt x="2647" y="1738"/>
                  </a:cubicBezTo>
                  <a:lnTo>
                    <a:pt x="1737" y="2648"/>
                  </a:lnTo>
                  <a:cubicBezTo>
                    <a:pt x="1469" y="2916"/>
                    <a:pt x="1469" y="3352"/>
                    <a:pt x="1737" y="3620"/>
                  </a:cubicBezTo>
                  <a:lnTo>
                    <a:pt x="2440" y="4322"/>
                  </a:lnTo>
                  <a:cubicBezTo>
                    <a:pt x="2085" y="4886"/>
                    <a:pt x="1829" y="5505"/>
                    <a:pt x="1680" y="6155"/>
                  </a:cubicBezTo>
                  <a:lnTo>
                    <a:pt x="688" y="6155"/>
                  </a:lnTo>
                  <a:cubicBezTo>
                    <a:pt x="308" y="6155"/>
                    <a:pt x="0" y="6463"/>
                    <a:pt x="0" y="6843"/>
                  </a:cubicBezTo>
                  <a:lnTo>
                    <a:pt x="0" y="8128"/>
                  </a:lnTo>
                  <a:cubicBezTo>
                    <a:pt x="0" y="8508"/>
                    <a:pt x="308" y="8818"/>
                    <a:pt x="688" y="8818"/>
                  </a:cubicBezTo>
                  <a:lnTo>
                    <a:pt x="1680" y="8818"/>
                  </a:lnTo>
                  <a:cubicBezTo>
                    <a:pt x="1828" y="9467"/>
                    <a:pt x="2085" y="10087"/>
                    <a:pt x="2440" y="10650"/>
                  </a:cubicBezTo>
                  <a:lnTo>
                    <a:pt x="1737" y="11352"/>
                  </a:lnTo>
                  <a:cubicBezTo>
                    <a:pt x="1469" y="11621"/>
                    <a:pt x="1469" y="12056"/>
                    <a:pt x="1737" y="12324"/>
                  </a:cubicBezTo>
                  <a:lnTo>
                    <a:pt x="2647" y="13234"/>
                  </a:lnTo>
                  <a:cubicBezTo>
                    <a:pt x="2782" y="13369"/>
                    <a:pt x="2957" y="13436"/>
                    <a:pt x="3133" y="13436"/>
                  </a:cubicBezTo>
                  <a:cubicBezTo>
                    <a:pt x="3309" y="13436"/>
                    <a:pt x="3485" y="13369"/>
                    <a:pt x="3619" y="13234"/>
                  </a:cubicBezTo>
                  <a:lnTo>
                    <a:pt x="4322" y="12532"/>
                  </a:lnTo>
                  <a:cubicBezTo>
                    <a:pt x="4885" y="12886"/>
                    <a:pt x="5505" y="13143"/>
                    <a:pt x="6154" y="13292"/>
                  </a:cubicBezTo>
                  <a:lnTo>
                    <a:pt x="6154" y="14285"/>
                  </a:lnTo>
                  <a:cubicBezTo>
                    <a:pt x="6154" y="14663"/>
                    <a:pt x="6462" y="14972"/>
                    <a:pt x="6842" y="14972"/>
                  </a:cubicBezTo>
                  <a:lnTo>
                    <a:pt x="8128" y="14972"/>
                  </a:lnTo>
                  <a:cubicBezTo>
                    <a:pt x="8508" y="14972"/>
                    <a:pt x="8816" y="14665"/>
                    <a:pt x="8816" y="14285"/>
                  </a:cubicBezTo>
                  <a:lnTo>
                    <a:pt x="8816" y="13292"/>
                  </a:lnTo>
                  <a:cubicBezTo>
                    <a:pt x="9465" y="13144"/>
                    <a:pt x="10085" y="12886"/>
                    <a:pt x="10649" y="12532"/>
                  </a:cubicBezTo>
                  <a:lnTo>
                    <a:pt x="11352" y="13234"/>
                  </a:lnTo>
                  <a:cubicBezTo>
                    <a:pt x="11486" y="13369"/>
                    <a:pt x="11662" y="13436"/>
                    <a:pt x="11838" y="13436"/>
                  </a:cubicBezTo>
                  <a:cubicBezTo>
                    <a:pt x="12013" y="13436"/>
                    <a:pt x="12189" y="13369"/>
                    <a:pt x="12324" y="13234"/>
                  </a:cubicBezTo>
                  <a:lnTo>
                    <a:pt x="13234" y="12325"/>
                  </a:lnTo>
                  <a:cubicBezTo>
                    <a:pt x="13502" y="12057"/>
                    <a:pt x="13502" y="11621"/>
                    <a:pt x="13234" y="11352"/>
                  </a:cubicBezTo>
                  <a:lnTo>
                    <a:pt x="12531" y="10651"/>
                  </a:lnTo>
                  <a:cubicBezTo>
                    <a:pt x="12886" y="10087"/>
                    <a:pt x="13142" y="9467"/>
                    <a:pt x="13291" y="8818"/>
                  </a:cubicBezTo>
                  <a:lnTo>
                    <a:pt x="14283" y="8818"/>
                  </a:lnTo>
                  <a:cubicBezTo>
                    <a:pt x="14663" y="8818"/>
                    <a:pt x="14971" y="8509"/>
                    <a:pt x="14971" y="8129"/>
                  </a:cubicBezTo>
                  <a:lnTo>
                    <a:pt x="14971" y="6843"/>
                  </a:lnTo>
                  <a:cubicBezTo>
                    <a:pt x="14971" y="6463"/>
                    <a:pt x="14663" y="6155"/>
                    <a:pt x="14283" y="6155"/>
                  </a:cubicBezTo>
                  <a:lnTo>
                    <a:pt x="13291" y="6155"/>
                  </a:lnTo>
                  <a:cubicBezTo>
                    <a:pt x="13142" y="5505"/>
                    <a:pt x="12886" y="4886"/>
                    <a:pt x="12531" y="4322"/>
                  </a:cubicBezTo>
                  <a:lnTo>
                    <a:pt x="13234" y="3620"/>
                  </a:lnTo>
                  <a:cubicBezTo>
                    <a:pt x="13502" y="3352"/>
                    <a:pt x="13502" y="2916"/>
                    <a:pt x="13234" y="2648"/>
                  </a:cubicBezTo>
                  <a:lnTo>
                    <a:pt x="12324" y="1738"/>
                  </a:lnTo>
                  <a:cubicBezTo>
                    <a:pt x="12189" y="1604"/>
                    <a:pt x="12013" y="1537"/>
                    <a:pt x="11838" y="1537"/>
                  </a:cubicBezTo>
                  <a:cubicBezTo>
                    <a:pt x="11662" y="1537"/>
                    <a:pt x="11486" y="1604"/>
                    <a:pt x="11352" y="1738"/>
                  </a:cubicBezTo>
                  <a:lnTo>
                    <a:pt x="10649" y="2440"/>
                  </a:lnTo>
                  <a:cubicBezTo>
                    <a:pt x="10086" y="2086"/>
                    <a:pt x="9465" y="1829"/>
                    <a:pt x="8817" y="1681"/>
                  </a:cubicBezTo>
                  <a:lnTo>
                    <a:pt x="8817" y="688"/>
                  </a:lnTo>
                  <a:cubicBezTo>
                    <a:pt x="8816" y="308"/>
                    <a:pt x="8509" y="1"/>
                    <a:pt x="8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6011100" y="2278500"/>
              <a:ext cx="374300" cy="374300"/>
            </a:xfrm>
            <a:custGeom>
              <a:avLst/>
              <a:gdLst/>
              <a:ahLst/>
              <a:cxnLst/>
              <a:rect l="l" t="t" r="r" b="b"/>
              <a:pathLst>
                <a:path w="14972" h="14972" extrusionOk="0">
                  <a:moveTo>
                    <a:pt x="7484" y="4545"/>
                  </a:moveTo>
                  <a:cubicBezTo>
                    <a:pt x="8260" y="4545"/>
                    <a:pt x="9010" y="4852"/>
                    <a:pt x="9565" y="5407"/>
                  </a:cubicBezTo>
                  <a:cubicBezTo>
                    <a:pt x="10190" y="6032"/>
                    <a:pt x="10501" y="6906"/>
                    <a:pt x="10411" y="7786"/>
                  </a:cubicBezTo>
                  <a:cubicBezTo>
                    <a:pt x="10275" y="9162"/>
                    <a:pt x="9162" y="10275"/>
                    <a:pt x="7786" y="10412"/>
                  </a:cubicBezTo>
                  <a:cubicBezTo>
                    <a:pt x="7686" y="10422"/>
                    <a:pt x="7586" y="10427"/>
                    <a:pt x="7487" y="10427"/>
                  </a:cubicBezTo>
                  <a:cubicBezTo>
                    <a:pt x="6711" y="10427"/>
                    <a:pt x="5961" y="10120"/>
                    <a:pt x="5407" y="9565"/>
                  </a:cubicBezTo>
                  <a:cubicBezTo>
                    <a:pt x="4780" y="8940"/>
                    <a:pt x="4470" y="8065"/>
                    <a:pt x="4559" y="7186"/>
                  </a:cubicBezTo>
                  <a:cubicBezTo>
                    <a:pt x="4696" y="5810"/>
                    <a:pt x="5810" y="4697"/>
                    <a:pt x="7186" y="4560"/>
                  </a:cubicBezTo>
                  <a:cubicBezTo>
                    <a:pt x="7285" y="4550"/>
                    <a:pt x="7385" y="4545"/>
                    <a:pt x="7484" y="4545"/>
                  </a:cubicBezTo>
                  <a:close/>
                  <a:moveTo>
                    <a:pt x="6843" y="0"/>
                  </a:moveTo>
                  <a:cubicBezTo>
                    <a:pt x="6463" y="0"/>
                    <a:pt x="6155" y="309"/>
                    <a:pt x="6155" y="689"/>
                  </a:cubicBezTo>
                  <a:lnTo>
                    <a:pt x="6155" y="1680"/>
                  </a:lnTo>
                  <a:cubicBezTo>
                    <a:pt x="5506" y="1829"/>
                    <a:pt x="4886" y="2086"/>
                    <a:pt x="4322" y="2440"/>
                  </a:cubicBezTo>
                  <a:lnTo>
                    <a:pt x="3621" y="1738"/>
                  </a:lnTo>
                  <a:cubicBezTo>
                    <a:pt x="3486" y="1604"/>
                    <a:pt x="3310" y="1537"/>
                    <a:pt x="3134" y="1537"/>
                  </a:cubicBezTo>
                  <a:cubicBezTo>
                    <a:pt x="2958" y="1537"/>
                    <a:pt x="2782" y="1604"/>
                    <a:pt x="2648" y="1738"/>
                  </a:cubicBezTo>
                  <a:lnTo>
                    <a:pt x="1739" y="2648"/>
                  </a:lnTo>
                  <a:cubicBezTo>
                    <a:pt x="1469" y="2916"/>
                    <a:pt x="1469" y="3351"/>
                    <a:pt x="1739" y="3620"/>
                  </a:cubicBezTo>
                  <a:lnTo>
                    <a:pt x="2440" y="4322"/>
                  </a:lnTo>
                  <a:cubicBezTo>
                    <a:pt x="2085" y="4886"/>
                    <a:pt x="1829" y="5506"/>
                    <a:pt x="1681" y="6156"/>
                  </a:cubicBezTo>
                  <a:lnTo>
                    <a:pt x="688" y="6156"/>
                  </a:lnTo>
                  <a:cubicBezTo>
                    <a:pt x="308" y="6156"/>
                    <a:pt x="0" y="6463"/>
                    <a:pt x="1" y="6843"/>
                  </a:cubicBezTo>
                  <a:lnTo>
                    <a:pt x="1" y="8129"/>
                  </a:lnTo>
                  <a:cubicBezTo>
                    <a:pt x="1" y="8508"/>
                    <a:pt x="308" y="8816"/>
                    <a:pt x="688" y="8816"/>
                  </a:cubicBezTo>
                  <a:lnTo>
                    <a:pt x="1681" y="8816"/>
                  </a:lnTo>
                  <a:cubicBezTo>
                    <a:pt x="1829" y="9466"/>
                    <a:pt x="2085" y="10085"/>
                    <a:pt x="2440" y="10650"/>
                  </a:cubicBezTo>
                  <a:lnTo>
                    <a:pt x="1739" y="11352"/>
                  </a:lnTo>
                  <a:cubicBezTo>
                    <a:pt x="1469" y="11621"/>
                    <a:pt x="1469" y="12056"/>
                    <a:pt x="1739" y="12324"/>
                  </a:cubicBezTo>
                  <a:lnTo>
                    <a:pt x="2648" y="13234"/>
                  </a:lnTo>
                  <a:cubicBezTo>
                    <a:pt x="2782" y="13368"/>
                    <a:pt x="2958" y="13435"/>
                    <a:pt x="3134" y="13435"/>
                  </a:cubicBezTo>
                  <a:cubicBezTo>
                    <a:pt x="3310" y="13435"/>
                    <a:pt x="3486" y="13368"/>
                    <a:pt x="3621" y="13234"/>
                  </a:cubicBezTo>
                  <a:lnTo>
                    <a:pt x="4322" y="12532"/>
                  </a:lnTo>
                  <a:cubicBezTo>
                    <a:pt x="4886" y="12886"/>
                    <a:pt x="5506" y="13143"/>
                    <a:pt x="6155" y="13291"/>
                  </a:cubicBezTo>
                  <a:lnTo>
                    <a:pt x="6155" y="14283"/>
                  </a:lnTo>
                  <a:cubicBezTo>
                    <a:pt x="6155" y="14663"/>
                    <a:pt x="6463" y="14972"/>
                    <a:pt x="6843" y="14972"/>
                  </a:cubicBezTo>
                  <a:lnTo>
                    <a:pt x="8129" y="14972"/>
                  </a:lnTo>
                  <a:cubicBezTo>
                    <a:pt x="8509" y="14972"/>
                    <a:pt x="8817" y="14663"/>
                    <a:pt x="8816" y="14283"/>
                  </a:cubicBezTo>
                  <a:lnTo>
                    <a:pt x="8816" y="13291"/>
                  </a:lnTo>
                  <a:cubicBezTo>
                    <a:pt x="9467" y="13143"/>
                    <a:pt x="10086" y="12886"/>
                    <a:pt x="10649" y="12532"/>
                  </a:cubicBezTo>
                  <a:lnTo>
                    <a:pt x="11352" y="13234"/>
                  </a:lnTo>
                  <a:cubicBezTo>
                    <a:pt x="11486" y="13368"/>
                    <a:pt x="11662" y="13435"/>
                    <a:pt x="11838" y="13435"/>
                  </a:cubicBezTo>
                  <a:cubicBezTo>
                    <a:pt x="12014" y="13435"/>
                    <a:pt x="12190" y="13368"/>
                    <a:pt x="12324" y="13234"/>
                  </a:cubicBezTo>
                  <a:lnTo>
                    <a:pt x="13234" y="12324"/>
                  </a:lnTo>
                  <a:cubicBezTo>
                    <a:pt x="13502" y="12056"/>
                    <a:pt x="13502" y="11621"/>
                    <a:pt x="13234" y="11352"/>
                  </a:cubicBezTo>
                  <a:lnTo>
                    <a:pt x="12531" y="10650"/>
                  </a:lnTo>
                  <a:cubicBezTo>
                    <a:pt x="12886" y="10085"/>
                    <a:pt x="13143" y="9466"/>
                    <a:pt x="13291" y="8816"/>
                  </a:cubicBezTo>
                  <a:lnTo>
                    <a:pt x="14283" y="8816"/>
                  </a:lnTo>
                  <a:cubicBezTo>
                    <a:pt x="14663" y="8816"/>
                    <a:pt x="14971" y="8508"/>
                    <a:pt x="14971" y="8129"/>
                  </a:cubicBezTo>
                  <a:lnTo>
                    <a:pt x="14971" y="6843"/>
                  </a:lnTo>
                  <a:cubicBezTo>
                    <a:pt x="14971" y="6463"/>
                    <a:pt x="14663" y="6156"/>
                    <a:pt x="14283" y="6156"/>
                  </a:cubicBezTo>
                  <a:lnTo>
                    <a:pt x="13291" y="6156"/>
                  </a:lnTo>
                  <a:cubicBezTo>
                    <a:pt x="13142" y="5506"/>
                    <a:pt x="12886" y="4886"/>
                    <a:pt x="12531" y="4322"/>
                  </a:cubicBezTo>
                  <a:lnTo>
                    <a:pt x="13234" y="3620"/>
                  </a:lnTo>
                  <a:cubicBezTo>
                    <a:pt x="13502" y="3351"/>
                    <a:pt x="13502" y="2916"/>
                    <a:pt x="13234" y="2648"/>
                  </a:cubicBezTo>
                  <a:lnTo>
                    <a:pt x="12324" y="1738"/>
                  </a:lnTo>
                  <a:cubicBezTo>
                    <a:pt x="12190" y="1604"/>
                    <a:pt x="12014" y="1537"/>
                    <a:pt x="11838" y="1537"/>
                  </a:cubicBezTo>
                  <a:cubicBezTo>
                    <a:pt x="11662" y="1537"/>
                    <a:pt x="11486" y="1604"/>
                    <a:pt x="11352" y="1738"/>
                  </a:cubicBezTo>
                  <a:lnTo>
                    <a:pt x="10649" y="2440"/>
                  </a:lnTo>
                  <a:cubicBezTo>
                    <a:pt x="10086" y="2086"/>
                    <a:pt x="9467" y="1829"/>
                    <a:pt x="8816" y="1680"/>
                  </a:cubicBezTo>
                  <a:lnTo>
                    <a:pt x="8816" y="689"/>
                  </a:lnTo>
                  <a:cubicBezTo>
                    <a:pt x="8816" y="309"/>
                    <a:pt x="8509" y="0"/>
                    <a:pt x="8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3567575" y="286800"/>
              <a:ext cx="191725" cy="191675"/>
            </a:xfrm>
            <a:custGeom>
              <a:avLst/>
              <a:gdLst/>
              <a:ahLst/>
              <a:cxnLst/>
              <a:rect l="l" t="t" r="r" b="b"/>
              <a:pathLst>
                <a:path w="7669" h="7667" extrusionOk="0">
                  <a:moveTo>
                    <a:pt x="3838" y="2327"/>
                  </a:moveTo>
                  <a:cubicBezTo>
                    <a:pt x="4717" y="2327"/>
                    <a:pt x="5425" y="3089"/>
                    <a:pt x="5333" y="3986"/>
                  </a:cubicBezTo>
                  <a:cubicBezTo>
                    <a:pt x="5263" y="4692"/>
                    <a:pt x="4693" y="5262"/>
                    <a:pt x="3988" y="5331"/>
                  </a:cubicBezTo>
                  <a:cubicBezTo>
                    <a:pt x="3935" y="5337"/>
                    <a:pt x="3883" y="5339"/>
                    <a:pt x="3832" y="5339"/>
                  </a:cubicBezTo>
                  <a:cubicBezTo>
                    <a:pt x="2952" y="5339"/>
                    <a:pt x="2244" y="4576"/>
                    <a:pt x="2336" y="3679"/>
                  </a:cubicBezTo>
                  <a:cubicBezTo>
                    <a:pt x="2405" y="2974"/>
                    <a:pt x="2976" y="2405"/>
                    <a:pt x="3681" y="2335"/>
                  </a:cubicBezTo>
                  <a:cubicBezTo>
                    <a:pt x="3734" y="2330"/>
                    <a:pt x="3786" y="2327"/>
                    <a:pt x="3838" y="2327"/>
                  </a:cubicBezTo>
                  <a:close/>
                  <a:moveTo>
                    <a:pt x="3503" y="0"/>
                  </a:moveTo>
                  <a:cubicBezTo>
                    <a:pt x="3310" y="0"/>
                    <a:pt x="3153" y="158"/>
                    <a:pt x="3153" y="351"/>
                  </a:cubicBezTo>
                  <a:lnTo>
                    <a:pt x="3153" y="859"/>
                  </a:lnTo>
                  <a:cubicBezTo>
                    <a:pt x="2821" y="936"/>
                    <a:pt x="2503" y="1067"/>
                    <a:pt x="2214" y="1249"/>
                  </a:cubicBezTo>
                  <a:lnTo>
                    <a:pt x="1855" y="890"/>
                  </a:lnTo>
                  <a:cubicBezTo>
                    <a:pt x="1786" y="821"/>
                    <a:pt x="1696" y="787"/>
                    <a:pt x="1606" y="787"/>
                  </a:cubicBezTo>
                  <a:cubicBezTo>
                    <a:pt x="1516" y="787"/>
                    <a:pt x="1426" y="821"/>
                    <a:pt x="1357" y="890"/>
                  </a:cubicBezTo>
                  <a:lnTo>
                    <a:pt x="891" y="1355"/>
                  </a:lnTo>
                  <a:cubicBezTo>
                    <a:pt x="754" y="1493"/>
                    <a:pt x="754" y="1717"/>
                    <a:pt x="891" y="1853"/>
                  </a:cubicBezTo>
                  <a:lnTo>
                    <a:pt x="1251" y="2212"/>
                  </a:lnTo>
                  <a:cubicBezTo>
                    <a:pt x="1069" y="2502"/>
                    <a:pt x="938" y="2819"/>
                    <a:pt x="861" y="3151"/>
                  </a:cubicBezTo>
                  <a:lnTo>
                    <a:pt x="353" y="3151"/>
                  </a:lnTo>
                  <a:cubicBezTo>
                    <a:pt x="159" y="3151"/>
                    <a:pt x="1" y="3309"/>
                    <a:pt x="1" y="3504"/>
                  </a:cubicBezTo>
                  <a:lnTo>
                    <a:pt x="1" y="4163"/>
                  </a:lnTo>
                  <a:cubicBezTo>
                    <a:pt x="1" y="4356"/>
                    <a:pt x="159" y="4514"/>
                    <a:pt x="353" y="4514"/>
                  </a:cubicBezTo>
                  <a:lnTo>
                    <a:pt x="861" y="4514"/>
                  </a:lnTo>
                  <a:cubicBezTo>
                    <a:pt x="938" y="4847"/>
                    <a:pt x="1069" y="5165"/>
                    <a:pt x="1250" y="5453"/>
                  </a:cubicBezTo>
                  <a:lnTo>
                    <a:pt x="891" y="5812"/>
                  </a:lnTo>
                  <a:cubicBezTo>
                    <a:pt x="753" y="5950"/>
                    <a:pt x="753" y="6172"/>
                    <a:pt x="891" y="6310"/>
                  </a:cubicBezTo>
                  <a:lnTo>
                    <a:pt x="1356" y="6776"/>
                  </a:lnTo>
                  <a:cubicBezTo>
                    <a:pt x="1425" y="6845"/>
                    <a:pt x="1515" y="6879"/>
                    <a:pt x="1606" y="6879"/>
                  </a:cubicBezTo>
                  <a:cubicBezTo>
                    <a:pt x="1696" y="6879"/>
                    <a:pt x="1786" y="6845"/>
                    <a:pt x="1854" y="6776"/>
                  </a:cubicBezTo>
                  <a:lnTo>
                    <a:pt x="2213" y="6417"/>
                  </a:lnTo>
                  <a:cubicBezTo>
                    <a:pt x="2503" y="6598"/>
                    <a:pt x="2820" y="6730"/>
                    <a:pt x="3152" y="6806"/>
                  </a:cubicBezTo>
                  <a:lnTo>
                    <a:pt x="3152" y="7314"/>
                  </a:lnTo>
                  <a:cubicBezTo>
                    <a:pt x="3152" y="7508"/>
                    <a:pt x="3310" y="7666"/>
                    <a:pt x="3504" y="7666"/>
                  </a:cubicBezTo>
                  <a:lnTo>
                    <a:pt x="4164" y="7666"/>
                  </a:lnTo>
                  <a:cubicBezTo>
                    <a:pt x="4358" y="7666"/>
                    <a:pt x="4515" y="7508"/>
                    <a:pt x="4515" y="7314"/>
                  </a:cubicBezTo>
                  <a:lnTo>
                    <a:pt x="4515" y="6806"/>
                  </a:lnTo>
                  <a:cubicBezTo>
                    <a:pt x="4847" y="6730"/>
                    <a:pt x="5165" y="6598"/>
                    <a:pt x="5454" y="6417"/>
                  </a:cubicBezTo>
                  <a:lnTo>
                    <a:pt x="5813" y="6776"/>
                  </a:lnTo>
                  <a:cubicBezTo>
                    <a:pt x="5882" y="6845"/>
                    <a:pt x="5972" y="6879"/>
                    <a:pt x="6062" y="6879"/>
                  </a:cubicBezTo>
                  <a:cubicBezTo>
                    <a:pt x="6152" y="6879"/>
                    <a:pt x="6242" y="6845"/>
                    <a:pt x="6311" y="6776"/>
                  </a:cubicBezTo>
                  <a:lnTo>
                    <a:pt x="6777" y="6310"/>
                  </a:lnTo>
                  <a:cubicBezTo>
                    <a:pt x="6914" y="6173"/>
                    <a:pt x="6914" y="5950"/>
                    <a:pt x="6777" y="5812"/>
                  </a:cubicBezTo>
                  <a:lnTo>
                    <a:pt x="6418" y="5453"/>
                  </a:lnTo>
                  <a:cubicBezTo>
                    <a:pt x="6599" y="5165"/>
                    <a:pt x="6730" y="4847"/>
                    <a:pt x="6807" y="4514"/>
                  </a:cubicBezTo>
                  <a:lnTo>
                    <a:pt x="7316" y="4514"/>
                  </a:lnTo>
                  <a:cubicBezTo>
                    <a:pt x="7510" y="4514"/>
                    <a:pt x="7668" y="4357"/>
                    <a:pt x="7668" y="4162"/>
                  </a:cubicBezTo>
                  <a:lnTo>
                    <a:pt x="7668" y="3504"/>
                  </a:lnTo>
                  <a:cubicBezTo>
                    <a:pt x="7668" y="3309"/>
                    <a:pt x="7510" y="3151"/>
                    <a:pt x="7316" y="3151"/>
                  </a:cubicBezTo>
                  <a:lnTo>
                    <a:pt x="6808" y="3151"/>
                  </a:lnTo>
                  <a:cubicBezTo>
                    <a:pt x="6732" y="2819"/>
                    <a:pt x="6600" y="2502"/>
                    <a:pt x="6419" y="2212"/>
                  </a:cubicBezTo>
                  <a:lnTo>
                    <a:pt x="6778" y="1853"/>
                  </a:lnTo>
                  <a:cubicBezTo>
                    <a:pt x="6915" y="1717"/>
                    <a:pt x="6915" y="1493"/>
                    <a:pt x="6778" y="1355"/>
                  </a:cubicBezTo>
                  <a:lnTo>
                    <a:pt x="6312" y="889"/>
                  </a:lnTo>
                  <a:cubicBezTo>
                    <a:pt x="6243" y="821"/>
                    <a:pt x="6153" y="787"/>
                    <a:pt x="6063" y="787"/>
                  </a:cubicBezTo>
                  <a:cubicBezTo>
                    <a:pt x="5973" y="787"/>
                    <a:pt x="5883" y="821"/>
                    <a:pt x="5814" y="889"/>
                  </a:cubicBezTo>
                  <a:lnTo>
                    <a:pt x="5455" y="1248"/>
                  </a:lnTo>
                  <a:cubicBezTo>
                    <a:pt x="5167" y="1067"/>
                    <a:pt x="4848" y="936"/>
                    <a:pt x="4516" y="859"/>
                  </a:cubicBezTo>
                  <a:lnTo>
                    <a:pt x="4516" y="351"/>
                  </a:lnTo>
                  <a:cubicBezTo>
                    <a:pt x="4516" y="158"/>
                    <a:pt x="4359" y="0"/>
                    <a:pt x="4166" y="0"/>
                  </a:cubicBezTo>
                  <a:cubicBezTo>
                    <a:pt x="4165" y="0"/>
                    <a:pt x="4164" y="0"/>
                    <a:pt x="4164" y="0"/>
                  </a:cubicBezTo>
                  <a:lnTo>
                    <a:pt x="3505" y="0"/>
                  </a:lnTo>
                  <a:cubicBezTo>
                    <a:pt x="3505" y="0"/>
                    <a:pt x="3504" y="0"/>
                    <a:pt x="3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2171325" y="616825"/>
              <a:ext cx="1481975" cy="933075"/>
            </a:xfrm>
            <a:custGeom>
              <a:avLst/>
              <a:gdLst/>
              <a:ahLst/>
              <a:cxnLst/>
              <a:rect l="l" t="t" r="r" b="b"/>
              <a:pathLst>
                <a:path w="59279" h="37323" extrusionOk="0">
                  <a:moveTo>
                    <a:pt x="3952" y="1"/>
                  </a:moveTo>
                  <a:cubicBezTo>
                    <a:pt x="1779" y="1"/>
                    <a:pt x="1" y="1779"/>
                    <a:pt x="1" y="3953"/>
                  </a:cubicBezTo>
                  <a:lnTo>
                    <a:pt x="1" y="25468"/>
                  </a:lnTo>
                  <a:cubicBezTo>
                    <a:pt x="1" y="27641"/>
                    <a:pt x="1779" y="29419"/>
                    <a:pt x="3952" y="29419"/>
                  </a:cubicBezTo>
                  <a:lnTo>
                    <a:pt x="46858" y="29419"/>
                  </a:lnTo>
                  <a:lnTo>
                    <a:pt x="59278" y="37323"/>
                  </a:lnTo>
                  <a:lnTo>
                    <a:pt x="53569" y="29419"/>
                  </a:lnTo>
                  <a:cubicBezTo>
                    <a:pt x="55743" y="29419"/>
                    <a:pt x="57521" y="27641"/>
                    <a:pt x="57521" y="25468"/>
                  </a:cubicBezTo>
                  <a:lnTo>
                    <a:pt x="57521" y="3953"/>
                  </a:lnTo>
                  <a:cubicBezTo>
                    <a:pt x="57521" y="1779"/>
                    <a:pt x="55743" y="1"/>
                    <a:pt x="5356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2458200" y="902225"/>
              <a:ext cx="125525" cy="120775"/>
            </a:xfrm>
            <a:custGeom>
              <a:avLst/>
              <a:gdLst/>
              <a:ahLst/>
              <a:cxnLst/>
              <a:rect l="l" t="t" r="r" b="b"/>
              <a:pathLst>
                <a:path w="5021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8" y="707"/>
                  </a:cubicBezTo>
                  <a:cubicBezTo>
                    <a:pt x="208" y="1398"/>
                    <a:pt x="1" y="2437"/>
                    <a:pt x="374" y="3339"/>
                  </a:cubicBezTo>
                  <a:cubicBezTo>
                    <a:pt x="748" y="4242"/>
                    <a:pt x="1629" y="4830"/>
                    <a:pt x="2605" y="4830"/>
                  </a:cubicBezTo>
                  <a:cubicBezTo>
                    <a:pt x="3939" y="4830"/>
                    <a:pt x="5020" y="3749"/>
                    <a:pt x="5021" y="2416"/>
                  </a:cubicBezTo>
                  <a:cubicBezTo>
                    <a:pt x="5021" y="1439"/>
                    <a:pt x="4432" y="558"/>
                    <a:pt x="3530" y="184"/>
                  </a:cubicBezTo>
                  <a:cubicBezTo>
                    <a:pt x="3231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2814950" y="902225"/>
              <a:ext cx="125550" cy="120775"/>
            </a:xfrm>
            <a:custGeom>
              <a:avLst/>
              <a:gdLst/>
              <a:ahLst/>
              <a:cxnLst/>
              <a:rect l="l" t="t" r="r" b="b"/>
              <a:pathLst>
                <a:path w="5022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9" y="707"/>
                  </a:cubicBezTo>
                  <a:cubicBezTo>
                    <a:pt x="207" y="1398"/>
                    <a:pt x="1" y="2437"/>
                    <a:pt x="375" y="3339"/>
                  </a:cubicBezTo>
                  <a:cubicBezTo>
                    <a:pt x="748" y="4242"/>
                    <a:pt x="1629" y="4830"/>
                    <a:pt x="2606" y="4830"/>
                  </a:cubicBezTo>
                  <a:cubicBezTo>
                    <a:pt x="3939" y="4830"/>
                    <a:pt x="5020" y="3749"/>
                    <a:pt x="5020" y="2416"/>
                  </a:cubicBezTo>
                  <a:cubicBezTo>
                    <a:pt x="5021" y="1439"/>
                    <a:pt x="4433" y="558"/>
                    <a:pt x="3530" y="184"/>
                  </a:cubicBezTo>
                  <a:cubicBezTo>
                    <a:pt x="3232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3171725" y="902225"/>
              <a:ext cx="125525" cy="120775"/>
            </a:xfrm>
            <a:custGeom>
              <a:avLst/>
              <a:gdLst/>
              <a:ahLst/>
              <a:cxnLst/>
              <a:rect l="l" t="t" r="r" b="b"/>
              <a:pathLst>
                <a:path w="5021" h="4831" extrusionOk="0">
                  <a:moveTo>
                    <a:pt x="2607" y="0"/>
                  </a:moveTo>
                  <a:cubicBezTo>
                    <a:pt x="1978" y="0"/>
                    <a:pt x="1360" y="246"/>
                    <a:pt x="898" y="707"/>
                  </a:cubicBezTo>
                  <a:cubicBezTo>
                    <a:pt x="207" y="1398"/>
                    <a:pt x="0" y="2437"/>
                    <a:pt x="374" y="3339"/>
                  </a:cubicBezTo>
                  <a:cubicBezTo>
                    <a:pt x="748" y="4242"/>
                    <a:pt x="1628" y="4830"/>
                    <a:pt x="2606" y="4830"/>
                  </a:cubicBezTo>
                  <a:cubicBezTo>
                    <a:pt x="3939" y="4830"/>
                    <a:pt x="5020" y="3749"/>
                    <a:pt x="5020" y="2416"/>
                  </a:cubicBezTo>
                  <a:cubicBezTo>
                    <a:pt x="5020" y="1439"/>
                    <a:pt x="4433" y="558"/>
                    <a:pt x="3530" y="184"/>
                  </a:cubicBezTo>
                  <a:cubicBezTo>
                    <a:pt x="3232" y="60"/>
                    <a:pt x="2918" y="0"/>
                    <a:pt x="2607" y="0"/>
                  </a:cubicBezTo>
                  <a:close/>
                </a:path>
              </a:pathLst>
            </a:custGeom>
            <a:gradFill>
              <a:gsLst>
                <a:gs pos="0">
                  <a:srgbClr val="8BE3FF"/>
                </a:gs>
                <a:gs pos="100000">
                  <a:srgbClr val="ACFFD9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03" name="Google Shape;1303;p34"/>
          <p:cNvSpPr txBox="1"/>
          <p:nvPr>
            <p:ph type="body" idx="1"/>
          </p:nvPr>
        </p:nvSpPr>
        <p:spPr>
          <a:xfrm>
            <a:off x="626625" y="1106475"/>
            <a:ext cx="5409900" cy="32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Look for HTTPS in the URL: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Ensure the website's URL starts with "https://" for secure connections.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Check for Misspellings or Variations: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Be vigilant for misspelled or altered domain names, a common sign of phishing.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Avoid Clicking on Suspicious Links: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Refrain from clicking on links in emails or messages that seem suspicious.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Use a Reputable Browser: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Employ a browser with built-in phishing detection capabilities for added security.</a:t>
            </a:r>
            <a:endParaRPr sz="1400"/>
          </a:p>
        </p:txBody>
      </p:sp>
      <p:sp>
        <p:nvSpPr>
          <p:cNvPr id="1304" name="Google Shape;1304;p34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Phishing Website Awareness</a:t>
            </a:r>
            <a:endParaRPr lang="en-GB" b="1"/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35"/>
          <p:cNvSpPr txBox="1"/>
          <p:nvPr>
            <p:ph type="title"/>
          </p:nvPr>
        </p:nvSpPr>
        <p:spPr>
          <a:xfrm>
            <a:off x="626625" y="338175"/>
            <a:ext cx="60840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Protecting Against Phishing</a:t>
            </a:r>
            <a:endParaRPr lang="en-GB" b="1"/>
          </a:p>
        </p:txBody>
      </p:sp>
      <p:sp>
        <p:nvSpPr>
          <p:cNvPr id="1310" name="Google Shape;1310;p35"/>
          <p:cNvSpPr/>
          <p:nvPr/>
        </p:nvSpPr>
        <p:spPr>
          <a:xfrm rot="2700026">
            <a:off x="2697364" y="1484835"/>
            <a:ext cx="3337773" cy="2901071"/>
          </a:xfrm>
          <a:custGeom>
            <a:avLst/>
            <a:gdLst/>
            <a:ahLst/>
            <a:cxnLst/>
            <a:rect l="l" t="t" r="r" b="b"/>
            <a:pathLst>
              <a:path w="14376" h="12495" extrusionOk="0">
                <a:moveTo>
                  <a:pt x="7162" y="0"/>
                </a:moveTo>
                <a:cubicBezTo>
                  <a:pt x="3523" y="0"/>
                  <a:pt x="0" y="4267"/>
                  <a:pt x="998" y="8034"/>
                </a:cubicBezTo>
                <a:cubicBezTo>
                  <a:pt x="1672" y="10576"/>
                  <a:pt x="4194" y="12494"/>
                  <a:pt x="6817" y="12494"/>
                </a:cubicBezTo>
                <a:cubicBezTo>
                  <a:pt x="6883" y="12494"/>
                  <a:pt x="6950" y="12493"/>
                  <a:pt x="7017" y="12490"/>
                </a:cubicBezTo>
                <a:cubicBezTo>
                  <a:pt x="13009" y="12267"/>
                  <a:pt x="14375" y="4701"/>
                  <a:pt x="10223" y="1169"/>
                </a:cubicBezTo>
                <a:cubicBezTo>
                  <a:pt x="9263" y="352"/>
                  <a:pt x="8208" y="0"/>
                  <a:pt x="7162" y="0"/>
                </a:cubicBezTo>
                <a:close/>
              </a:path>
            </a:pathLst>
          </a:custGeom>
          <a:solidFill>
            <a:srgbClr val="CDF1FC"/>
          </a:solidFill>
          <a:ln>
            <a:noFill/>
          </a:ln>
          <a:effectLst>
            <a:reflection stA="31000" endPos="34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1" name="Google Shape;1311;p35"/>
          <p:cNvSpPr/>
          <p:nvPr/>
        </p:nvSpPr>
        <p:spPr>
          <a:xfrm>
            <a:off x="3700475" y="2041538"/>
            <a:ext cx="1038380" cy="1058741"/>
          </a:xfrm>
          <a:custGeom>
            <a:avLst/>
            <a:gdLst/>
            <a:ahLst/>
            <a:cxnLst/>
            <a:rect l="l" t="t" r="r" b="b"/>
            <a:pathLst>
              <a:path w="205518" h="209548" extrusionOk="0">
                <a:moveTo>
                  <a:pt x="190882" y="14636"/>
                </a:moveTo>
                <a:lnTo>
                  <a:pt x="190882" y="87307"/>
                </a:lnTo>
                <a:cubicBezTo>
                  <a:pt x="190882" y="136730"/>
                  <a:pt x="161486" y="172689"/>
                  <a:pt x="103518" y="194170"/>
                </a:cubicBezTo>
                <a:cubicBezTo>
                  <a:pt x="103260" y="194259"/>
                  <a:pt x="103012" y="194350"/>
                  <a:pt x="102753" y="194439"/>
                </a:cubicBezTo>
                <a:cubicBezTo>
                  <a:pt x="102505" y="194350"/>
                  <a:pt x="102246" y="194259"/>
                  <a:pt x="101998" y="194159"/>
                </a:cubicBezTo>
                <a:cubicBezTo>
                  <a:pt x="44030" y="172689"/>
                  <a:pt x="14636" y="136741"/>
                  <a:pt x="14636" y="87307"/>
                </a:cubicBezTo>
                <a:lnTo>
                  <a:pt x="14636" y="14636"/>
                </a:lnTo>
                <a:lnTo>
                  <a:pt x="67391" y="14636"/>
                </a:lnTo>
                <a:lnTo>
                  <a:pt x="67391" y="75509"/>
                </a:lnTo>
                <a:lnTo>
                  <a:pt x="51574" y="75509"/>
                </a:lnTo>
                <a:cubicBezTo>
                  <a:pt x="49052" y="71118"/>
                  <a:pt x="44300" y="68157"/>
                  <a:pt x="38863" y="68157"/>
                </a:cubicBezTo>
                <a:cubicBezTo>
                  <a:pt x="30757" y="68157"/>
                  <a:pt x="24183" y="74721"/>
                  <a:pt x="24183" y="82826"/>
                </a:cubicBezTo>
                <a:cubicBezTo>
                  <a:pt x="24183" y="90933"/>
                  <a:pt x="30757" y="97497"/>
                  <a:pt x="38863" y="97497"/>
                </a:cubicBezTo>
                <a:cubicBezTo>
                  <a:pt x="44300" y="97497"/>
                  <a:pt x="49052" y="94536"/>
                  <a:pt x="51574" y="90145"/>
                </a:cubicBezTo>
                <a:lnTo>
                  <a:pt x="82027" y="90145"/>
                </a:lnTo>
                <a:lnTo>
                  <a:pt x="82027" y="14636"/>
                </a:lnTo>
                <a:lnTo>
                  <a:pt x="95435" y="14636"/>
                </a:lnTo>
                <a:lnTo>
                  <a:pt x="95435" y="136269"/>
                </a:lnTo>
                <a:cubicBezTo>
                  <a:pt x="91044" y="138802"/>
                  <a:pt x="88083" y="143554"/>
                  <a:pt x="88083" y="148979"/>
                </a:cubicBezTo>
                <a:cubicBezTo>
                  <a:pt x="88083" y="157086"/>
                  <a:pt x="94658" y="163660"/>
                  <a:pt x="102753" y="163660"/>
                </a:cubicBezTo>
                <a:cubicBezTo>
                  <a:pt x="110859" y="163660"/>
                  <a:pt x="117433" y="157086"/>
                  <a:pt x="117433" y="148979"/>
                </a:cubicBezTo>
                <a:cubicBezTo>
                  <a:pt x="117433" y="143554"/>
                  <a:pt x="114473" y="138802"/>
                  <a:pt x="110071" y="136269"/>
                </a:cubicBezTo>
                <a:lnTo>
                  <a:pt x="110071" y="14636"/>
                </a:lnTo>
                <a:lnTo>
                  <a:pt x="122950" y="14636"/>
                </a:lnTo>
                <a:lnTo>
                  <a:pt x="122950" y="115858"/>
                </a:lnTo>
                <a:lnTo>
                  <a:pt x="146896" y="115858"/>
                </a:lnTo>
                <a:cubicBezTo>
                  <a:pt x="149429" y="120259"/>
                  <a:pt x="154180" y="123220"/>
                  <a:pt x="159617" y="123220"/>
                </a:cubicBezTo>
                <a:cubicBezTo>
                  <a:pt x="167713" y="123220"/>
                  <a:pt x="174288" y="116645"/>
                  <a:pt x="174288" y="108540"/>
                </a:cubicBezTo>
                <a:cubicBezTo>
                  <a:pt x="174288" y="100434"/>
                  <a:pt x="167713" y="93871"/>
                  <a:pt x="159617" y="93871"/>
                </a:cubicBezTo>
                <a:cubicBezTo>
                  <a:pt x="154180" y="93871"/>
                  <a:pt x="149429" y="96832"/>
                  <a:pt x="146896" y="101223"/>
                </a:cubicBezTo>
                <a:lnTo>
                  <a:pt x="137586" y="101223"/>
                </a:lnTo>
                <a:lnTo>
                  <a:pt x="137586" y="14636"/>
                </a:lnTo>
                <a:close/>
                <a:moveTo>
                  <a:pt x="0" y="0"/>
                </a:moveTo>
                <a:lnTo>
                  <a:pt x="0" y="87307"/>
                </a:lnTo>
                <a:cubicBezTo>
                  <a:pt x="0" y="143497"/>
                  <a:pt x="32604" y="184071"/>
                  <a:pt x="96910" y="207882"/>
                </a:cubicBezTo>
                <a:cubicBezTo>
                  <a:pt x="97755" y="208197"/>
                  <a:pt x="98610" y="208513"/>
                  <a:pt x="99477" y="208828"/>
                </a:cubicBezTo>
                <a:lnTo>
                  <a:pt x="101469" y="209548"/>
                </a:lnTo>
                <a:lnTo>
                  <a:pt x="104059" y="209548"/>
                </a:lnTo>
                <a:lnTo>
                  <a:pt x="106062" y="208817"/>
                </a:lnTo>
                <a:cubicBezTo>
                  <a:pt x="106919" y="208513"/>
                  <a:pt x="107763" y="208197"/>
                  <a:pt x="108607" y="207882"/>
                </a:cubicBezTo>
                <a:cubicBezTo>
                  <a:pt x="172914" y="184060"/>
                  <a:pt x="205517" y="143497"/>
                  <a:pt x="205517" y="87307"/>
                </a:cubicBezTo>
                <a:lnTo>
                  <a:pt x="205517" y="0"/>
                </a:lnTo>
                <a:close/>
              </a:path>
            </a:pathLst>
          </a:custGeom>
          <a:solidFill>
            <a:srgbClr val="B3C3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B3C3CE"/>
              </a:highlight>
            </a:endParaRPr>
          </a:p>
        </p:txBody>
      </p:sp>
      <p:sp>
        <p:nvSpPr>
          <p:cNvPr id="1312" name="Google Shape;1312;p35"/>
          <p:cNvSpPr txBox="1"/>
          <p:nvPr>
            <p:ph type="title"/>
          </p:nvPr>
        </p:nvSpPr>
        <p:spPr>
          <a:xfrm>
            <a:off x="3160800" y="3179763"/>
            <a:ext cx="2117700" cy="5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AC8D3"/>
                </a:solidFill>
              </a:rPr>
              <a:t>SECURITY</a:t>
            </a:r>
            <a:endParaRPr>
              <a:solidFill>
                <a:srgbClr val="BAC8D3"/>
              </a:solidFill>
            </a:endParaRPr>
          </a:p>
        </p:txBody>
      </p:sp>
      <p:sp>
        <p:nvSpPr>
          <p:cNvPr id="1313" name="Google Shape;1313;p35"/>
          <p:cNvSpPr txBox="1"/>
          <p:nvPr>
            <p:ph type="body" idx="1"/>
          </p:nvPr>
        </p:nvSpPr>
        <p:spPr>
          <a:xfrm>
            <a:off x="580600" y="998175"/>
            <a:ext cx="7831800" cy="35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Keep Software and Antivirus Up to Date: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Regularly update operating systems, software, and antivirus programs to patch vulnerabilities.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Enable Two-Factor Authentication: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Add an extra layer of security by enabling two-factor authentication (2FA) where available.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Educate Employees about Phishing Risks: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Conduct regular training sessions to raise awareness about phishing risks and best practices.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lang="en-GB" sz="1400" b="1"/>
              <a:t>Report Phishing Attempts:</a:t>
            </a:r>
            <a:endParaRPr sz="1400"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-GB" sz="1400"/>
              <a:t>Encourage individuals to report any suspected phishing emails or activities to IT or security teams promptly.</a:t>
            </a:r>
            <a:endParaRPr sz="1400"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Cyber Security Business Pla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1F1C51"/>
      </a:lt2>
      <a:accent1>
        <a:srgbClr val="1F1C51"/>
      </a:accent1>
      <a:accent2>
        <a:srgbClr val="ACFFD9"/>
      </a:accent2>
      <a:accent3>
        <a:srgbClr val="C6FF00"/>
      </a:accent3>
      <a:accent4>
        <a:srgbClr val="FFFFFF"/>
      </a:accent4>
      <a:accent5>
        <a:srgbClr val="A8C987"/>
      </a:accent5>
      <a:accent6>
        <a:srgbClr val="8BE3FF"/>
      </a:accent6>
      <a:hlink>
        <a:srgbClr val="1F1C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7272</Words>
  <Application>WPS Presentation</Application>
  <PresentationFormat/>
  <Paragraphs>173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Arial</vt:lpstr>
      <vt:lpstr>DejaVu Sans</vt:lpstr>
      <vt:lpstr>Viga</vt:lpstr>
      <vt:lpstr>Quicksand Light</vt:lpstr>
      <vt:lpstr>DM Sans</vt:lpstr>
      <vt:lpstr>Microsoft YaHei</vt:lpstr>
      <vt:lpstr>Droid Sans Fallback</vt:lpstr>
      <vt:lpstr>Arial Unicode MS</vt:lpstr>
      <vt:lpstr>Cyber Security Business Plan</vt:lpstr>
      <vt:lpstr>Phishing Awareness Training</vt:lpstr>
      <vt:lpstr>Purpose of the Training</vt:lpstr>
      <vt:lpstr>What is Phishing?</vt:lpstr>
      <vt:lpstr>Types of Phishing Attacks</vt:lpstr>
      <vt:lpstr>Common Characteristics of Phishing Emails</vt:lpstr>
      <vt:lpstr>Recognizing Phishing Emails</vt:lpstr>
      <vt:lpstr>Social Engineering Tactics</vt:lpstr>
      <vt:lpstr>Phishing Website Awareness</vt:lpstr>
      <vt:lpstr>SECURITY</vt:lpstr>
      <vt:lpstr>Real-life Examples</vt:lpstr>
      <vt:lpstr>Real-life Examples</vt:lpstr>
      <vt:lpstr>Case Studies</vt:lpstr>
      <vt:lpstr>Case Studies</vt:lpstr>
      <vt:lpstr>Reporting Phishing Attempts</vt:lpstr>
      <vt:lpstr>Resources and Further Reading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/>
  <cp:lastModifiedBy>oxm4r</cp:lastModifiedBy>
  <cp:revision>2</cp:revision>
  <dcterms:created xsi:type="dcterms:W3CDTF">2024-03-20T17:57:20Z</dcterms:created>
  <dcterms:modified xsi:type="dcterms:W3CDTF">2024-03-20T17:57:20Z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1033-11.1.0.11704</vt:lpwstr>
  </property>
</Properties>
</file>