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eg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83" r:id="rId3"/>
    <p:sldId id="257" r:id="rId4"/>
    <p:sldId id="258" r:id="rId5"/>
    <p:sldId id="259" r:id="rId6"/>
    <p:sldId id="260" r:id="rId7"/>
    <p:sldId id="262" r:id="rId8"/>
    <p:sldId id="264" r:id="rId9"/>
    <p:sldId id="266" r:id="rId10"/>
    <p:sldId id="273" r:id="rId11"/>
    <p:sldId id="281" r:id="rId1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52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710" y="1062633"/>
            <a:ext cx="3875483" cy="535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8405" y="476696"/>
            <a:ext cx="3886835" cy="702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8521-2E61-4FE5-8718-1E141B9C8D3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CC58-5361-4B6C-A314-C9EF4BE5685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87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8521-2E61-4FE5-8718-1E141B9C8D3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CC58-5361-4B6C-A314-C9EF4BE5685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834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8521-2E61-4FE5-8718-1E141B9C8D3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CC58-5361-4B6C-A314-C9EF4BE5685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005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8521-2E61-4FE5-8718-1E141B9C8D3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CC58-5361-4B6C-A314-C9EF4BE5685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08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8521-2E61-4FE5-8718-1E141B9C8D3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CC58-5361-4B6C-A314-C9EF4BE5685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15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8521-2E61-4FE5-8718-1E141B9C8D3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CC58-5361-4B6C-A314-C9EF4BE5685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9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8521-2E61-4FE5-8718-1E141B9C8D3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CC58-5361-4B6C-A314-C9EF4BE5685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8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8521-2E61-4FE5-8718-1E141B9C8D3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CC58-5361-4B6C-A314-C9EF4BE5685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68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8521-2E61-4FE5-8718-1E141B9C8D3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CC58-5361-4B6C-A314-C9EF4BE5685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0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8521-2E61-4FE5-8718-1E141B9C8D3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CC58-5361-4B6C-A314-C9EF4BE5685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1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8521-2E61-4FE5-8718-1E141B9C8D3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CC58-5361-4B6C-A314-C9EF4BE5685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37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1495" y="2950219"/>
            <a:ext cx="7183405" cy="970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1362" y="1386284"/>
            <a:ext cx="4232910" cy="3446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C158521-2E61-4FE5-8718-1E141B9C8D32}" type="datetimeFigureOut">
              <a:rPr lang="en-US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12/17/2024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F80CC58-5361-4B6C-A314-C9EF4BE5685C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1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video" Target="https://www.youtube.com/embed/JDn0eRUhnjg?feature=oembed" TargetMode="External"/><Relationship Id="rId7" Type="http://schemas.openxmlformats.org/officeDocument/2006/relationships/image" Target="../media/image26.jpeg"/><Relationship Id="rId2" Type="http://schemas.openxmlformats.org/officeDocument/2006/relationships/video" Target="https://www.youtube.com/embed/CiqP4ZxFiWE?feature=oembed" TargetMode="External"/><Relationship Id="rId1" Type="http://schemas.openxmlformats.org/officeDocument/2006/relationships/video" Target="https://www.youtube.com/embed/Kei0IMYa5Go?feature=oembed" TargetMode="Externa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8255" y="74819"/>
            <a:ext cx="6477000" cy="1470025"/>
          </a:xfrm>
        </p:spPr>
        <p:txBody>
          <a:bodyPr/>
          <a:lstStyle/>
          <a:p>
            <a:r>
              <a:rPr lang="en-US" dirty="0"/>
              <a:t>Culture of Bangladesh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33619"/>
            <a:ext cx="4405311" cy="622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01373"/>
              </p:ext>
            </p:extLst>
          </p:nvPr>
        </p:nvGraphicFramePr>
        <p:xfrm>
          <a:off x="4953000" y="1295400"/>
          <a:ext cx="41910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Submitted To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Dr.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Rahat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Hossain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Faisal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Associate Professor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University of Barishal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200">
                <a:tc>
                  <a:txBody>
                    <a:bodyPr/>
                    <a:lstStyle/>
                    <a:p>
                      <a:r>
                        <a:rPr lang="en-US" b="1" dirty="0"/>
                        <a:t>Submitted</a:t>
                      </a:r>
                      <a:r>
                        <a:rPr lang="en-US" b="1" baseline="0" dirty="0"/>
                        <a:t> By</a:t>
                      </a:r>
                    </a:p>
                    <a:p>
                      <a:r>
                        <a:rPr lang="en-US" b="1" baseline="0" dirty="0"/>
                        <a:t>Jakibul Islam</a:t>
                      </a:r>
                    </a:p>
                    <a:p>
                      <a:r>
                        <a:rPr lang="en-US" b="1" dirty="0"/>
                        <a:t>University of Barishal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295400"/>
            <a:ext cx="1600200" cy="1905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2" t="30580" r="36441" b="40290"/>
          <a:stretch/>
        </p:blipFill>
        <p:spPr>
          <a:xfrm>
            <a:off x="7391400" y="3429000"/>
            <a:ext cx="1600200" cy="199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92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705945"/>
            <a:ext cx="9144000" cy="215205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22145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3571" y="2314972"/>
            <a:ext cx="7531100" cy="22091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indent="1943735">
              <a:lnSpc>
                <a:spcPct val="102000"/>
              </a:lnSpc>
              <a:spcBef>
                <a:spcPts val="35"/>
              </a:spcBef>
            </a:pPr>
            <a:r>
              <a:rPr sz="2350" dirty="0">
                <a:latin typeface="Cambria"/>
                <a:cs typeface="Cambria"/>
              </a:rPr>
              <a:t>It</a:t>
            </a:r>
            <a:r>
              <a:rPr sz="2350" spc="21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is</a:t>
            </a:r>
            <a:r>
              <a:rPr sz="2350" spc="-30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manifested</a:t>
            </a:r>
            <a:r>
              <a:rPr sz="2350" spc="21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in</a:t>
            </a:r>
            <a:r>
              <a:rPr sz="2350" spc="6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various</a:t>
            </a:r>
            <a:r>
              <a:rPr sz="2350" spc="120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forms,</a:t>
            </a:r>
            <a:r>
              <a:rPr sz="2350" spc="70" dirty="0">
                <a:latin typeface="Cambria"/>
                <a:cs typeface="Cambria"/>
              </a:rPr>
              <a:t> </a:t>
            </a:r>
            <a:r>
              <a:rPr sz="2350" spc="-10" dirty="0">
                <a:latin typeface="Cambria"/>
                <a:cs typeface="Cambria"/>
              </a:rPr>
              <a:t>including </a:t>
            </a:r>
            <a:r>
              <a:rPr sz="2350" dirty="0">
                <a:latin typeface="Cambria"/>
                <a:cs typeface="Cambria"/>
              </a:rPr>
              <a:t>music,</a:t>
            </a:r>
            <a:r>
              <a:rPr sz="2350" spc="9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dance</a:t>
            </a:r>
            <a:r>
              <a:rPr sz="2350" spc="150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and</a:t>
            </a:r>
            <a:r>
              <a:rPr sz="2350" spc="135" dirty="0">
                <a:latin typeface="Cambria"/>
                <a:cs typeface="Cambria"/>
              </a:rPr>
              <a:t> </a:t>
            </a:r>
            <a:r>
              <a:rPr sz="2350" spc="55" dirty="0">
                <a:latin typeface="Cambria"/>
                <a:cs typeface="Cambria"/>
              </a:rPr>
              <a:t>drama;</a:t>
            </a:r>
            <a:r>
              <a:rPr sz="2350" spc="204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arts</a:t>
            </a:r>
            <a:r>
              <a:rPr sz="2350" spc="80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and</a:t>
            </a:r>
            <a:r>
              <a:rPr sz="2350" spc="135" dirty="0">
                <a:latin typeface="Cambria"/>
                <a:cs typeface="Cambria"/>
              </a:rPr>
              <a:t> </a:t>
            </a:r>
            <a:r>
              <a:rPr sz="2350" spc="45" dirty="0">
                <a:latin typeface="Cambria"/>
                <a:cs typeface="Cambria"/>
              </a:rPr>
              <a:t>crafts;</a:t>
            </a:r>
            <a:r>
              <a:rPr sz="2350" spc="60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folklore</a:t>
            </a:r>
            <a:r>
              <a:rPr sz="2350" spc="195" dirty="0">
                <a:latin typeface="Cambria"/>
                <a:cs typeface="Cambria"/>
              </a:rPr>
              <a:t> </a:t>
            </a:r>
            <a:r>
              <a:rPr sz="2350" spc="-25" dirty="0">
                <a:latin typeface="Cambria"/>
                <a:cs typeface="Cambria"/>
              </a:rPr>
              <a:t>and </a:t>
            </a:r>
            <a:r>
              <a:rPr sz="2350" dirty="0">
                <a:latin typeface="Cambria"/>
                <a:cs typeface="Cambria"/>
              </a:rPr>
              <a:t>folktales;</a:t>
            </a:r>
            <a:r>
              <a:rPr sz="2350" spc="13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literature,</a:t>
            </a:r>
            <a:r>
              <a:rPr sz="2350" spc="15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philosophy,</a:t>
            </a:r>
            <a:r>
              <a:rPr sz="2350" spc="21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fairs</a:t>
            </a:r>
            <a:r>
              <a:rPr sz="2350" spc="60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and</a:t>
            </a:r>
            <a:r>
              <a:rPr sz="2350" spc="80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festivals</a:t>
            </a:r>
            <a:r>
              <a:rPr sz="2350" spc="16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as</a:t>
            </a:r>
            <a:r>
              <a:rPr sz="2350" spc="155" dirty="0">
                <a:latin typeface="Cambria"/>
                <a:cs typeface="Cambria"/>
              </a:rPr>
              <a:t> </a:t>
            </a:r>
            <a:r>
              <a:rPr sz="2350" spc="-20" dirty="0">
                <a:latin typeface="Cambria"/>
                <a:cs typeface="Cambria"/>
              </a:rPr>
              <a:t>well </a:t>
            </a:r>
            <a:r>
              <a:rPr sz="2350" dirty="0">
                <a:latin typeface="Cambria"/>
                <a:cs typeface="Cambria"/>
              </a:rPr>
              <a:t>as</a:t>
            </a:r>
            <a:r>
              <a:rPr sz="2350" spc="-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in</a:t>
            </a:r>
            <a:r>
              <a:rPr sz="2350" spc="30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a</a:t>
            </a:r>
            <a:r>
              <a:rPr sz="2350" spc="80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distinct</a:t>
            </a:r>
            <a:r>
              <a:rPr sz="2350" spc="180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cuisine</a:t>
            </a:r>
            <a:r>
              <a:rPr sz="2350" spc="16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and</a:t>
            </a:r>
            <a:r>
              <a:rPr sz="2350" spc="50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culinary</a:t>
            </a:r>
            <a:r>
              <a:rPr sz="2350" spc="254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tradition.</a:t>
            </a:r>
            <a:r>
              <a:rPr sz="2350" spc="254" dirty="0">
                <a:latin typeface="Cambria"/>
                <a:cs typeface="Cambria"/>
              </a:rPr>
              <a:t> </a:t>
            </a:r>
            <a:r>
              <a:rPr sz="2350" spc="-25" dirty="0">
                <a:latin typeface="Cambria"/>
                <a:cs typeface="Cambria"/>
              </a:rPr>
              <a:t>The </a:t>
            </a:r>
            <a:r>
              <a:rPr sz="2350" spc="-10" dirty="0">
                <a:latin typeface="Cambria"/>
                <a:cs typeface="Cambria"/>
              </a:rPr>
              <a:t>indigenous</a:t>
            </a:r>
            <a:r>
              <a:rPr sz="2350" spc="114" dirty="0">
                <a:latin typeface="Cambria"/>
                <a:cs typeface="Cambria"/>
              </a:rPr>
              <a:t> </a:t>
            </a:r>
            <a:r>
              <a:rPr sz="2350" spc="-10" dirty="0">
                <a:latin typeface="Cambria"/>
                <a:cs typeface="Cambria"/>
              </a:rPr>
              <a:t>communities</a:t>
            </a:r>
            <a:r>
              <a:rPr sz="2350" spc="16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of</a:t>
            </a:r>
            <a:r>
              <a:rPr sz="2350" spc="-40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Bangladesh</a:t>
            </a:r>
            <a:r>
              <a:rPr sz="2350" spc="19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have</a:t>
            </a:r>
            <a:r>
              <a:rPr sz="2350" spc="140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their</a:t>
            </a:r>
            <a:r>
              <a:rPr sz="2350" spc="-15" dirty="0">
                <a:latin typeface="Cambria"/>
                <a:cs typeface="Cambria"/>
              </a:rPr>
              <a:t> </a:t>
            </a:r>
            <a:r>
              <a:rPr sz="2350" spc="-25" dirty="0">
                <a:latin typeface="Cambria"/>
                <a:cs typeface="Cambria"/>
              </a:rPr>
              <a:t>own </a:t>
            </a:r>
            <a:r>
              <a:rPr sz="2350" dirty="0">
                <a:latin typeface="Cambria"/>
                <a:cs typeface="Cambria"/>
              </a:rPr>
              <a:t>culture</a:t>
            </a:r>
            <a:r>
              <a:rPr sz="2350" spc="204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and</a:t>
            </a:r>
            <a:r>
              <a:rPr sz="2350" spc="17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tradition</a:t>
            </a:r>
            <a:r>
              <a:rPr sz="2350" spc="170" dirty="0">
                <a:latin typeface="Cambria"/>
                <a:cs typeface="Cambria"/>
              </a:rPr>
              <a:t> </a:t>
            </a:r>
            <a:r>
              <a:rPr sz="2350" spc="60" dirty="0">
                <a:latin typeface="Cambria"/>
                <a:cs typeface="Cambria"/>
              </a:rPr>
              <a:t>full</a:t>
            </a:r>
            <a:r>
              <a:rPr sz="2350" spc="-1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of</a:t>
            </a:r>
            <a:r>
              <a:rPr sz="2350" spc="70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colorful</a:t>
            </a:r>
            <a:r>
              <a:rPr sz="2350" spc="100" dirty="0">
                <a:latin typeface="Cambria"/>
                <a:cs typeface="Cambria"/>
              </a:rPr>
              <a:t> </a:t>
            </a:r>
            <a:r>
              <a:rPr sz="2350" spc="-10" dirty="0">
                <a:latin typeface="Cambria"/>
                <a:cs typeface="Cambria"/>
              </a:rPr>
              <a:t>diversity.</a:t>
            </a:r>
            <a:endParaRPr sz="235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4171" y="3196828"/>
            <a:ext cx="4125516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306288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3132" y="1759595"/>
            <a:ext cx="3450590" cy="49993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12700">
              <a:lnSpc>
                <a:spcPct val="88400"/>
              </a:lnSpc>
              <a:spcBef>
                <a:spcPts val="425"/>
              </a:spcBef>
              <a:tabLst>
                <a:tab pos="464820" algn="l"/>
                <a:tab pos="1691005" algn="l"/>
              </a:tabLst>
            </a:pPr>
            <a:r>
              <a:rPr sz="2400" spc="-10" dirty="0">
                <a:latin typeface="Times New Roman"/>
                <a:cs typeface="Times New Roman"/>
              </a:rPr>
              <a:t>practices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country. </a:t>
            </a:r>
            <a:r>
              <a:rPr sz="2450" dirty="0">
                <a:latin typeface="Times New Roman"/>
                <a:cs typeface="Times New Roman"/>
              </a:rPr>
              <a:t>This</a:t>
            </a:r>
            <a:r>
              <a:rPr sz="2450" spc="-7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site</a:t>
            </a:r>
            <a:r>
              <a:rPr sz="2450" spc="-10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is</a:t>
            </a:r>
            <a:r>
              <a:rPr sz="2450" spc="-10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an</a:t>
            </a:r>
            <a:r>
              <a:rPr sz="2450" spc="-114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Endeavour</a:t>
            </a:r>
            <a:r>
              <a:rPr sz="2450" spc="-20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focus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country's </a:t>
            </a:r>
            <a:r>
              <a:rPr sz="2450" spc="-35" dirty="0">
                <a:latin typeface="Times New Roman"/>
                <a:cs typeface="Times New Roman"/>
              </a:rPr>
              <a:t>noteworthy</a:t>
            </a:r>
            <a:r>
              <a:rPr sz="2450" spc="-30" dirty="0">
                <a:latin typeface="Times New Roman"/>
                <a:cs typeface="Times New Roman"/>
              </a:rPr>
              <a:t> </a:t>
            </a:r>
            <a:r>
              <a:rPr sz="2450" spc="-20" dirty="0">
                <a:latin typeface="Times New Roman"/>
                <a:cs typeface="Times New Roman"/>
              </a:rPr>
              <a:t>cultural</a:t>
            </a:r>
            <a:r>
              <a:rPr sz="2450" spc="-8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features </a:t>
            </a:r>
            <a:r>
              <a:rPr sz="2450" spc="-20" dirty="0">
                <a:latin typeface="Times New Roman"/>
                <a:cs typeface="Times New Roman"/>
              </a:rPr>
              <a:t>including</a:t>
            </a:r>
            <a:r>
              <a:rPr sz="2450" spc="-45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ie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-20" dirty="0">
                <a:latin typeface="Times New Roman"/>
                <a:cs typeface="Times New Roman"/>
              </a:rPr>
              <a:t>lifestyles</a:t>
            </a:r>
            <a:r>
              <a:rPr sz="2450" spc="-10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and </a:t>
            </a:r>
            <a:r>
              <a:rPr sz="2450" spc="-10" dirty="0">
                <a:latin typeface="Times New Roman"/>
                <a:cs typeface="Times New Roman"/>
              </a:rPr>
              <a:t>culture</a:t>
            </a:r>
            <a:r>
              <a:rPr sz="2450" spc="-1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of</a:t>
            </a:r>
            <a:r>
              <a:rPr sz="2450" spc="-7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the</a:t>
            </a:r>
            <a:r>
              <a:rPr sz="2450" spc="-90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indigenous </a:t>
            </a:r>
            <a:r>
              <a:rPr sz="2450" spc="-40" dirty="0">
                <a:latin typeface="Times New Roman"/>
                <a:cs typeface="Times New Roman"/>
              </a:rPr>
              <a:t>people.</a:t>
            </a:r>
            <a:r>
              <a:rPr sz="2450" spc="-9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This</a:t>
            </a:r>
            <a:r>
              <a:rPr sz="2450" spc="-9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site</a:t>
            </a:r>
            <a:r>
              <a:rPr sz="2450" spc="-8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has</a:t>
            </a:r>
            <a:r>
              <a:rPr sz="2450" spc="-80" dirty="0">
                <a:latin typeface="Times New Roman"/>
                <a:cs typeface="Times New Roman"/>
              </a:rPr>
              <a:t> </a:t>
            </a:r>
            <a:r>
              <a:rPr sz="2450" spc="-20" dirty="0">
                <a:latin typeface="Times New Roman"/>
                <a:cs typeface="Times New Roman"/>
              </a:rPr>
              <a:t>been </a:t>
            </a:r>
            <a:r>
              <a:rPr sz="2400" dirty="0">
                <a:latin typeface="Times New Roman"/>
                <a:cs typeface="Times New Roman"/>
              </a:rPr>
              <a:t>structured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highlight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six </a:t>
            </a:r>
            <a:r>
              <a:rPr sz="2400" dirty="0">
                <a:latin typeface="Times New Roman"/>
                <a:cs typeface="Times New Roman"/>
              </a:rPr>
              <a:t>major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areas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country's </a:t>
            </a:r>
            <a:r>
              <a:rPr sz="2450" spc="-20" dirty="0">
                <a:latin typeface="Times New Roman"/>
                <a:cs typeface="Times New Roman"/>
              </a:rPr>
              <a:t>cultural</a:t>
            </a:r>
            <a:r>
              <a:rPr sz="2450" spc="-35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aspects</a:t>
            </a:r>
            <a:r>
              <a:rPr sz="2450" spc="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in</a:t>
            </a:r>
            <a:r>
              <a:rPr sz="2450" spc="-10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</a:t>
            </a:r>
            <a:r>
              <a:rPr sz="2450" spc="-12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simple </a:t>
            </a:r>
            <a:r>
              <a:rPr sz="2450" spc="-40" dirty="0">
                <a:latin typeface="Times New Roman"/>
                <a:cs typeface="Times New Roman"/>
              </a:rPr>
              <a:t>manner</a:t>
            </a:r>
            <a:r>
              <a:rPr sz="2450" spc="-9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for</a:t>
            </a:r>
            <a:r>
              <a:rPr sz="2450" spc="-145" dirty="0">
                <a:latin typeface="Times New Roman"/>
                <a:cs typeface="Times New Roman"/>
              </a:rPr>
              <a:t> </a:t>
            </a:r>
            <a:r>
              <a:rPr sz="2450" spc="-30" dirty="0">
                <a:latin typeface="Times New Roman"/>
                <a:cs typeface="Times New Roman"/>
              </a:rPr>
              <a:t>convenience </a:t>
            </a:r>
            <a:r>
              <a:rPr sz="2450" spc="-25" dirty="0">
                <a:latin typeface="Times New Roman"/>
                <a:cs typeface="Times New Roman"/>
              </a:rPr>
              <a:t>of ie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-10" dirty="0">
                <a:latin typeface="Times New Roman"/>
                <a:cs typeface="Times New Roman"/>
              </a:rPr>
              <a:t>tourists</a:t>
            </a:r>
            <a:r>
              <a:rPr sz="2450" spc="-7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of</a:t>
            </a:r>
            <a:r>
              <a:rPr sz="2450" spc="-7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both</a:t>
            </a:r>
            <a:r>
              <a:rPr sz="2450" spc="-120" dirty="0">
                <a:latin typeface="Times New Roman"/>
                <a:cs typeface="Times New Roman"/>
              </a:rPr>
              <a:t> </a:t>
            </a:r>
            <a:r>
              <a:rPr sz="2450" spc="-20" dirty="0">
                <a:latin typeface="Times New Roman"/>
                <a:cs typeface="Times New Roman"/>
              </a:rPr>
              <a:t>home </a:t>
            </a:r>
            <a:r>
              <a:rPr sz="2500" spc="-20" dirty="0">
                <a:latin typeface="Times New Roman"/>
                <a:cs typeface="Times New Roman"/>
              </a:rPr>
              <a:t>and</a:t>
            </a:r>
            <a:r>
              <a:rPr sz="2500" spc="-135" dirty="0">
                <a:latin typeface="Times New Roman"/>
                <a:cs typeface="Times New Roman"/>
              </a:rPr>
              <a:t> </a:t>
            </a:r>
            <a:r>
              <a:rPr sz="2500" spc="-40" dirty="0">
                <a:latin typeface="Times New Roman"/>
                <a:cs typeface="Times New Roman"/>
              </a:rPr>
              <a:t>abroad</a:t>
            </a:r>
            <a:r>
              <a:rPr sz="2500" spc="-55" dirty="0">
                <a:latin typeface="Times New Roman"/>
                <a:cs typeface="Times New Roman"/>
              </a:rPr>
              <a:t> while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they </a:t>
            </a:r>
            <a:r>
              <a:rPr sz="2450" spc="-25" dirty="0">
                <a:latin typeface="Times New Roman"/>
                <a:cs typeface="Times New Roman"/>
              </a:rPr>
              <a:t>prepare</a:t>
            </a:r>
            <a:r>
              <a:rPr sz="2450" spc="-50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their</a:t>
            </a:r>
            <a:r>
              <a:rPr sz="2450" spc="-135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itineraries</a:t>
            </a:r>
            <a:r>
              <a:rPr sz="2450" spc="-35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to </a:t>
            </a:r>
            <a:r>
              <a:rPr sz="2450" spc="-10" dirty="0">
                <a:latin typeface="Times New Roman"/>
                <a:cs typeface="Times New Roman"/>
              </a:rPr>
              <a:t>explore</a:t>
            </a:r>
            <a:r>
              <a:rPr sz="2450" spc="-7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this</a:t>
            </a:r>
            <a:r>
              <a:rPr sz="2450" spc="-150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country.</a:t>
            </a:r>
            <a:endParaRPr sz="24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664" y="562570"/>
            <a:ext cx="3205758" cy="66972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268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41030" y="1339154"/>
            <a:ext cx="1762125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spc="-10" dirty="0"/>
              <a:t>Bangladeshis</a:t>
            </a:r>
            <a:endParaRPr sz="2500"/>
          </a:p>
        </p:txBody>
      </p:sp>
      <p:sp>
        <p:nvSpPr>
          <p:cNvPr id="6" name="object 6"/>
          <p:cNvSpPr txBox="1"/>
          <p:nvPr/>
        </p:nvSpPr>
        <p:spPr>
          <a:xfrm>
            <a:off x="163317" y="1690885"/>
            <a:ext cx="3215640" cy="4159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800"/>
              </a:lnSpc>
              <a:spcBef>
                <a:spcPts val="90"/>
              </a:spcBef>
            </a:pPr>
            <a:r>
              <a:rPr sz="2450" spc="60" dirty="0">
                <a:latin typeface="Times New Roman"/>
                <a:cs typeface="Times New Roman"/>
              </a:rPr>
              <a:t>eat</a:t>
            </a:r>
            <a:r>
              <a:rPr sz="2450" spc="254" dirty="0">
                <a:latin typeface="Times New Roman"/>
                <a:cs typeface="Times New Roman"/>
              </a:rPr>
              <a:t> </a:t>
            </a:r>
            <a:r>
              <a:rPr sz="2450" spc="65" dirty="0">
                <a:latin typeface="Times New Roman"/>
                <a:cs typeface="Times New Roman"/>
              </a:rPr>
              <a:t>Bhat</a:t>
            </a:r>
            <a:r>
              <a:rPr sz="2450" spc="40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(boiled</a:t>
            </a:r>
            <a:r>
              <a:rPr sz="2450" spc="39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rice)</a:t>
            </a:r>
            <a:endParaRPr sz="2450" dirty="0">
              <a:latin typeface="Times New Roman"/>
              <a:cs typeface="Times New Roman"/>
            </a:endParaRPr>
          </a:p>
          <a:p>
            <a:pPr marL="12700" marR="5080">
              <a:lnSpc>
                <a:spcPct val="90000"/>
              </a:lnSpc>
              <a:spcBef>
                <a:spcPts val="160"/>
              </a:spcBef>
              <a:tabLst>
                <a:tab pos="2120265" algn="l"/>
              </a:tabLst>
            </a:pPr>
            <a:r>
              <a:rPr sz="2500" dirty="0">
                <a:latin typeface="Times New Roman"/>
                <a:cs typeface="Times New Roman"/>
              </a:rPr>
              <a:t>as</a:t>
            </a:r>
            <a:r>
              <a:rPr sz="2500" spc="3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their</a:t>
            </a:r>
            <a:r>
              <a:rPr sz="2500" spc="28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staple</a:t>
            </a:r>
            <a:r>
              <a:rPr sz="2500" spc="305" dirty="0">
                <a:latin typeface="Times New Roman"/>
                <a:cs typeface="Times New Roman"/>
              </a:rPr>
              <a:t> </a:t>
            </a:r>
            <a:r>
              <a:rPr sz="2500" spc="100" dirty="0">
                <a:latin typeface="Times New Roman"/>
                <a:cs typeface="Times New Roman"/>
              </a:rPr>
              <a:t>food</a:t>
            </a:r>
            <a:r>
              <a:rPr sz="2500" spc="30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and </a:t>
            </a:r>
            <a:r>
              <a:rPr sz="2500" dirty="0">
                <a:latin typeface="Times New Roman"/>
                <a:cs typeface="Times New Roman"/>
              </a:rPr>
              <a:t>major</a:t>
            </a:r>
            <a:r>
              <a:rPr sz="2500" spc="28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intake;</a:t>
            </a:r>
            <a:r>
              <a:rPr sz="2500" spc="225" dirty="0">
                <a:latin typeface="Times New Roman"/>
                <a:cs typeface="Times New Roman"/>
              </a:rPr>
              <a:t> </a:t>
            </a:r>
            <a:r>
              <a:rPr sz="2500" spc="95" dirty="0">
                <a:latin typeface="Times New Roman"/>
                <a:cs typeface="Times New Roman"/>
              </a:rPr>
              <a:t>about</a:t>
            </a:r>
            <a:r>
              <a:rPr sz="2500" spc="465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70 </a:t>
            </a:r>
            <a:r>
              <a:rPr sz="2500" spc="55" dirty="0">
                <a:latin typeface="Times New Roman"/>
                <a:cs typeface="Times New Roman"/>
              </a:rPr>
              <a:t>percent</a:t>
            </a:r>
            <a:r>
              <a:rPr sz="2500" spc="250" dirty="0">
                <a:latin typeface="Times New Roman"/>
                <a:cs typeface="Times New Roman"/>
              </a:rPr>
              <a:t> </a:t>
            </a:r>
            <a:r>
              <a:rPr sz="2500" spc="70" dirty="0">
                <a:latin typeface="Times New Roman"/>
                <a:cs typeface="Times New Roman"/>
              </a:rPr>
              <a:t>of</a:t>
            </a:r>
            <a:r>
              <a:rPr sz="2500" spc="170" dirty="0">
                <a:latin typeface="Times New Roman"/>
                <a:cs typeface="Times New Roman"/>
              </a:rPr>
              <a:t> </a:t>
            </a:r>
            <a:r>
              <a:rPr sz="2500" spc="55" dirty="0">
                <a:latin typeface="Times New Roman"/>
                <a:cs typeface="Times New Roman"/>
              </a:rPr>
              <a:t>what</a:t>
            </a:r>
            <a:r>
              <a:rPr sz="2500" spc="229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they </a:t>
            </a:r>
            <a:r>
              <a:rPr sz="2450" spc="60" dirty="0">
                <a:latin typeface="Times New Roman"/>
                <a:cs typeface="Times New Roman"/>
              </a:rPr>
              <a:t>eat</a:t>
            </a:r>
            <a:r>
              <a:rPr sz="2450" spc="1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is</a:t>
            </a:r>
            <a:r>
              <a:rPr sz="2450" spc="34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based</a:t>
            </a:r>
            <a:r>
              <a:rPr sz="2450" spc="380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on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-10" dirty="0">
                <a:latin typeface="Times New Roman"/>
                <a:cs typeface="Times New Roman"/>
              </a:rPr>
              <a:t>rice, </a:t>
            </a:r>
            <a:r>
              <a:rPr sz="2450" spc="70" dirty="0">
                <a:latin typeface="Times New Roman"/>
                <a:cs typeface="Times New Roman"/>
              </a:rPr>
              <a:t>which</a:t>
            </a:r>
            <a:r>
              <a:rPr sz="2450" spc="18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is</a:t>
            </a:r>
            <a:r>
              <a:rPr sz="2450" spc="210" dirty="0">
                <a:latin typeface="Times New Roman"/>
                <a:cs typeface="Times New Roman"/>
              </a:rPr>
              <a:t> </a:t>
            </a:r>
            <a:r>
              <a:rPr sz="2450" spc="60" dirty="0">
                <a:latin typeface="Times New Roman"/>
                <a:cs typeface="Times New Roman"/>
              </a:rPr>
              <a:t>their</a:t>
            </a:r>
            <a:r>
              <a:rPr sz="2450" spc="180" dirty="0">
                <a:latin typeface="Times New Roman"/>
                <a:cs typeface="Times New Roman"/>
              </a:rPr>
              <a:t> </a:t>
            </a:r>
            <a:r>
              <a:rPr sz="2450" spc="65" dirty="0">
                <a:latin typeface="Times New Roman"/>
                <a:cs typeface="Times New Roman"/>
              </a:rPr>
              <a:t>main </a:t>
            </a:r>
            <a:r>
              <a:rPr sz="2500" spc="50" dirty="0">
                <a:latin typeface="Times New Roman"/>
                <a:cs typeface="Times New Roman"/>
              </a:rPr>
              <a:t>source</a:t>
            </a:r>
            <a:r>
              <a:rPr sz="2500" spc="265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of</a:t>
            </a:r>
            <a:r>
              <a:rPr sz="2500" spc="625" dirty="0">
                <a:latin typeface="Times New Roman"/>
                <a:cs typeface="Times New Roman"/>
              </a:rPr>
              <a:t> </a:t>
            </a:r>
            <a:r>
              <a:rPr sz="2500" spc="60" dirty="0">
                <a:latin typeface="Times New Roman"/>
                <a:cs typeface="Times New Roman"/>
              </a:rPr>
              <a:t>carbohydrate,</a:t>
            </a:r>
            <a:r>
              <a:rPr sz="2500" spc="290" dirty="0">
                <a:latin typeface="Times New Roman"/>
                <a:cs typeface="Times New Roman"/>
              </a:rPr>
              <a:t> </a:t>
            </a:r>
            <a:r>
              <a:rPr sz="2500" spc="70" dirty="0">
                <a:latin typeface="Times New Roman"/>
                <a:cs typeface="Times New Roman"/>
              </a:rPr>
              <a:t>though </a:t>
            </a:r>
            <a:r>
              <a:rPr sz="2500" dirty="0">
                <a:latin typeface="Times New Roman"/>
                <a:cs typeface="Times New Roman"/>
              </a:rPr>
              <a:t>health</a:t>
            </a:r>
            <a:r>
              <a:rPr sz="2500" spc="470" dirty="0">
                <a:latin typeface="Times New Roman"/>
                <a:cs typeface="Times New Roman"/>
              </a:rPr>
              <a:t> </a:t>
            </a:r>
            <a:r>
              <a:rPr sz="2500" spc="50" dirty="0">
                <a:latin typeface="Times New Roman"/>
                <a:cs typeface="Times New Roman"/>
              </a:rPr>
              <a:t>conscious</a:t>
            </a:r>
            <a:r>
              <a:rPr sz="2500" spc="625" dirty="0">
                <a:latin typeface="Times New Roman"/>
                <a:cs typeface="Times New Roman"/>
              </a:rPr>
              <a:t> </a:t>
            </a:r>
            <a:r>
              <a:rPr sz="2500" spc="60" dirty="0">
                <a:latin typeface="Times New Roman"/>
                <a:cs typeface="Times New Roman"/>
              </a:rPr>
              <a:t>people</a:t>
            </a:r>
            <a:r>
              <a:rPr sz="2500" spc="3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take</a:t>
            </a:r>
            <a:r>
              <a:rPr sz="2500" spc="254" dirty="0">
                <a:latin typeface="Times New Roman"/>
                <a:cs typeface="Times New Roman"/>
              </a:rPr>
              <a:t> </a:t>
            </a:r>
            <a:r>
              <a:rPr sz="2500" spc="70" dirty="0">
                <a:latin typeface="Times New Roman"/>
                <a:cs typeface="Times New Roman"/>
              </a:rPr>
              <a:t>rooti</a:t>
            </a:r>
            <a:r>
              <a:rPr sz="2500" spc="130" dirty="0">
                <a:latin typeface="Times New Roman"/>
                <a:cs typeface="Times New Roman"/>
              </a:rPr>
              <a:t> </a:t>
            </a:r>
            <a:r>
              <a:rPr sz="2500" spc="55" dirty="0">
                <a:latin typeface="Times New Roman"/>
                <a:cs typeface="Times New Roman"/>
              </a:rPr>
              <a:t>or </a:t>
            </a:r>
            <a:r>
              <a:rPr sz="2500" spc="45" dirty="0">
                <a:latin typeface="Times New Roman"/>
                <a:cs typeface="Times New Roman"/>
              </a:rPr>
              <a:t>chapati</a:t>
            </a:r>
            <a:r>
              <a:rPr sz="2500" spc="375" dirty="0">
                <a:latin typeface="Times New Roman"/>
                <a:cs typeface="Times New Roman"/>
              </a:rPr>
              <a:t> </a:t>
            </a:r>
            <a:r>
              <a:rPr sz="2500" spc="-125" dirty="0">
                <a:latin typeface="Times New Roman"/>
                <a:cs typeface="Times New Roman"/>
              </a:rPr>
              <a:t>(wheat—</a:t>
            </a:r>
            <a:r>
              <a:rPr sz="2500" spc="-10" dirty="0">
                <a:latin typeface="Times New Roman"/>
                <a:cs typeface="Times New Roman"/>
              </a:rPr>
              <a:t>based </a:t>
            </a:r>
            <a:r>
              <a:rPr sz="2500" spc="55" dirty="0">
                <a:latin typeface="Times New Roman"/>
                <a:cs typeface="Times New Roman"/>
              </a:rPr>
              <a:t>carbohydrate).</a:t>
            </a:r>
            <a:endParaRPr sz="2500" dirty="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E127CB-84DF-4058-89A1-8D274F4E1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69074" y="1030193"/>
            <a:ext cx="5821068" cy="4814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" y="1768078"/>
            <a:ext cx="9135070" cy="487560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29" y="339328"/>
            <a:ext cx="9135110" cy="518159"/>
            <a:chOff x="8929" y="339328"/>
            <a:chExt cx="9135110" cy="51815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29" y="339328"/>
              <a:ext cx="9135070" cy="46434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0031" y="846832"/>
              <a:ext cx="5325110" cy="0"/>
            </a:xfrm>
            <a:custGeom>
              <a:avLst/>
              <a:gdLst/>
              <a:ahLst/>
              <a:cxnLst/>
              <a:rect l="l" t="t" r="r" b="b"/>
              <a:pathLst>
                <a:path w="5325110">
                  <a:moveTo>
                    <a:pt x="0" y="0"/>
                  </a:moveTo>
                  <a:lnTo>
                    <a:pt x="5325072" y="0"/>
                  </a:lnTo>
                </a:path>
              </a:pathLst>
            </a:custGeom>
            <a:ln w="20835">
              <a:solidFill>
                <a:srgbClr val="2F2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929" y="1009054"/>
            <a:ext cx="9126220" cy="241300"/>
          </a:xfrm>
          <a:custGeom>
            <a:avLst/>
            <a:gdLst/>
            <a:ahLst/>
            <a:cxnLst/>
            <a:rect l="l" t="t" r="r" b="b"/>
            <a:pathLst>
              <a:path w="9126220" h="241300">
                <a:moveTo>
                  <a:pt x="9126145" y="241101"/>
                </a:moveTo>
                <a:lnTo>
                  <a:pt x="0" y="241101"/>
                </a:lnTo>
                <a:lnTo>
                  <a:pt x="0" y="0"/>
                </a:lnTo>
                <a:lnTo>
                  <a:pt x="9126145" y="0"/>
                </a:lnTo>
                <a:lnTo>
                  <a:pt x="9126145" y="241101"/>
                </a:lnTo>
                <a:close/>
              </a:path>
            </a:pathLst>
          </a:custGeom>
          <a:solidFill>
            <a:srgbClr val="4F4F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34160" y="924669"/>
            <a:ext cx="132461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150" dirty="0">
                <a:solidFill>
                  <a:srgbClr val="FFFFFF"/>
                </a:solidFill>
              </a:rPr>
              <a:t>Drama</a:t>
            </a:r>
            <a:r>
              <a:rPr sz="2400" spc="260" dirty="0">
                <a:solidFill>
                  <a:srgbClr val="FFFFFF"/>
                </a:solidFill>
              </a:rPr>
              <a:t> </a:t>
            </a:r>
            <a:r>
              <a:rPr sz="2400" spc="45" dirty="0">
                <a:solidFill>
                  <a:srgbClr val="FFFFFF"/>
                </a:solidFill>
              </a:rPr>
              <a:t>in</a:t>
            </a:r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8929" y="1393031"/>
            <a:ext cx="9126220" cy="330835"/>
          </a:xfrm>
          <a:custGeom>
            <a:avLst/>
            <a:gdLst/>
            <a:ahLst/>
            <a:cxnLst/>
            <a:rect l="l" t="t" r="r" b="b"/>
            <a:pathLst>
              <a:path w="9126220" h="330835">
                <a:moveTo>
                  <a:pt x="9126145" y="330398"/>
                </a:moveTo>
                <a:lnTo>
                  <a:pt x="0" y="330398"/>
                </a:lnTo>
                <a:lnTo>
                  <a:pt x="0" y="0"/>
                </a:lnTo>
                <a:lnTo>
                  <a:pt x="9126145" y="0"/>
                </a:lnTo>
                <a:lnTo>
                  <a:pt x="9126145" y="330398"/>
                </a:lnTo>
                <a:close/>
              </a:path>
            </a:pathLst>
          </a:custGeom>
          <a:solidFill>
            <a:srgbClr val="595B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4733" y="1296243"/>
            <a:ext cx="3081655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dirty="0">
                <a:solidFill>
                  <a:srgbClr val="FFFFFF"/>
                </a:solidFill>
                <a:latin typeface="Cambria"/>
                <a:cs typeface="Cambria"/>
              </a:rPr>
              <a:t>Bangladesh</a:t>
            </a:r>
            <a:r>
              <a:rPr sz="25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dirty="0">
                <a:solidFill>
                  <a:srgbClr val="FFFFFF"/>
                </a:solidFill>
                <a:latin typeface="Cambria"/>
                <a:cs typeface="Cambria"/>
              </a:rPr>
              <a:t>has</a:t>
            </a:r>
            <a:r>
              <a:rPr sz="25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dirty="0">
                <a:solidFill>
                  <a:srgbClr val="FFFFFF"/>
                </a:solidFill>
                <a:latin typeface="Cambria"/>
                <a:cs typeface="Cambria"/>
              </a:rPr>
              <a:t>an </a:t>
            </a:r>
            <a:r>
              <a:rPr sz="2500" spc="-25" dirty="0">
                <a:solidFill>
                  <a:srgbClr val="FFFFFF"/>
                </a:solidFill>
                <a:latin typeface="Cambria"/>
                <a:cs typeface="Cambria"/>
              </a:rPr>
              <a:t>old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" y="6263879"/>
            <a:ext cx="9135070" cy="5179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105400"/>
            <a:ext cx="9135070" cy="4554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9" y="4636294"/>
            <a:ext cx="9135070" cy="3929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29" y="4111824"/>
            <a:ext cx="9135070" cy="3839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29" y="3505201"/>
            <a:ext cx="9135070" cy="533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29" y="2895601"/>
            <a:ext cx="9135070" cy="533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29" y="2209800"/>
            <a:ext cx="9135070" cy="5334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29" y="1524000"/>
            <a:ext cx="9135070" cy="533400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929" y="5680710"/>
            <a:ext cx="9126220" cy="491490"/>
          </a:xfrm>
          <a:custGeom>
            <a:avLst/>
            <a:gdLst/>
            <a:ahLst/>
            <a:cxnLst/>
            <a:rect l="l" t="t" r="r" b="b"/>
            <a:pathLst>
              <a:path w="9126220" h="491489">
                <a:moveTo>
                  <a:pt x="9126145" y="491133"/>
                </a:moveTo>
                <a:lnTo>
                  <a:pt x="0" y="491133"/>
                </a:lnTo>
                <a:lnTo>
                  <a:pt x="0" y="0"/>
                </a:lnTo>
                <a:lnTo>
                  <a:pt x="9126145" y="0"/>
                </a:lnTo>
                <a:lnTo>
                  <a:pt x="9126145" y="491133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r>
              <a:rPr lang="en-US" sz="4000" spc="100" dirty="0">
                <a:solidFill>
                  <a:srgbClr val="FFFFFF"/>
                </a:solidFill>
                <a:latin typeface="Bodoni MT" pitchFamily="18" charset="0"/>
                <a:cs typeface="Cambria"/>
              </a:rPr>
              <a:t>				*</a:t>
            </a:r>
            <a:r>
              <a:rPr lang="en-US" sz="4000" spc="100" dirty="0" err="1">
                <a:solidFill>
                  <a:srgbClr val="FFFFFF"/>
                </a:solidFill>
                <a:latin typeface="Bodoni MT" pitchFamily="18" charset="0"/>
                <a:cs typeface="Cambria"/>
              </a:rPr>
              <a:t>Rhamdan</a:t>
            </a:r>
            <a:endParaRPr sz="4000" dirty="0"/>
          </a:p>
        </p:txBody>
      </p:sp>
      <p:sp>
        <p:nvSpPr>
          <p:cNvPr id="17" name="object 5"/>
          <p:cNvSpPr txBox="1">
            <a:spLocks/>
          </p:cNvSpPr>
          <p:nvPr/>
        </p:nvSpPr>
        <p:spPr>
          <a:xfrm>
            <a:off x="754615" y="304800"/>
            <a:ext cx="7625839" cy="966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2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dirty="0"/>
              <a:t>Festivals</a:t>
            </a:r>
            <a:r>
              <a:rPr lang="en-US" spc="-225" dirty="0"/>
              <a:t> </a:t>
            </a:r>
            <a:r>
              <a:rPr lang="en-US" dirty="0"/>
              <a:t>of</a:t>
            </a:r>
            <a:r>
              <a:rPr lang="en-US" spc="-65" dirty="0"/>
              <a:t> </a:t>
            </a:r>
            <a:r>
              <a:rPr lang="en-US" spc="-25" dirty="0"/>
              <a:t>Bangladesh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38405" y="476696"/>
            <a:ext cx="3886835" cy="6963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50" dirty="0">
                <a:solidFill>
                  <a:srgbClr val="422100"/>
                </a:solidFill>
              </a:rPr>
              <a:t>C</a:t>
            </a:r>
            <a:r>
              <a:rPr lang="en-US" sz="4450" dirty="0">
                <a:solidFill>
                  <a:srgbClr val="422100"/>
                </a:solidFill>
              </a:rPr>
              <a:t>ul</a:t>
            </a:r>
            <a:r>
              <a:rPr sz="4450" dirty="0">
                <a:solidFill>
                  <a:srgbClr val="422100"/>
                </a:solidFill>
              </a:rPr>
              <a:t>tu</a:t>
            </a:r>
            <a:r>
              <a:rPr lang="en-US" sz="4450" dirty="0">
                <a:solidFill>
                  <a:srgbClr val="422100"/>
                </a:solidFill>
              </a:rPr>
              <a:t>r</a:t>
            </a:r>
            <a:r>
              <a:rPr sz="4450" dirty="0">
                <a:solidFill>
                  <a:srgbClr val="422100"/>
                </a:solidFill>
              </a:rPr>
              <a:t>al</a:t>
            </a:r>
            <a:r>
              <a:rPr sz="4450" spc="90" dirty="0">
                <a:solidFill>
                  <a:srgbClr val="422100"/>
                </a:solidFill>
              </a:rPr>
              <a:t> </a:t>
            </a:r>
            <a:r>
              <a:rPr sz="4450" spc="75" dirty="0">
                <a:solidFill>
                  <a:srgbClr val="462401"/>
                </a:solidFill>
              </a:rPr>
              <a:t>Games:</a:t>
            </a:r>
            <a:endParaRPr sz="4450" dirty="0"/>
          </a:p>
        </p:txBody>
      </p:sp>
      <p:pic>
        <p:nvPicPr>
          <p:cNvPr id="3" name="Online Media 2" title="￠ﾦﾇ￠ﾦﾛ￠ﾦﾾ￠ﾦﾮ￠ﾦﾤ￠ﾧﾀ ￠ﾦﾨ￠ﾦﾦ￠ﾧﾀ￠ﾦﾤ￠ﾧﾇ ￠ﾦﾶ￠ﾦﾤ ￠ﾦﾬ￠ﾦﾛ￠ﾦﾰ￠ﾧﾇ￠ﾦﾰ ￠ﾦﾐ￠ﾦﾤ￠ﾦ﾿￠ﾦﾹ￠ﾧﾍ￠ﾦﾯ￠ﾦﾬ￠ﾦﾾ￠ﾦﾹ￠ﾦ﾿ ￠ﾦﾨ￠ﾧﾌ￠ﾦﾕ￠ﾦﾾ￠ﾦﾬ￠ﾦﾾ￠ﾦﾇ￠ﾦﾚ | Nouka Baich | Ichamati River | Rtv News">
            <a:hlinkClick r:id="" action="ppaction://media"/>
            <a:extLst>
              <a:ext uri="{FF2B5EF4-FFF2-40B4-BE49-F238E27FC236}">
                <a16:creationId xmlns:a16="http://schemas.microsoft.com/office/drawing/2014/main" id="{ADD26489-D8C0-4466-B422-F34BEFAC629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21364" y="1324473"/>
            <a:ext cx="8501271" cy="2870200"/>
          </a:xfrm>
          <a:prstGeom prst="rect">
            <a:avLst/>
          </a:prstGeom>
        </p:spPr>
      </p:pic>
      <p:pic>
        <p:nvPicPr>
          <p:cNvPr id="4" name="Online Media 3" title="Himachal Pradesh vs Haryana || Girls FINAL kabaddi match || 37th National Games || by ADT Sports">
            <a:hlinkClick r:id="" action="ppaction://media"/>
            <a:extLst>
              <a:ext uri="{FF2B5EF4-FFF2-40B4-BE49-F238E27FC236}">
                <a16:creationId xmlns:a16="http://schemas.microsoft.com/office/drawing/2014/main" id="{23C2B3EB-FCB4-4D20-A266-F33DA565CCE1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321364" y="4321318"/>
            <a:ext cx="4572001" cy="2167002"/>
          </a:xfrm>
          <a:prstGeom prst="rect">
            <a:avLst/>
          </a:prstGeom>
        </p:spPr>
      </p:pic>
      <p:pic>
        <p:nvPicPr>
          <p:cNvPr id="5" name="Online Media 4" title="Lathi khela | ￠ﾦﾗ￠ﾧﾍ￠ﾦﾰ￠ﾦﾾ￠ﾦﾮ ￠ﾦﾬ￠ﾦﾾ￠ﾦﾂ￠ﾦﾲ￠ﾦﾾ￠ﾦﾰ ￠ﾦﾐ￠ﾦﾤ￠ﾦ﾿￠ﾦﾹ￠ﾧﾍ￠ﾦﾯ￠ﾦﾬ￠ﾦﾾ￠ﾦﾹ￠ﾧﾀ ￠ﾦﾲ￠ﾦﾾ￠ﾦﾠ￠ﾦ﾿ ￠ﾦﾖ￠ﾧﾇ￠ﾦﾲ￠ﾦﾾ |">
            <a:hlinkClick r:id="" action="ppaction://media"/>
            <a:extLst>
              <a:ext uri="{FF2B5EF4-FFF2-40B4-BE49-F238E27FC236}">
                <a16:creationId xmlns:a16="http://schemas.microsoft.com/office/drawing/2014/main" id="{8DCE0D3D-8B13-452B-9C8F-C78B67354C8E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7"/>
          <a:stretch>
            <a:fillRect/>
          </a:stretch>
        </p:blipFill>
        <p:spPr>
          <a:xfrm>
            <a:off x="5045765" y="4321318"/>
            <a:ext cx="3776870" cy="2127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3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video>
              <p:cMediaNode vol="80000">
                <p:cTn id="24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219</Words>
  <Application>Microsoft Office PowerPoint</Application>
  <PresentationFormat>On-screen Show (4:3)</PresentationFormat>
  <Paragraphs>18</Paragraphs>
  <Slides>10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Bodoni MT</vt:lpstr>
      <vt:lpstr>Calibri</vt:lpstr>
      <vt:lpstr>Cambria</vt:lpstr>
      <vt:lpstr>Times New Roman</vt:lpstr>
      <vt:lpstr>Office Theme</vt:lpstr>
      <vt:lpstr>1_Office Theme</vt:lpstr>
      <vt:lpstr>Culture of Bangladesh</vt:lpstr>
      <vt:lpstr>PowerPoint Presentation</vt:lpstr>
      <vt:lpstr>PowerPoint Presentation</vt:lpstr>
      <vt:lpstr>Bangladeshis</vt:lpstr>
      <vt:lpstr>PowerPoint Presentation</vt:lpstr>
      <vt:lpstr>Drama in</vt:lpstr>
      <vt:lpstr>PowerPoint Presentation</vt:lpstr>
      <vt:lpstr>PowerPoint Presentation</vt:lpstr>
      <vt:lpstr>Cultural Games: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Culture Of Ban ladesh:</dc:title>
  <cp:lastModifiedBy>MD JAKIBUL ISLAM</cp:lastModifiedBy>
  <cp:revision>9</cp:revision>
  <dcterms:created xsi:type="dcterms:W3CDTF">2024-11-28T10:28:35Z</dcterms:created>
  <dcterms:modified xsi:type="dcterms:W3CDTF">2024-12-17T13:18:33Z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2024-11-28T00:00:00Z</vt:filetime>
  </property>
  <property fmtid="{D5CDD505-2E9C-101B-9397-08002B2CF9AE}" pid="3" name="Producer">
    <vt:lpwstr>jsPDF 1.3.2 2016-09-30T20:33:17.116Z:jameshall</vt:lpwstr>
  </property>
  <property fmtid="{D5CDD505-2E9C-101B-9397-08002B2CF9AE}" pid="4" name="LastSaved">
    <vt:filetime>2024-11-28T00:00:00Z</vt:filetime>
  </property>
</Properties>
</file>