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444E-2EDD-EF4B-1BA0-000EB326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D972B-C326-1439-92BD-8DD57E1C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ADB7-04A8-0AA6-BCF4-E4C0B182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641-A20E-CE8A-1E2B-06F81736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EFCD-E1C7-09F3-DB1D-3ACE162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755B-5465-CAA0-65D1-2FB030F0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E5E35-1F34-CAA0-172F-088CE9DB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5521-C427-2B37-B4F6-0CBFD053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D5C8-B4FF-5173-3069-A106B3E4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6D1C-20D7-715B-616E-FCA940E4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2CF40-227C-B6E2-1261-CF48D86F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FBEA-5A64-06F0-C013-E0955E42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748D-A204-EF07-E916-D528866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34D7-BD40-9B55-0F2B-32FC66F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1614-A97F-2228-FA5C-05A4759A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D350-A76A-E2D8-BAA1-4BE3F4F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D8E2-400F-727B-DDBF-D0CA8FC5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DA48-2DDA-515C-457C-DF3E73F6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8D04-B1A8-592E-4A5F-FDE0836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FC0-4CDF-0012-E394-0B7426FE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377-8A67-A13C-8699-006C274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6198-D20D-7C60-2591-1DF05F61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5090-AA56-EE96-D1E7-8154BEC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A098-55E4-6AF2-EB7F-376305D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7D92-47FA-7EAD-FC54-780D901A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0404-C840-C26F-B674-5559297B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A827-AED3-FDF4-F036-25F5C6845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9C54-1EF5-9EAC-066B-A6FA60BD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3B27-4DB4-E059-DFFE-66141FBE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277D9-D816-5CE8-557C-37EC350B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FA45-DBE9-CFB7-C5D7-1DB8EC7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DB6C-C07F-71FF-1953-66A4054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0416-169B-4C66-C148-08098CF8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EE720-D53E-3757-AF9F-B35F9E32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751A-ADFB-285B-9A20-F2FAD40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867CC-728E-03AD-3B6E-163558F03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4FB41-8E0E-55DD-1F34-1F8FA24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6BA87-C7E0-1D82-ADBA-1F12DD7D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A8CA9-226D-0C02-9FF3-F57B5B5F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B2A-9ABC-2BBF-B086-570AD10D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5FFB6-7110-8B05-FE61-FAE93733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0361-BA70-E8DA-F1C8-B7B1B286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A6CC3-5AFB-E13F-A0A8-05E1DC7B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5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A58D-0A2A-27A4-BD4F-DE07A08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E2406-84F8-AD2C-A638-EB50D9A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606B5-E76A-3049-2CFB-FC44F6AB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202F-840C-0AEB-8554-F316690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278E-9403-3EAE-8AAC-A1F08B7E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4C45-159B-5101-79E4-A1B3A8D2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692DE-33B5-9A98-6B07-C20AB55D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19E1-9551-D661-5067-CA7C32A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359BB-EA06-1D50-5E9A-9D3627FE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3586-3424-CB41-26F6-32F85EAE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2B9FC-C0EF-8F22-950F-556F8DF04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1CCE1-A48C-B7CC-9BEA-03657325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FF1E-3BC5-A3B2-DC7F-CBBD3CBC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8D93-CFAE-633F-77C1-E725DF16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93DC-CE47-1ABB-B3E5-433E210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47190-1AD5-8CD1-E0A0-6AD790A2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6955-E9E7-B317-F71E-841ACB75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6567-796E-36A0-9CFF-CD75EFBC4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25434-3D7F-4040-8930-94F14216759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0E72-561A-C68B-8DFA-485057CC0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5E8F-2180-C243-A4A8-727E3605F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C5E08-467B-4876-90A3-21F37AD6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D11A-39F6-3FD1-A822-BF44713A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dfsddfsfsdfd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167A-D59C-C6FE-7360-C83DC6ED5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BCCE-DCE1-FDD7-AA97-6FDA5B2E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dsfdsdffsdf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4AF8-B346-93BC-1582-FF90FE62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sdfsdfdf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4587-2701-747C-D0D2-0634459C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sdfsdfds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3C27-4411-8092-52A4-DD4E203F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fsfsdfsd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65A-27BB-29BF-3105-F8482035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sdfdsffd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9B94-BE79-47FE-1B60-EF08E20E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sdfsdfdg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4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dfsddfsfsdfd</vt:lpstr>
      <vt:lpstr>dsfdsdffsdf</vt:lpstr>
      <vt:lpstr>sdfsdfds</vt:lpstr>
      <vt:lpstr>sdfdsffd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 Tabasan</dc:creator>
  <cp:lastModifiedBy>Rey Tabasan</cp:lastModifiedBy>
  <cp:revision>1</cp:revision>
  <dcterms:created xsi:type="dcterms:W3CDTF">2025-07-24T11:35:43Z</dcterms:created>
  <dcterms:modified xsi:type="dcterms:W3CDTF">2025-07-24T11:35:55Z</dcterms:modified>
</cp:coreProperties>
</file>