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150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3" d="100"/>
          <a:sy n="73" d="100"/>
        </p:scale>
        <p:origin x="84" y="9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8E549-AD13-44A2-B257-F2D675B4A5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15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27F1B9-1777-4C48-B0E8-AD772A0700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15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519D9D-453A-4984-AF9E-A38303BB9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03F56-B869-4397-940D-6C45C1B99CD0}" type="datetimeFigureOut">
              <a:rPr lang="en-150" smtClean="0"/>
              <a:t>18/12/2019</a:t>
            </a:fld>
            <a:endParaRPr lang="en-15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FEC4C4-5F5F-4F6F-B6F6-FC5C93E78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2C855E-E5B5-4F17-8A8D-47F73A74D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AC5E3-3050-4285-9BBC-549D8B83E858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2972409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085EF-54D4-449A-9DC5-48E654DBE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15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A7E44B-8701-42F9-ADE0-14E8B13215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15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5BB3DF-D177-4F0B-A494-3626C3C0B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03F56-B869-4397-940D-6C45C1B99CD0}" type="datetimeFigureOut">
              <a:rPr lang="en-150" smtClean="0"/>
              <a:t>18/12/2019</a:t>
            </a:fld>
            <a:endParaRPr lang="en-15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6A2026-D599-4C34-846B-94B150BC2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F36C5-A1BB-4917-A618-A22D5B8F2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AC5E3-3050-4285-9BBC-549D8B83E858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3984895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CDD752-9D83-4FDA-81DB-196830655D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15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B81328-5474-496F-8EE8-5C9BF0A71C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15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4DAA73-897C-4BE3-8B77-7D9E3144E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03F56-B869-4397-940D-6C45C1B99CD0}" type="datetimeFigureOut">
              <a:rPr lang="en-150" smtClean="0"/>
              <a:t>18/12/2019</a:t>
            </a:fld>
            <a:endParaRPr lang="en-15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F73FA8-8728-4559-BB19-C62645930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D3763E-7A92-402F-B07F-823A8BDBD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AC5E3-3050-4285-9BBC-549D8B83E858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2647084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53DCC-D0C3-470D-BBDA-A983F2B0B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15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2CFE47-C55E-4C39-B3D6-A7E4C989B5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15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13D38B-D167-4C1C-92FD-461DAD261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03F56-B869-4397-940D-6C45C1B99CD0}" type="datetimeFigureOut">
              <a:rPr lang="en-150" smtClean="0"/>
              <a:t>18/12/2019</a:t>
            </a:fld>
            <a:endParaRPr lang="en-15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5E3CBD-E0FC-44CC-9F9D-D6E44B362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C3C6C6-080A-443C-A50F-33C6C5717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AC5E3-3050-4285-9BBC-549D8B83E858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992244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C5339-E01F-491E-A698-9D8DF837C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15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75D966-EF1E-4516-9E7F-0157F96CC4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E592F1-F484-404A-A561-F54BA70E3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03F56-B869-4397-940D-6C45C1B99CD0}" type="datetimeFigureOut">
              <a:rPr lang="en-150" smtClean="0"/>
              <a:t>18/12/2019</a:t>
            </a:fld>
            <a:endParaRPr lang="en-15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96FE9D-51CB-4594-AB3E-B3A5CD7B9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B900E7-50EC-41FE-A5CD-0BD8CAFCA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AC5E3-3050-4285-9BBC-549D8B83E858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3458991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6A500-8478-476F-A623-125007E9E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15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70106-8FC6-4882-80BA-E202FB527D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15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EFC14F-3842-4EEB-A398-229388C7DC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15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0E27F7-9C33-4700-889B-430CB4A3D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03F56-B869-4397-940D-6C45C1B99CD0}" type="datetimeFigureOut">
              <a:rPr lang="en-150" smtClean="0"/>
              <a:t>18/12/2019</a:t>
            </a:fld>
            <a:endParaRPr lang="en-15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2E4A38-330E-4733-A104-DAC9F40DD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459E5C-C082-4815-96AC-0F97FD5A8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AC5E3-3050-4285-9BBC-549D8B83E858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278314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19552-E16D-4850-A532-075DB073B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15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BD2809-D4EA-48C8-8FFA-5B5CF3E6BD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88A8D6-0FF6-4875-83A0-CBF832AF00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15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58C521-6D67-41FA-9866-B1F73B63A1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BB91C4-592C-4ABB-89A7-B87F775DCC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15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198772-1853-47E5-BB46-CF372F797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03F56-B869-4397-940D-6C45C1B99CD0}" type="datetimeFigureOut">
              <a:rPr lang="en-150" smtClean="0"/>
              <a:t>18/12/2019</a:t>
            </a:fld>
            <a:endParaRPr lang="en-15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B7BC50-F959-490D-ADC0-47EF5142C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016693-B3B3-4C17-988E-461A2EF12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AC5E3-3050-4285-9BBC-549D8B83E858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1847000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1ED4C-2EA3-4B7A-A839-B1EFBA6BE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15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A20401-F384-46BE-B4DF-AAC645BFC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03F56-B869-4397-940D-6C45C1B99CD0}" type="datetimeFigureOut">
              <a:rPr lang="en-150" smtClean="0"/>
              <a:t>18/12/2019</a:t>
            </a:fld>
            <a:endParaRPr lang="en-15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D290AC-71DE-4497-9B38-D17F608DE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011FCF-01D5-4CB6-99A8-DE4FF852C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AC5E3-3050-4285-9BBC-549D8B83E858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1799980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9C998C-25F7-4BEE-802F-558B985A2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03F56-B869-4397-940D-6C45C1B99CD0}" type="datetimeFigureOut">
              <a:rPr lang="en-150" smtClean="0"/>
              <a:t>18/12/2019</a:t>
            </a:fld>
            <a:endParaRPr lang="en-15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C7EABD-7847-4CC2-8104-E6A71DDD4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7B8FF0-70E6-4F48-8EA8-69DF418D1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AC5E3-3050-4285-9BBC-549D8B83E858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2777448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7994F-DFD2-4C42-B99D-55BE6CCE5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15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8DBB1C-A63A-4C69-9C2C-360A38B11B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15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DADD88-84DC-4929-89EA-F36B8FABBC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EA9FED-24B9-45B8-B6C5-CC031CB9D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03F56-B869-4397-940D-6C45C1B99CD0}" type="datetimeFigureOut">
              <a:rPr lang="en-150" smtClean="0"/>
              <a:t>18/12/2019</a:t>
            </a:fld>
            <a:endParaRPr lang="en-15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447339-BB00-4B1B-B005-653524570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34FF24-ACBE-4C24-812A-C34298CCC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AC5E3-3050-4285-9BBC-549D8B83E858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3696137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58498-BBB2-49BA-A1D2-32A041140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15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8D29DC-5841-4069-B91E-A37155E4FD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15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1B1819-1E44-435C-8806-45FA1811A4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6A7DF9-3381-4AB2-AD9A-5ED8FC1FB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03F56-B869-4397-940D-6C45C1B99CD0}" type="datetimeFigureOut">
              <a:rPr lang="en-150" smtClean="0"/>
              <a:t>18/12/2019</a:t>
            </a:fld>
            <a:endParaRPr lang="en-15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D3CD03-D4CE-4F70-B56B-28FBA041C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9EE363-61EC-47AE-8862-1AFA34BD1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AC5E3-3050-4285-9BBC-549D8B83E858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2535447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9E23D7-D7BE-4CE9-870E-6550992C8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15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07CE57-C702-47B7-A9C8-2F8DA46EBE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15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7149A5-98AB-41D6-9124-D714E2F1C6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803F56-B869-4397-940D-6C45C1B99CD0}" type="datetimeFigureOut">
              <a:rPr lang="en-150" smtClean="0"/>
              <a:t>18/12/2019</a:t>
            </a:fld>
            <a:endParaRPr lang="en-15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A776E8-3AAF-4B5A-B0B0-549F560D06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15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4D697-274E-4272-8609-1B2ADCF57F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CAC5E3-3050-4285-9BBC-549D8B83E858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2618076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150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5705405-C9E3-452A-8886-C45DE71FEF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835" y="1479505"/>
            <a:ext cx="11077575" cy="3324225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BD03D0B5-CDE6-46E8-AB3E-7212172C8356}"/>
              </a:ext>
            </a:extLst>
          </p:cNvPr>
          <p:cNvSpPr/>
          <p:nvPr/>
        </p:nvSpPr>
        <p:spPr>
          <a:xfrm>
            <a:off x="6171904" y="3163587"/>
            <a:ext cx="535577" cy="522514"/>
          </a:xfrm>
          <a:prstGeom prst="ellipse">
            <a:avLst/>
          </a:prstGeom>
          <a:noFill/>
          <a:ln w="28575">
            <a:solidFill>
              <a:schemeClr val="tx1"/>
            </a:solidFill>
          </a:ln>
          <a:effectLst>
            <a:glow rad="88900">
              <a:schemeClr val="bg1">
                <a:alpha val="75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730A282-BE14-4509-A4D3-CCA9F02BD1F3}"/>
              </a:ext>
            </a:extLst>
          </p:cNvPr>
          <p:cNvSpPr/>
          <p:nvPr/>
        </p:nvSpPr>
        <p:spPr>
          <a:xfrm>
            <a:off x="7027817" y="2534193"/>
            <a:ext cx="341515" cy="311529"/>
          </a:xfrm>
          <a:prstGeom prst="ellipse">
            <a:avLst/>
          </a:prstGeom>
          <a:noFill/>
          <a:ln w="28575">
            <a:solidFill>
              <a:schemeClr val="tx1"/>
            </a:solidFill>
          </a:ln>
          <a:effectLst>
            <a:glow rad="88900">
              <a:schemeClr val="bg1">
                <a:alpha val="75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DC62668-A89C-4586-BF94-8FE8D200E1DB}"/>
              </a:ext>
            </a:extLst>
          </p:cNvPr>
          <p:cNvCxnSpPr>
            <a:cxnSpLocks/>
            <a:stCxn id="6" idx="6"/>
            <a:endCxn id="10" idx="2"/>
          </p:cNvCxnSpPr>
          <p:nvPr/>
        </p:nvCxnSpPr>
        <p:spPr>
          <a:xfrm flipV="1">
            <a:off x="7369332" y="1271672"/>
            <a:ext cx="2191743" cy="1418286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C91720D-47A3-44A1-8DA5-B855E72AC877}"/>
              </a:ext>
            </a:extLst>
          </p:cNvPr>
          <p:cNvSpPr txBox="1"/>
          <p:nvPr/>
        </p:nvSpPr>
        <p:spPr>
          <a:xfrm>
            <a:off x="6949440" y="287383"/>
            <a:ext cx="3203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1. Select Bit </a:t>
            </a:r>
            <a:r>
              <a:rPr lang="de-DE" dirty="0" err="1"/>
              <a:t>Flag</a:t>
            </a:r>
            <a:r>
              <a:rPr lang="de-DE" dirty="0"/>
              <a:t> Renderer Panel</a:t>
            </a:r>
            <a:endParaRPr lang="en-15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0E254B-6294-4D12-A28B-348AFE5C826F}"/>
              </a:ext>
            </a:extLst>
          </p:cNvPr>
          <p:cNvSpPr txBox="1"/>
          <p:nvPr/>
        </p:nvSpPr>
        <p:spPr>
          <a:xfrm>
            <a:off x="8238309" y="902340"/>
            <a:ext cx="2645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2. Add Bit </a:t>
            </a:r>
            <a:r>
              <a:rPr lang="de-DE" dirty="0" err="1"/>
              <a:t>Flag</a:t>
            </a:r>
            <a:r>
              <a:rPr lang="de-DE" dirty="0"/>
              <a:t> Parameters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1443B3B-FD70-4CA2-AB25-31ABCA878628}"/>
              </a:ext>
            </a:extLst>
          </p:cNvPr>
          <p:cNvCxnSpPr>
            <a:cxnSpLocks/>
            <a:stCxn id="5" idx="0"/>
            <a:endCxn id="9" idx="1"/>
          </p:cNvCxnSpPr>
          <p:nvPr/>
        </p:nvCxnSpPr>
        <p:spPr>
          <a:xfrm rot="5400000" flipH="1" flipV="1">
            <a:off x="5348797" y="1562945"/>
            <a:ext cx="2691538" cy="509747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B0A8CEF-6E69-4FD7-8AED-6477EA36CF34}"/>
              </a:ext>
            </a:extLst>
          </p:cNvPr>
          <p:cNvCxnSpPr>
            <a:cxnSpLocks/>
            <a:stCxn id="23" idx="0"/>
          </p:cNvCxnSpPr>
          <p:nvPr/>
        </p:nvCxnSpPr>
        <p:spPr>
          <a:xfrm flipV="1">
            <a:off x="5766760" y="3879671"/>
            <a:ext cx="1483126" cy="15980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28EF093-84B6-4B55-8F3B-7A5A4527EDD1}"/>
              </a:ext>
            </a:extLst>
          </p:cNvPr>
          <p:cNvSpPr txBox="1"/>
          <p:nvPr/>
        </p:nvSpPr>
        <p:spPr>
          <a:xfrm>
            <a:off x="4968240" y="5477691"/>
            <a:ext cx="15970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3. Set </a:t>
            </a:r>
            <a:r>
              <a:rPr lang="de-DE" dirty="0" err="1"/>
              <a:t>bit</a:t>
            </a:r>
            <a:r>
              <a:rPr lang="de-DE" dirty="0"/>
              <a:t> </a:t>
            </a:r>
            <a:r>
              <a:rPr lang="de-DE" dirty="0" err="1"/>
              <a:t>range</a:t>
            </a:r>
            <a:endParaRPr lang="de-DE" dirty="0"/>
          </a:p>
          <a:p>
            <a:pPr algn="ctr"/>
            <a:r>
              <a:rPr lang="de-DE" dirty="0"/>
              <a:t>(double </a:t>
            </a:r>
            <a:r>
              <a:rPr lang="de-DE" dirty="0" err="1"/>
              <a:t>click</a:t>
            </a:r>
            <a:r>
              <a:rPr lang="de-DE" dirty="0"/>
              <a:t>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5327CC7-CB7F-4ADD-B02D-F2D798A530B8}"/>
              </a:ext>
            </a:extLst>
          </p:cNvPr>
          <p:cNvSpPr txBox="1"/>
          <p:nvPr/>
        </p:nvSpPr>
        <p:spPr>
          <a:xfrm>
            <a:off x="7595067" y="5460273"/>
            <a:ext cx="14398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4. Set </a:t>
            </a:r>
            <a:r>
              <a:rPr lang="de-DE" dirty="0" err="1"/>
              <a:t>names</a:t>
            </a:r>
            <a:endParaRPr lang="de-DE" dirty="0"/>
          </a:p>
          <a:p>
            <a:pPr algn="ctr"/>
            <a:r>
              <a:rPr lang="de-DE" dirty="0"/>
              <a:t>(double </a:t>
            </a:r>
            <a:r>
              <a:rPr lang="de-DE" dirty="0" err="1"/>
              <a:t>click</a:t>
            </a:r>
            <a:r>
              <a:rPr lang="de-DE" dirty="0"/>
              <a:t>)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380E5D9-DA35-4DAD-A7AA-E1605F70E654}"/>
              </a:ext>
            </a:extLst>
          </p:cNvPr>
          <p:cNvCxnSpPr>
            <a:cxnSpLocks/>
            <a:stCxn id="25" idx="0"/>
          </p:cNvCxnSpPr>
          <p:nvPr/>
        </p:nvCxnSpPr>
        <p:spPr>
          <a:xfrm flipH="1" flipV="1">
            <a:off x="7720150" y="4506687"/>
            <a:ext cx="594826" cy="95358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39BCCF9-AEA5-4181-80EE-E3406DCD5C2E}"/>
              </a:ext>
            </a:extLst>
          </p:cNvPr>
          <p:cNvCxnSpPr>
            <a:cxnSpLocks/>
            <a:stCxn id="34" idx="0"/>
          </p:cNvCxnSpPr>
          <p:nvPr/>
        </p:nvCxnSpPr>
        <p:spPr>
          <a:xfrm flipH="1" flipV="1">
            <a:off x="10583663" y="4506687"/>
            <a:ext cx="59663" cy="9884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0514BA13-8700-4D1A-99FB-F837A144A957}"/>
              </a:ext>
            </a:extLst>
          </p:cNvPr>
          <p:cNvSpPr txBox="1"/>
          <p:nvPr/>
        </p:nvSpPr>
        <p:spPr>
          <a:xfrm>
            <a:off x="9923417" y="5495107"/>
            <a:ext cx="14398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5. Set </a:t>
            </a:r>
            <a:r>
              <a:rPr lang="de-DE" dirty="0" err="1"/>
              <a:t>colors</a:t>
            </a:r>
            <a:endParaRPr lang="de-DE" dirty="0"/>
          </a:p>
          <a:p>
            <a:pPr algn="ctr"/>
            <a:r>
              <a:rPr lang="de-DE" dirty="0"/>
              <a:t>(double </a:t>
            </a:r>
            <a:r>
              <a:rPr lang="de-DE" dirty="0" err="1"/>
              <a:t>click</a:t>
            </a:r>
            <a:r>
              <a:rPr lang="de-DE" dirty="0"/>
              <a:t>)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BC9BBA3-AE82-4552-B111-826BB7FD0643}"/>
              </a:ext>
            </a:extLst>
          </p:cNvPr>
          <p:cNvSpPr txBox="1"/>
          <p:nvPr/>
        </p:nvSpPr>
        <p:spPr>
          <a:xfrm>
            <a:off x="557349" y="1079862"/>
            <a:ext cx="5490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Byte/</a:t>
            </a:r>
            <a:r>
              <a:rPr lang="de-DE" dirty="0" err="1"/>
              <a:t>Int</a:t>
            </a:r>
            <a:r>
              <a:rPr lang="de-DE" dirty="0"/>
              <a:t> Raster Layer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colorized</a:t>
            </a:r>
            <a:r>
              <a:rPr lang="de-DE" dirty="0"/>
              <a:t> </a:t>
            </a:r>
            <a:r>
              <a:rPr lang="de-DE" dirty="0" err="1"/>
              <a:t>bit</a:t>
            </a:r>
            <a:r>
              <a:rPr lang="de-DE" dirty="0"/>
              <a:t> </a:t>
            </a:r>
            <a:r>
              <a:rPr lang="de-DE" dirty="0" err="1"/>
              <a:t>flags</a:t>
            </a:r>
            <a:endParaRPr lang="en-150" dirty="0"/>
          </a:p>
        </p:txBody>
      </p:sp>
    </p:spTree>
    <p:extLst>
      <p:ext uri="{BB962C8B-B14F-4D97-AF65-F5344CB8AC3E}">
        <p14:creationId xmlns:p14="http://schemas.microsoft.com/office/powerpoint/2010/main" val="12950814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Benjamin Jakimow</dc:creator>
  <cp:lastModifiedBy>Benjamin Jakimow</cp:lastModifiedBy>
  <cp:revision>4</cp:revision>
  <dcterms:created xsi:type="dcterms:W3CDTF">2019-12-18T13:19:16Z</dcterms:created>
  <dcterms:modified xsi:type="dcterms:W3CDTF">2019-12-18T13:35:06Z</dcterms:modified>
</cp:coreProperties>
</file>