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549-AD13-44A2-B257-F2D675B4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7F1B9-1777-4C48-B0E8-AD772A07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9D9D-453A-4984-AF9E-A38303BB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C4C4-5F5F-4F6F-B6F6-FC5C93E7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855E-E5B5-4F17-8A8D-47F73A74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724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85EF-54D4-449A-9DC5-48E654DB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7E44B-8701-42F9-ADE0-14E8B1321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B3DF-D177-4F0B-A494-3626C3C0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2026-D599-4C34-846B-94B150BC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36C5-A1BB-4917-A618-A22D5B8F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8489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DD752-9D83-4FDA-81DB-19683065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1328-5474-496F-8EE8-5C9BF0A71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A73-897C-4BE3-8B77-7D9E3144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3FA8-8728-4559-BB19-C6264593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763E-7A92-402F-B07F-823A8BDB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4708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3DCC-D0C3-470D-BBDA-A983F2B0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FE47-C55E-4C39-B3D6-A7E4C989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D38B-D167-4C1C-92FD-461DAD26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3CBD-E0FC-44CC-9F9D-D6E44B3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C6C6-080A-443C-A50F-33C6C571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922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5339-E01F-491E-A698-9D8DF837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D966-EF1E-4516-9E7F-0157F96C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92F1-F484-404A-A561-F54BA70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FE9D-51CB-4594-AB3E-B3A5CD7B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00E7-50EC-41FE-A5CD-0BD8CAFC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589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500-8478-476F-A623-125007E9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0106-8FC6-4882-80BA-E202FB52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FC14F-3842-4EEB-A398-229388C7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27F7-9C33-4700-889B-430CB4A3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E4A38-330E-4733-A104-DAC9F40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9E5C-C082-4815-96AC-0F97FD5A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831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9552-E16D-4850-A532-075DB073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2809-D4EA-48C8-8FFA-5B5CF3E6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A8D6-0FF6-4875-83A0-CBF832AF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8C521-6D67-41FA-9866-B1F73B63A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B91C4-592C-4ABB-89A7-B87F775DC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98772-1853-47E5-BB46-CF372F79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7BC50-F959-490D-ADC0-47EF5142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16693-B3B3-4C17-988E-461A2EF1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470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ED4C-2EA3-4B7A-A839-B1EFBA6B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20401-F384-46BE-B4DF-AAC645B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290AC-71DE-4497-9B38-D17F608D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1FCF-01D5-4CB6-99A8-DE4FF852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9998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C998C-25F7-4BEE-802F-558B985A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7EABD-7847-4CC2-8104-E6A71D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8FF0-70E6-4F48-8EA8-69DF418D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774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994F-DFD2-4C42-B99D-55BE6CC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BB1C-A63A-4C69-9C2C-360A38B1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DD88-84DC-4929-89EA-F36B8FAB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9FED-24B9-45B8-B6C5-CC031CB9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7339-BB00-4B1B-B005-65352457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FF24-ACBE-4C24-812A-C34298CC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961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8498-BBB2-49BA-A1D2-32A04114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D29DC-5841-4069-B91E-A37155E4F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B1819-1E44-435C-8806-45FA1811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7DF9-3381-4AB2-AD9A-5ED8FC1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CD03-D4CE-4F70-B56B-28FBA041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EE363-61EC-47AE-8862-1AFA34B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3544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E23D7-D7BE-4CE9-870E-6550992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CE57-C702-47B7-A9C8-2F8DA46E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49A5-98AB-41D6-9124-D714E2F1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3F56-B869-4397-940D-6C45C1B99CD0}" type="datetimeFigureOut">
              <a:rPr lang="en-150" smtClean="0"/>
              <a:t>18/12/2019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76E8-3AAF-4B5A-B0B0-549F560D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D697-274E-4272-8609-1B2ADCF57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C5E3-3050-4285-9BBC-549D8B83E85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180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EA885A06-2D08-405C-AE9A-52B44A56B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63"/>
          <a:stretch/>
        </p:blipFill>
        <p:spPr>
          <a:xfrm>
            <a:off x="222068" y="1138392"/>
            <a:ext cx="11646082" cy="445493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03D0B5-CDE6-46E8-AB3E-7212172C8356}"/>
              </a:ext>
            </a:extLst>
          </p:cNvPr>
          <p:cNvSpPr/>
          <p:nvPr/>
        </p:nvSpPr>
        <p:spPr>
          <a:xfrm>
            <a:off x="7837714" y="2366753"/>
            <a:ext cx="535577" cy="522514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glow rad="88900">
              <a:schemeClr val="bg1"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30A282-BE14-4509-A4D3-CCA9F02BD1F3}"/>
              </a:ext>
            </a:extLst>
          </p:cNvPr>
          <p:cNvSpPr/>
          <p:nvPr/>
        </p:nvSpPr>
        <p:spPr>
          <a:xfrm>
            <a:off x="8608422" y="2076993"/>
            <a:ext cx="341515" cy="31152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glow rad="88900">
              <a:schemeClr val="bg1">
                <a:alpha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C62668-A89C-4586-BF94-8FE8D200E1DB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8949937" y="971226"/>
            <a:ext cx="1616978" cy="126153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91720D-47A3-44A1-8DA5-B855E72AC877}"/>
              </a:ext>
            </a:extLst>
          </p:cNvPr>
          <p:cNvSpPr txBox="1"/>
          <p:nvPr/>
        </p:nvSpPr>
        <p:spPr>
          <a:xfrm>
            <a:off x="8281851" y="169817"/>
            <a:ext cx="320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Select Bit </a:t>
            </a:r>
            <a:r>
              <a:rPr lang="de-DE" dirty="0" err="1"/>
              <a:t>Flag</a:t>
            </a:r>
            <a:r>
              <a:rPr lang="de-DE" dirty="0"/>
              <a:t> Renderer Panel</a:t>
            </a:r>
            <a:endParaRPr lang="en-1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E254B-6294-4D12-A28B-348AFE5C826F}"/>
              </a:ext>
            </a:extLst>
          </p:cNvPr>
          <p:cNvSpPr txBox="1"/>
          <p:nvPr/>
        </p:nvSpPr>
        <p:spPr>
          <a:xfrm>
            <a:off x="9244149" y="601894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Add Bit </a:t>
            </a:r>
            <a:r>
              <a:rPr lang="de-DE" dirty="0" err="1"/>
              <a:t>Flag</a:t>
            </a:r>
            <a:r>
              <a:rPr lang="de-DE" dirty="0"/>
              <a:t> Parameters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443B3B-FD70-4CA2-AB25-31ABCA878628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7187542" y="1272444"/>
            <a:ext cx="2012270" cy="17634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0A8CEF-6E69-4FD7-8AED-6477EA36CF3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843754" y="2978332"/>
            <a:ext cx="999800" cy="2965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8EF093-84B6-4B55-8F3B-7A5A4527EDD1}"/>
              </a:ext>
            </a:extLst>
          </p:cNvPr>
          <p:cNvSpPr txBox="1"/>
          <p:nvPr/>
        </p:nvSpPr>
        <p:spPr>
          <a:xfrm>
            <a:off x="7045234" y="5943598"/>
            <a:ext cx="1597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3. Set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algn="ctr"/>
            <a:r>
              <a:rPr lang="de-DE" dirty="0"/>
              <a:t>(double </a:t>
            </a:r>
            <a:r>
              <a:rPr lang="de-DE" dirty="0" err="1"/>
              <a:t>click</a:t>
            </a:r>
            <a:r>
              <a:rPr lang="de-DE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27CC7-CB7F-4ADD-B02D-F2D798A530B8}"/>
              </a:ext>
            </a:extLst>
          </p:cNvPr>
          <p:cNvSpPr txBox="1"/>
          <p:nvPr/>
        </p:nvSpPr>
        <p:spPr>
          <a:xfrm>
            <a:off x="8994091" y="5943598"/>
            <a:ext cx="3135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4. Set 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color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(double </a:t>
            </a:r>
            <a:r>
              <a:rPr lang="de-DE" dirty="0" err="1"/>
              <a:t>click</a:t>
            </a:r>
            <a:r>
              <a:rPr lang="de-DE" dirty="0"/>
              <a:t>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0E5D9-DA35-4DAD-A7AA-E1605F70E654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575074" y="3500846"/>
            <a:ext cx="986722" cy="2442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9BCCF9-AEA5-4181-80EE-E3406DCD5C2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561796" y="3513910"/>
            <a:ext cx="554695" cy="2429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B80D4E-84BA-4406-90FF-31C5D2FE6EF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8934994" y="3487784"/>
            <a:ext cx="1626802" cy="2455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8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Jakimow</dc:creator>
  <cp:lastModifiedBy>Benjamin Jakimow</cp:lastModifiedBy>
  <cp:revision>6</cp:revision>
  <dcterms:created xsi:type="dcterms:W3CDTF">2019-12-18T13:19:16Z</dcterms:created>
  <dcterms:modified xsi:type="dcterms:W3CDTF">2019-12-19T22:33:02Z</dcterms:modified>
</cp:coreProperties>
</file>