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47E8-59D4-4442-B6C5-FA640782E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695C7-B53E-4C33-ADA0-751F78E6B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89E8-0AFB-41B6-AB31-E5382851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08E5-C094-4BF1-8BFF-4DC3527F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95666-4E10-4F51-A98E-538766F1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47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CFB3-A139-423F-B4A4-B84BB57F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7E189-1468-4963-B14F-004F80CB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42964-4F4D-493A-A1F7-189D5963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51DA-F5AA-42B4-AEDB-4E94EAF7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6B23-1C6E-494F-89EA-AFD1DB4F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76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4A12C-29DC-4AA5-8A78-7C053047B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BB23C-FDEF-45D6-94D8-C2B7C722C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82B9-61D0-4F17-85A1-43A9D2DF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FD46D-0472-484A-AE8D-850CCC43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AD48-AAB2-4377-AD68-5EA03F1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5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1F60-927C-4AA3-8171-57D26764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9447C-9155-452A-A9AB-1D290D03C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6AEE-5445-4259-858A-86043B01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63072-1F45-4573-B2A4-B1B1FAE6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52DDA-4103-4F47-9D31-A1077717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621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C5FD-6348-451B-833D-B949806A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4C40-D013-4DE6-8EC3-7AA047D1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546CF-EE3A-4D1F-9F4F-382F5363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65E3-217C-476D-AE8F-E5196579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97B3-0155-4265-8D28-9470BE21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4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0867-60A1-42EC-9D52-762219A0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407E-C187-499E-A454-5956FF284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CBB38-B1F0-499E-A81A-E387FDFC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EA450-46F5-43C4-95CB-A519CC14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AE774-2D8F-486A-B875-8BCE422D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9E7B0-B99F-411A-A556-BD1E3974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177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E4F6-71DC-4F09-B438-7722DAEC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1DD86-D11E-4C85-AE4D-F588C7C7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2496C-B39E-498C-ABC5-C2C624A70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F1626-8E2F-4219-9A1B-3528CC269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AB45C-C0E3-417B-938F-4A1DAAB68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F14F1-59C9-40CD-8E0E-AD961907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D6F5D-3F35-4B1A-A1E6-860832F6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C64C4-92C1-4983-9280-8AD476E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62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D38-3875-4B61-AEF1-3D4A5BDA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7C5F8-6DB7-4FAC-91B3-E99AD37D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BA94B-06DE-40E7-A2B0-D9CF68A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BA75-29F3-4EDE-B558-A489BD98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1140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EE2C3-7124-451C-AC5A-B909E280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B7F55-14FF-4429-9587-0371B6B6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74219-20A6-488C-9D8F-203D88F75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619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4D29D-8798-4783-B7B3-4B21114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3692-5073-43C2-AF36-467E14A2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B2A07-919E-4F91-9C45-F5B0054A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BA5AE-C570-40AB-9F6F-9BE13B28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F561-17CB-4270-93E3-E7FABDB6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06887-5416-494F-AF6E-3ED0BE6A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060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58E-1E2F-4A55-8E77-2744E077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5423-0644-4AF9-822D-D9F9532F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B2416-DECD-4B08-BCA8-10A27828A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596F-10B7-4EC5-ACA1-98B284B4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F333F-42DC-4ACB-9E71-D4C07157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F315F-72D6-49D9-861D-AAC50E53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000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FD3FC-41ED-4510-92BA-06E41A17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B4BA3-C0BA-46B6-9846-E1286BE85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5240-C68B-40A3-A213-A3764835D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F9BEB-242F-46FC-9B2F-953F372B468B}" type="datetimeFigureOut">
              <a:rPr lang="en-ID" smtClean="0"/>
              <a:t>15/07/2025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3AA54-E3B6-4E61-9D69-E99091B4B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A628-CE20-445C-90A4-DF233823C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61645-5B8C-4D00-A325-D2DB89AD368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185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D7C5-4F88-412E-86B2-DA930E610F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ED75-4AB1-45F4-968B-2EE42F001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988DD-2092-408E-B26C-F94F3A5E2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147" y="-589368"/>
            <a:ext cx="9326277" cy="5811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48751-723D-4146-947E-3D842A045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7676" y="1932036"/>
            <a:ext cx="9126224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50FB-8011-438A-B901-99749AD5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B694-4EFB-4A46-B001-8ED92A41F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51DB5-7F4B-47EB-94C6-92D38EAA2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504417"/>
            <a:ext cx="9602540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78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C10B-2EB4-4B05-9315-BD5E9006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BA2248-393C-4B1C-B712-2E75C1E96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678" y="1929317"/>
            <a:ext cx="7830643" cy="41439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F680D-48D9-4EC4-A4D0-B1E150C68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095" y="131061"/>
            <a:ext cx="9011908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4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3</cp:revision>
  <dcterms:created xsi:type="dcterms:W3CDTF">2025-07-15T11:08:58Z</dcterms:created>
  <dcterms:modified xsi:type="dcterms:W3CDTF">2025-07-15T11:38:55Z</dcterms:modified>
</cp:coreProperties>
</file>