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6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69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37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3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FCBC-FD4F-475A-BC73-9579E4E789A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F53B7E-3E72-474F-98A8-489072AA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435C6D-5E77-455A-8B57-2A3B1ACAB382}"/>
              </a:ext>
            </a:extLst>
          </p:cNvPr>
          <p:cNvSpPr txBox="1"/>
          <p:nvPr/>
        </p:nvSpPr>
        <p:spPr>
          <a:xfrm>
            <a:off x="3065171" y="2150771"/>
            <a:ext cx="6890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</a:p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to</a:t>
            </a:r>
          </a:p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my</a:t>
            </a:r>
          </a:p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47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F472C5-1A9D-46DC-B57D-E71919794D04}"/>
              </a:ext>
            </a:extLst>
          </p:cNvPr>
          <p:cNvSpPr/>
          <p:nvPr/>
        </p:nvSpPr>
        <p:spPr>
          <a:xfrm>
            <a:off x="2176528" y="715333"/>
            <a:ext cx="8422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ionic radii of an element is a measure of the size of an 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the distance from the nucleus of an ion up to which it has an influence on its </a:t>
            </a:r>
            <a:r>
              <a:rPr lang="en-US" sz="2000" b="0" i="0">
                <a:solidFill>
                  <a:srgbClr val="040C28"/>
                </a:solidFill>
                <a:effectLst/>
                <a:latin typeface="Google Sans"/>
              </a:rPr>
              <a:t>electron cloud.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51641C-4987-4055-AA97-BD07995DCF30}"/>
              </a:ext>
            </a:extLst>
          </p:cNvPr>
          <p:cNvSpPr txBox="1"/>
          <p:nvPr/>
        </p:nvSpPr>
        <p:spPr>
          <a:xfrm>
            <a:off x="4621369" y="61782"/>
            <a:ext cx="294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 Radius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438FD4-457F-4E19-B41A-C44E62C87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26" y="1946856"/>
            <a:ext cx="7034548" cy="46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4DCAF06-3F5B-41DC-AFEA-B88CB348C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558"/>
            <a:ext cx="12192000" cy="5003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30AA3-2494-46D1-937D-5DF6D9BCB7F2}"/>
              </a:ext>
            </a:extLst>
          </p:cNvPr>
          <p:cNvSpPr txBox="1"/>
          <p:nvPr/>
        </p:nvSpPr>
        <p:spPr>
          <a:xfrm>
            <a:off x="2316050" y="771108"/>
            <a:ext cx="730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trend of ionic radius</a:t>
            </a:r>
          </a:p>
        </p:txBody>
      </p:sp>
    </p:spTree>
    <p:extLst>
      <p:ext uri="{BB962C8B-B14F-4D97-AF65-F5344CB8AC3E}">
        <p14:creationId xmlns:p14="http://schemas.microsoft.com/office/powerpoint/2010/main" val="305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201313-2CE4-4A35-8A77-240A9D7C2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18E788-F1CD-471D-8F38-EA79CA1210FB}"/>
              </a:ext>
            </a:extLst>
          </p:cNvPr>
          <p:cNvSpPr/>
          <p:nvPr/>
        </p:nvSpPr>
        <p:spPr>
          <a:xfrm>
            <a:off x="0" y="6259133"/>
            <a:ext cx="12192000" cy="5988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20917BC-20BC-4F7C-99F9-583F0103B18C}"/>
              </a:ext>
            </a:extLst>
          </p:cNvPr>
          <p:cNvSpPr/>
          <p:nvPr/>
        </p:nvSpPr>
        <p:spPr>
          <a:xfrm>
            <a:off x="1429555" y="618187"/>
            <a:ext cx="9053848" cy="598869"/>
          </a:xfrm>
          <a:prstGeom prst="rightArrow">
            <a:avLst>
              <a:gd name="adj1" fmla="val 50000"/>
              <a:gd name="adj2" fmla="val 8571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C1396E-9577-449F-89C6-202F49677B36}"/>
              </a:ext>
            </a:extLst>
          </p:cNvPr>
          <p:cNvSpPr txBox="1"/>
          <p:nvPr/>
        </p:nvSpPr>
        <p:spPr>
          <a:xfrm>
            <a:off x="4640687" y="732955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 radii decrease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75FDE9CB-F27F-48B2-A8EA-B796DB594C52}"/>
              </a:ext>
            </a:extLst>
          </p:cNvPr>
          <p:cNvSpPr/>
          <p:nvPr/>
        </p:nvSpPr>
        <p:spPr>
          <a:xfrm rot="10800000">
            <a:off x="10483403" y="1129552"/>
            <a:ext cx="785611" cy="4000029"/>
          </a:xfrm>
          <a:prstGeom prst="downArrow">
            <a:avLst>
              <a:gd name="adj1" fmla="val 50000"/>
              <a:gd name="adj2" fmla="val 7753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C114EB-5956-42D4-84F7-1D8D09164236}"/>
              </a:ext>
            </a:extLst>
          </p:cNvPr>
          <p:cNvSpPr txBox="1"/>
          <p:nvPr/>
        </p:nvSpPr>
        <p:spPr>
          <a:xfrm rot="16200000">
            <a:off x="9475025" y="2944901"/>
            <a:ext cx="28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 radii decrease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5BBEC8-0F1C-48B8-9066-F18472CDF788}"/>
              </a:ext>
            </a:extLst>
          </p:cNvPr>
          <p:cNvSpPr txBox="1"/>
          <p:nvPr/>
        </p:nvSpPr>
        <p:spPr>
          <a:xfrm>
            <a:off x="4640687" y="1497551"/>
            <a:ext cx="327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0D63D6-A906-488B-AF34-C6B412F05BAD}"/>
              </a:ext>
            </a:extLst>
          </p:cNvPr>
          <p:cNvSpPr txBox="1"/>
          <p:nvPr/>
        </p:nvSpPr>
        <p:spPr>
          <a:xfrm>
            <a:off x="4198513" y="2905780"/>
            <a:ext cx="484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staying with me</a:t>
            </a:r>
          </a:p>
        </p:txBody>
      </p:sp>
    </p:spTree>
    <p:extLst>
      <p:ext uri="{BB962C8B-B14F-4D97-AF65-F5344CB8AC3E}">
        <p14:creationId xmlns:p14="http://schemas.microsoft.com/office/powerpoint/2010/main" val="17409726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AEE059-73A2-4067-8CAC-40E4B7C7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15" y="170175"/>
            <a:ext cx="2095500" cy="2447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E408B5-7124-4334-9FF1-F4968AE34C76}"/>
              </a:ext>
            </a:extLst>
          </p:cNvPr>
          <p:cNvSpPr txBox="1"/>
          <p:nvPr/>
        </p:nvSpPr>
        <p:spPr>
          <a:xfrm>
            <a:off x="7521262" y="3696236"/>
            <a:ext cx="3734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Jakir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1913051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No. :000013283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Begum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Rokeya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Rangpur.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19" y="2855146"/>
            <a:ext cx="3332004" cy="34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1E3878-D356-49CE-B5FC-1980E5AD7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08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DD8A4E-AFF3-4D11-94EF-8F752EE810E8}"/>
              </a:ext>
            </a:extLst>
          </p:cNvPr>
          <p:cNvSpPr txBox="1"/>
          <p:nvPr/>
        </p:nvSpPr>
        <p:spPr>
          <a:xfrm>
            <a:off x="4314423" y="1240735"/>
            <a:ext cx="284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2D6982-DB6D-4544-A1C3-DFA54BDA197E}"/>
              </a:ext>
            </a:extLst>
          </p:cNvPr>
          <p:cNvSpPr/>
          <p:nvPr/>
        </p:nvSpPr>
        <p:spPr>
          <a:xfrm>
            <a:off x="1120460" y="2828835"/>
            <a:ext cx="44818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1. Ionization potential</a:t>
            </a:r>
          </a:p>
          <a:p>
            <a:r>
              <a:rPr lang="en-US" sz="2800" b="1" dirty="0"/>
              <a:t> 2. Election Affinity</a:t>
            </a:r>
          </a:p>
          <a:p>
            <a:r>
              <a:rPr lang="en-US" sz="2800" b="1" dirty="0"/>
              <a:t> 3. Atomic Radii</a:t>
            </a:r>
          </a:p>
          <a:p>
            <a:r>
              <a:rPr lang="en-US" sz="2800" b="1" dirty="0"/>
              <a:t> 4. Ionic Radii</a:t>
            </a:r>
          </a:p>
        </p:txBody>
      </p:sp>
    </p:spTree>
    <p:extLst>
      <p:ext uri="{BB962C8B-B14F-4D97-AF65-F5344CB8AC3E}">
        <p14:creationId xmlns:p14="http://schemas.microsoft.com/office/powerpoint/2010/main" val="22765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C29ED9-650C-45F6-98D3-4E5C7A18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1FBF80-DBA8-4261-A1D5-DDB544CBBF90}"/>
              </a:ext>
            </a:extLst>
          </p:cNvPr>
          <p:cNvSpPr/>
          <p:nvPr/>
        </p:nvSpPr>
        <p:spPr>
          <a:xfrm>
            <a:off x="11719775" y="0"/>
            <a:ext cx="472225" cy="48810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4B61A7-CC32-474B-8463-4D9254C1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5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7C1F4-C8BE-4478-9A2E-758F63FE6C93}"/>
              </a:ext>
            </a:extLst>
          </p:cNvPr>
          <p:cNvSpPr/>
          <p:nvPr/>
        </p:nvSpPr>
        <p:spPr>
          <a:xfrm>
            <a:off x="1584101" y="1416676"/>
            <a:ext cx="9105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electron affinity of an element is defined as the energy released when an electron is added to an isolated gaseous atom to form a gaseous anion or negative 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A4DB3AA-E7A4-457D-AA85-0EE20535D1B1}"/>
              </a:ext>
            </a:extLst>
          </p:cNvPr>
          <p:cNvSpPr/>
          <p:nvPr/>
        </p:nvSpPr>
        <p:spPr>
          <a:xfrm>
            <a:off x="4005330" y="412123"/>
            <a:ext cx="5009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 Affinity  </a:t>
            </a:r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83B8DD-1F4A-40F7-8685-CF406596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29006"/>
            <a:ext cx="12195890" cy="4128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6070784-5EBF-4861-9CFC-BDDC4FD31AC2}"/>
              </a:ext>
            </a:extLst>
          </p:cNvPr>
          <p:cNvSpPr/>
          <p:nvPr/>
        </p:nvSpPr>
        <p:spPr>
          <a:xfrm>
            <a:off x="10354613" y="991673"/>
            <a:ext cx="1837386" cy="58663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1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870540-5081-452A-9AB8-136B880E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" y="1473625"/>
            <a:ext cx="12095408" cy="538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E81332-8375-4E56-8EA4-BB24EFEE74B8}"/>
              </a:ext>
            </a:extLst>
          </p:cNvPr>
          <p:cNvSpPr txBox="1"/>
          <p:nvPr/>
        </p:nvSpPr>
        <p:spPr>
          <a:xfrm>
            <a:off x="2116428" y="656822"/>
            <a:ext cx="795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trend of electron affinity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52C75F-F17D-4EA0-BD9E-3BD0AEB238D8}"/>
              </a:ext>
            </a:extLst>
          </p:cNvPr>
          <p:cNvSpPr txBox="1"/>
          <p:nvPr/>
        </p:nvSpPr>
        <p:spPr>
          <a:xfrm>
            <a:off x="4663225" y="1473625"/>
            <a:ext cx="296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3808F1-D208-403A-A93C-746C389C991B}"/>
              </a:ext>
            </a:extLst>
          </p:cNvPr>
          <p:cNvSpPr txBox="1"/>
          <p:nvPr/>
        </p:nvSpPr>
        <p:spPr>
          <a:xfrm rot="16200000">
            <a:off x="-64394" y="3567449"/>
            <a:ext cx="145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215957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06CB4B-14FA-44C9-90D0-D7AD6F8ACE12}"/>
              </a:ext>
            </a:extLst>
          </p:cNvPr>
          <p:cNvSpPr/>
          <p:nvPr/>
        </p:nvSpPr>
        <p:spPr>
          <a:xfrm>
            <a:off x="1648496" y="1609860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atomic radii of an element is a measure of the size of an atom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is the distance between the nucleus of an atom and the outermost electron shell.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CE21F6-87E2-484F-A291-D2CDACD5D26C}"/>
              </a:ext>
            </a:extLst>
          </p:cNvPr>
          <p:cNvSpPr/>
          <p:nvPr/>
        </p:nvSpPr>
        <p:spPr>
          <a:xfrm>
            <a:off x="4760002" y="449617"/>
            <a:ext cx="2489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radii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319D1A-153C-485C-8F9D-AAF70F5B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6" y="3039415"/>
            <a:ext cx="5524668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E00048-1CB6-4E75-B56C-7632000E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40" y="1517855"/>
            <a:ext cx="9899560" cy="5340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F1022A-0146-4939-B585-E4E6D06B18DB}"/>
              </a:ext>
            </a:extLst>
          </p:cNvPr>
          <p:cNvSpPr txBox="1"/>
          <p:nvPr/>
        </p:nvSpPr>
        <p:spPr>
          <a:xfrm>
            <a:off x="2176530" y="708337"/>
            <a:ext cx="522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trend of atomic radii</a:t>
            </a:r>
          </a:p>
        </p:txBody>
      </p:sp>
    </p:spTree>
    <p:extLst>
      <p:ext uri="{BB962C8B-B14F-4D97-AF65-F5344CB8AC3E}">
        <p14:creationId xmlns:p14="http://schemas.microsoft.com/office/powerpoint/2010/main" val="3851876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160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Google Sans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Rasel</dc:creator>
  <cp:lastModifiedBy>User</cp:lastModifiedBy>
  <cp:revision>7</cp:revision>
  <dcterms:created xsi:type="dcterms:W3CDTF">2023-07-18T18:26:46Z</dcterms:created>
  <dcterms:modified xsi:type="dcterms:W3CDTF">2023-07-20T08:11:10Z</dcterms:modified>
</cp:coreProperties>
</file>