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A9F4-A839-4960-8287-412BE9FA9599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F1E8-02A4-4267-B32F-0EAAC0F041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" y="304800"/>
            <a:ext cx="8973169" cy="63027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date_salary (amount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609599"/>
            <a:ext cx="8705761" cy="5218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du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370455" cy="5996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men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799"/>
            <a:ext cx="8824076" cy="5366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0999"/>
            <a:ext cx="8795634" cy="53270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d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688634" cy="5248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le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669744" cy="53178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609600"/>
            <a:ext cx="8698105" cy="5273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ow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762000"/>
            <a:ext cx="8540039" cy="54817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te sl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685799"/>
            <a:ext cx="8338127" cy="56268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date_salary (%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533400"/>
            <a:ext cx="8704157" cy="515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SETA</dc:creator>
  <cp:lastModifiedBy>SETA</cp:lastModifiedBy>
  <cp:revision>1</cp:revision>
  <dcterms:created xsi:type="dcterms:W3CDTF">2018-04-25T06:29:54Z</dcterms:created>
  <dcterms:modified xsi:type="dcterms:W3CDTF">2018-04-25T06:38:19Z</dcterms:modified>
</cp:coreProperties>
</file>