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handoutMasterIdLst>
    <p:handoutMasterId r:id="rId27"/>
  </p:handoutMasterIdLst>
  <p:sldIdLst>
    <p:sldId id="279" r:id="rId5"/>
    <p:sldId id="290" r:id="rId6"/>
    <p:sldId id="287" r:id="rId7"/>
    <p:sldId id="313" r:id="rId8"/>
    <p:sldId id="296" r:id="rId9"/>
    <p:sldId id="326" r:id="rId10"/>
    <p:sldId id="324" r:id="rId11"/>
    <p:sldId id="323" r:id="rId12"/>
    <p:sldId id="299" r:id="rId13"/>
    <p:sldId id="311" r:id="rId14"/>
    <p:sldId id="316" r:id="rId15"/>
    <p:sldId id="317" r:id="rId16"/>
    <p:sldId id="318" r:id="rId17"/>
    <p:sldId id="319" r:id="rId18"/>
    <p:sldId id="320" r:id="rId19"/>
    <p:sldId id="321" r:id="rId20"/>
    <p:sldId id="322" r:id="rId21"/>
    <p:sldId id="325" r:id="rId22"/>
    <p:sldId id="293" r:id="rId23"/>
    <p:sldId id="295" r:id="rId24"/>
    <p:sldId id="294"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6"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280" autoAdjust="0"/>
  </p:normalViewPr>
  <p:slideViewPr>
    <p:cSldViewPr>
      <p:cViewPr>
        <p:scale>
          <a:sx n="91" d="100"/>
          <a:sy n="91" d="100"/>
        </p:scale>
        <p:origin x="1806" y="4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7922399-8F89-408C-9341-D40CA0241FCA}"/>
              </a:ext>
            </a:extLst>
          </p:cNvPr>
          <p:cNvGrpSpPr/>
          <p:nvPr userDrawn="1"/>
        </p:nvGrpSpPr>
        <p:grpSpPr>
          <a:xfrm>
            <a:off x="0" y="1"/>
            <a:ext cx="12188825"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xmlns=""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6" name="Rectangle 5">
              <a:extLst>
                <a:ext uri="{FF2B5EF4-FFF2-40B4-BE49-F238E27FC236}">
                  <a16:creationId xmlns:a16="http://schemas.microsoft.com/office/drawing/2014/main" xmlns=""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7" name="Rectangle 6">
              <a:extLst>
                <a:ext uri="{FF2B5EF4-FFF2-40B4-BE49-F238E27FC236}">
                  <a16:creationId xmlns:a16="http://schemas.microsoft.com/office/drawing/2014/main" xmlns=""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8" name="Rectangle 7">
              <a:extLst>
                <a:ext uri="{FF2B5EF4-FFF2-40B4-BE49-F238E27FC236}">
                  <a16:creationId xmlns:a16="http://schemas.microsoft.com/office/drawing/2014/main" xmlns=""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9" name="Rectangle 8">
              <a:extLst>
                <a:ext uri="{FF2B5EF4-FFF2-40B4-BE49-F238E27FC236}">
                  <a16:creationId xmlns:a16="http://schemas.microsoft.com/office/drawing/2014/main" xmlns=""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5" name="Rectangle 14">
              <a:extLst>
                <a:ext uri="{FF2B5EF4-FFF2-40B4-BE49-F238E27FC236}">
                  <a16:creationId xmlns:a16="http://schemas.microsoft.com/office/drawing/2014/main" xmlns=""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16" name="Rectangle 15">
              <a:extLst>
                <a:ext uri="{FF2B5EF4-FFF2-40B4-BE49-F238E27FC236}">
                  <a16:creationId xmlns:a16="http://schemas.microsoft.com/office/drawing/2014/main" xmlns=""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grpSp>
      <p:sp>
        <p:nvSpPr>
          <p:cNvPr id="20" name="Rectangle 19">
            <a:extLst>
              <a:ext uri="{FF2B5EF4-FFF2-40B4-BE49-F238E27FC236}">
                <a16:creationId xmlns:a16="http://schemas.microsoft.com/office/drawing/2014/main" xmlns="" id="{7271D27F-F18F-48D4-ABF0-157A76F8D909}"/>
              </a:ext>
            </a:extLst>
          </p:cNvPr>
          <p:cNvSpPr/>
          <p:nvPr userDrawn="1"/>
        </p:nvSpPr>
        <p:spPr>
          <a:xfrm>
            <a:off x="0" y="1"/>
            <a:ext cx="12188825"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sp>
        <p:nvSpPr>
          <p:cNvPr id="38" name="Freeform: Shape 37">
            <a:extLst>
              <a:ext uri="{FF2B5EF4-FFF2-40B4-BE49-F238E27FC236}">
                <a16:creationId xmlns:a16="http://schemas.microsoft.com/office/drawing/2014/main" xmlns="" id="{50027EDB-1D1D-4165-80FC-FDCCD04FF30D}"/>
              </a:ext>
            </a:extLst>
          </p:cNvPr>
          <p:cNvSpPr/>
          <p:nvPr userDrawn="1"/>
        </p:nvSpPr>
        <p:spPr>
          <a:xfrm>
            <a:off x="-1" y="1"/>
            <a:ext cx="4778719"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399" dirty="0"/>
          </a:p>
        </p:txBody>
      </p:sp>
      <p:sp>
        <p:nvSpPr>
          <p:cNvPr id="40" name="Picture Placeholder 39">
            <a:extLst>
              <a:ext uri="{FF2B5EF4-FFF2-40B4-BE49-F238E27FC236}">
                <a16:creationId xmlns:a16="http://schemas.microsoft.com/office/drawing/2014/main" xmlns="" id="{5588DAC9-9605-47F7-AA27-84E30747CFFD}"/>
              </a:ext>
            </a:extLst>
          </p:cNvPr>
          <p:cNvSpPr>
            <a:spLocks noGrp="1"/>
          </p:cNvSpPr>
          <p:nvPr userDrawn="1">
            <p:ph type="pic" sz="quarter" idx="14" hasCustomPrompt="1"/>
          </p:nvPr>
        </p:nvSpPr>
        <p:spPr>
          <a:xfrm>
            <a:off x="-1" y="3"/>
            <a:ext cx="4545028"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dirty="0"/>
              <a:t>Insert Image</a:t>
            </a:r>
            <a:endParaRPr lang="en-GB" dirty="0"/>
          </a:p>
        </p:txBody>
      </p:sp>
      <p:sp>
        <p:nvSpPr>
          <p:cNvPr id="2" name="Title 1">
            <a:extLst>
              <a:ext uri="{FF2B5EF4-FFF2-40B4-BE49-F238E27FC236}">
                <a16:creationId xmlns:a16="http://schemas.microsoft.com/office/drawing/2014/main" xmlns="" id="{73B39506-58A9-4B12-A7D1-1B956C6BFAD5}"/>
              </a:ext>
            </a:extLst>
          </p:cNvPr>
          <p:cNvSpPr>
            <a:spLocks noGrp="1"/>
          </p:cNvSpPr>
          <p:nvPr>
            <p:ph type="title" hasCustomPrompt="1"/>
          </p:nvPr>
        </p:nvSpPr>
        <p:spPr>
          <a:xfrm>
            <a:off x="5214438" y="504420"/>
            <a:ext cx="6403028" cy="1480711"/>
          </a:xfrm>
        </p:spPr>
        <p:txBody>
          <a:bodyPr vert="horz" lIns="91440" tIns="45720" rIns="91440" bIns="45720" rtlCol="0" anchor="b">
            <a:noAutofit/>
          </a:bodyPr>
          <a:lstStyle>
            <a:lvl1pPr>
              <a:defRPr lang="en-GB" sz="2399" b="1" dirty="0">
                <a:solidFill>
                  <a:schemeClr val="accent2"/>
                </a:solidFill>
                <a:latin typeface="+mj-lt"/>
                <a:cs typeface="Arial" panose="020B0604020202020204" pitchFamily="34" charset="0"/>
              </a:defRPr>
            </a:lvl1pPr>
          </a:lstStyle>
          <a:p>
            <a:pPr marL="0" lvl="0"/>
            <a:r>
              <a:rPr lang="en-US" dirty="0"/>
              <a:t>CLICK TO EDIT MASTER TITLE STYLE</a:t>
            </a:r>
            <a:endParaRPr lang="en-GB" dirty="0"/>
          </a:p>
        </p:txBody>
      </p:sp>
      <p:sp>
        <p:nvSpPr>
          <p:cNvPr id="23" name="Oval 22">
            <a:extLst>
              <a:ext uri="{FF2B5EF4-FFF2-40B4-BE49-F238E27FC236}">
                <a16:creationId xmlns:a16="http://schemas.microsoft.com/office/drawing/2014/main" xmlns="" id="{1CB2E658-DE02-4D14-8415-C9DDE61D9C38}"/>
              </a:ext>
            </a:extLst>
          </p:cNvPr>
          <p:cNvSpPr/>
          <p:nvPr userDrawn="1"/>
        </p:nvSpPr>
        <p:spPr>
          <a:xfrm>
            <a:off x="11227890" y="6327865"/>
            <a:ext cx="389585"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dirty="0"/>
          </a:p>
        </p:txBody>
      </p:sp>
      <p:cxnSp>
        <p:nvCxnSpPr>
          <p:cNvPr id="24" name="Straight Connector 23">
            <a:extLst>
              <a:ext uri="{FF2B5EF4-FFF2-40B4-BE49-F238E27FC236}">
                <a16:creationId xmlns:a16="http://schemas.microsoft.com/office/drawing/2014/main" xmlns="" id="{7E270D38-BDD4-4090-8678-9B54159F6735}"/>
              </a:ext>
            </a:extLst>
          </p:cNvPr>
          <p:cNvCxnSpPr/>
          <p:nvPr userDrawn="1"/>
        </p:nvCxnSpPr>
        <p:spPr>
          <a:xfrm>
            <a:off x="11104165"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xmlns="" id="{6CBA0A2A-9DE2-4857-B906-40C2FAD631A5}"/>
              </a:ext>
            </a:extLst>
          </p:cNvPr>
          <p:cNvSpPr>
            <a:spLocks noGrp="1"/>
          </p:cNvSpPr>
          <p:nvPr>
            <p:ph type="sldNum" sz="quarter" idx="19"/>
          </p:nvPr>
        </p:nvSpPr>
        <p:spPr>
          <a:xfrm>
            <a:off x="11227881" y="6327866"/>
            <a:ext cx="389585"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GB" smtClean="0"/>
              <a:pPr/>
              <a:t>‹#›</a:t>
            </a:fld>
            <a:endParaRPr lang="en-GB" dirty="0"/>
          </a:p>
        </p:txBody>
      </p:sp>
      <p:sp>
        <p:nvSpPr>
          <p:cNvPr id="28" name="Text Placeholder 18">
            <a:extLst>
              <a:ext uri="{FF2B5EF4-FFF2-40B4-BE49-F238E27FC236}">
                <a16:creationId xmlns:a16="http://schemas.microsoft.com/office/drawing/2014/main" xmlns="" id="{80494784-E07F-4E9E-941E-43AEB2F5F20B}"/>
              </a:ext>
            </a:extLst>
          </p:cNvPr>
          <p:cNvSpPr>
            <a:spLocks noGrp="1"/>
          </p:cNvSpPr>
          <p:nvPr>
            <p:ph type="body" sz="quarter" idx="20"/>
          </p:nvPr>
        </p:nvSpPr>
        <p:spPr>
          <a:xfrm>
            <a:off x="5214438"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sp>
        <p:nvSpPr>
          <p:cNvPr id="29" name="Text Placeholder 18">
            <a:extLst>
              <a:ext uri="{FF2B5EF4-FFF2-40B4-BE49-F238E27FC236}">
                <a16:creationId xmlns:a16="http://schemas.microsoft.com/office/drawing/2014/main" xmlns="" id="{39D8D742-FDDB-4DD7-B481-22264BEA4513}"/>
              </a:ext>
            </a:extLst>
          </p:cNvPr>
          <p:cNvSpPr>
            <a:spLocks noGrp="1"/>
          </p:cNvSpPr>
          <p:nvPr>
            <p:ph type="body" sz="quarter" idx="16"/>
          </p:nvPr>
        </p:nvSpPr>
        <p:spPr>
          <a:xfrm>
            <a:off x="8600732" y="2526124"/>
            <a:ext cx="3016734"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a:t>Edit Master text styles</a:t>
            </a:r>
          </a:p>
        </p:txBody>
      </p:sp>
      <p:cxnSp>
        <p:nvCxnSpPr>
          <p:cNvPr id="30" name="Straight Connector 29">
            <a:extLst>
              <a:ext uri="{FF2B5EF4-FFF2-40B4-BE49-F238E27FC236}">
                <a16:creationId xmlns:a16="http://schemas.microsoft.com/office/drawing/2014/main" xmlns="" id="{59FC3108-6645-447A-94B4-5B886047C764}"/>
              </a:ext>
            </a:extLst>
          </p:cNvPr>
          <p:cNvCxnSpPr/>
          <p:nvPr userDrawn="1"/>
        </p:nvCxnSpPr>
        <p:spPr>
          <a:xfrm>
            <a:off x="0" y="6523059"/>
            <a:ext cx="1110706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43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 id="2147483684"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8000" dirty="0">
                <a:solidFill>
                  <a:srgbClr val="00B0F0"/>
                </a:solidFill>
                <a:latin typeface="Arial Black" panose="020B0A04020102020204" pitchFamily="34" charset="0"/>
                <a:ea typeface="Adobe Gothic Std B" panose="020B0800000000000000" pitchFamily="34" charset="-128"/>
              </a:rPr>
              <a:t>Welcome </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2" y="1657352"/>
            <a:ext cx="9071748" cy="4895848"/>
          </a:xfrm>
          <a:prstGeom prst="rect">
            <a:avLst/>
          </a:prstGeom>
        </p:spPr>
      </p:pic>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1: (Proper Planning)  </a:t>
            </a:r>
          </a:p>
        </p:txBody>
      </p:sp>
    </p:spTree>
    <p:extLst>
      <p:ext uri="{BB962C8B-B14F-4D97-AF65-F5344CB8AC3E}">
        <p14:creationId xmlns:p14="http://schemas.microsoft.com/office/powerpoint/2010/main" val="9295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11</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2: Bed Room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79" y="1448693"/>
            <a:ext cx="9074681" cy="5104507"/>
          </a:xfrm>
          <a:prstGeom prst="rect">
            <a:avLst/>
          </a:prstGeom>
        </p:spPr>
      </p:pic>
    </p:spTree>
    <p:extLst>
      <p:ext uri="{BB962C8B-B14F-4D97-AF65-F5344CB8AC3E}">
        <p14:creationId xmlns:p14="http://schemas.microsoft.com/office/powerpoint/2010/main" val="342583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12</a:t>
            </a:fld>
            <a:endParaRPr lang="en-US"/>
          </a:p>
        </p:txBody>
      </p:sp>
      <p:sp>
        <p:nvSpPr>
          <p:cNvPr id="5" name="TextBox 4"/>
          <p:cNvSpPr txBox="1"/>
          <p:nvPr/>
        </p:nvSpPr>
        <p:spPr>
          <a:xfrm>
            <a:off x="1075673" y="550864"/>
            <a:ext cx="9752251" cy="707886"/>
          </a:xfrm>
          <a:prstGeom prst="rect">
            <a:avLst/>
          </a:prstGeom>
          <a:noFill/>
        </p:spPr>
        <p:txBody>
          <a:bodyPr wrap="square" rtlCol="0">
            <a:spAutoFit/>
          </a:bodyPr>
          <a:lstStyle/>
          <a:p>
            <a:pPr algn="ctr"/>
            <a:r>
              <a:rPr lang="en-US" sz="4000" b="1" dirty="0"/>
              <a:t>Step 3: Living Room, Toilet, Dining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748" y="1513591"/>
            <a:ext cx="8990012" cy="5056881"/>
          </a:xfrm>
          <a:prstGeom prst="rect">
            <a:avLst/>
          </a:prstGeom>
        </p:spPr>
      </p:pic>
    </p:spTree>
    <p:extLst>
      <p:ext uri="{BB962C8B-B14F-4D97-AF65-F5344CB8AC3E}">
        <p14:creationId xmlns:p14="http://schemas.microsoft.com/office/powerpoint/2010/main" val="142821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13</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4: Living Room, Kitchen, Porch &amp; </a:t>
            </a:r>
            <a:r>
              <a:rPr lang="en-US" sz="4000" b="1" dirty="0" err="1"/>
              <a:t>Sitout</a:t>
            </a:r>
            <a:r>
              <a:rPr lang="en-US" sz="4000" b="1"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11" y="1363410"/>
            <a:ext cx="9257001" cy="5207062"/>
          </a:xfrm>
          <a:prstGeom prst="rect">
            <a:avLst/>
          </a:prstGeom>
        </p:spPr>
      </p:pic>
    </p:spTree>
    <p:extLst>
      <p:ext uri="{BB962C8B-B14F-4D97-AF65-F5344CB8AC3E}">
        <p14:creationId xmlns:p14="http://schemas.microsoft.com/office/powerpoint/2010/main" val="17758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14</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5: Ready for Convert 3D Mode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15162"/>
            <a:ext cx="8991600" cy="5057774"/>
          </a:xfrm>
          <a:prstGeom prst="rect">
            <a:avLst/>
          </a:prstGeom>
        </p:spPr>
      </p:pic>
    </p:spTree>
    <p:extLst>
      <p:ext uri="{BB962C8B-B14F-4D97-AF65-F5344CB8AC3E}">
        <p14:creationId xmlns:p14="http://schemas.microsoft.com/office/powerpoint/2010/main" val="411946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15</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6: Let’s Convert 3D Mode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1651830"/>
            <a:ext cx="9296399" cy="4723570"/>
          </a:xfrm>
          <a:prstGeom prst="rect">
            <a:avLst/>
          </a:prstGeom>
        </p:spPr>
      </p:pic>
    </p:spTree>
    <p:extLst>
      <p:ext uri="{BB962C8B-B14F-4D97-AF65-F5344CB8AC3E}">
        <p14:creationId xmlns:p14="http://schemas.microsoft.com/office/powerpoint/2010/main" val="187141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16</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7:  3D Mode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811" y="1447800"/>
            <a:ext cx="8876001" cy="5122672"/>
          </a:xfrm>
          <a:prstGeom prst="rect">
            <a:avLst/>
          </a:prstGeom>
        </p:spPr>
      </p:pic>
    </p:spTree>
    <p:extLst>
      <p:ext uri="{BB962C8B-B14F-4D97-AF65-F5344CB8AC3E}">
        <p14:creationId xmlns:p14="http://schemas.microsoft.com/office/powerpoint/2010/main" val="398214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17</a:t>
            </a:fld>
            <a:endParaRPr lang="en-US"/>
          </a:p>
        </p:txBody>
      </p:sp>
      <p:sp>
        <p:nvSpPr>
          <p:cNvPr id="5" name="TextBox 4"/>
          <p:cNvSpPr txBox="1"/>
          <p:nvPr/>
        </p:nvSpPr>
        <p:spPr>
          <a:xfrm>
            <a:off x="684212" y="457200"/>
            <a:ext cx="10820399" cy="707886"/>
          </a:xfrm>
          <a:prstGeom prst="rect">
            <a:avLst/>
          </a:prstGeom>
          <a:noFill/>
        </p:spPr>
        <p:txBody>
          <a:bodyPr wrap="square" rtlCol="0">
            <a:spAutoFit/>
          </a:bodyPr>
          <a:lstStyle/>
          <a:p>
            <a:pPr algn="ctr"/>
            <a:r>
              <a:rPr lang="en-US" sz="4000" b="1" dirty="0"/>
              <a:t>Step 8: Expected 3D House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1447800"/>
            <a:ext cx="8991601" cy="5057775"/>
          </a:xfrm>
          <a:prstGeom prst="rect">
            <a:avLst/>
          </a:prstGeom>
        </p:spPr>
      </p:pic>
    </p:spTree>
    <p:extLst>
      <p:ext uri="{BB962C8B-B14F-4D97-AF65-F5344CB8AC3E}">
        <p14:creationId xmlns:p14="http://schemas.microsoft.com/office/powerpoint/2010/main" val="36709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FD5434-F838-4DD4-A17B-1CB1A1850DF4}" type="slidenum">
              <a:rPr lang="en-US" smtClean="0"/>
              <a:t>18</a:t>
            </a:fld>
            <a:endParaRPr lang="en-US"/>
          </a:p>
        </p:txBody>
      </p:sp>
      <p:sp>
        <p:nvSpPr>
          <p:cNvPr id="5" name="TextBox 4"/>
          <p:cNvSpPr txBox="1"/>
          <p:nvPr/>
        </p:nvSpPr>
        <p:spPr>
          <a:xfrm>
            <a:off x="-153988" y="549414"/>
            <a:ext cx="10820399" cy="707886"/>
          </a:xfrm>
          <a:prstGeom prst="rect">
            <a:avLst/>
          </a:prstGeom>
          <a:noFill/>
        </p:spPr>
        <p:txBody>
          <a:bodyPr wrap="square" rtlCol="0">
            <a:spAutoFit/>
          </a:bodyPr>
          <a:lstStyle/>
          <a:p>
            <a:pPr algn="ctr"/>
            <a:r>
              <a:rPr lang="en-US" sz="4000" b="1" dirty="0"/>
              <a:t>Problems we faced</a:t>
            </a:r>
          </a:p>
        </p:txBody>
      </p:sp>
      <p:sp>
        <p:nvSpPr>
          <p:cNvPr id="3" name="TextBox 2">
            <a:extLst>
              <a:ext uri="{FF2B5EF4-FFF2-40B4-BE49-F238E27FC236}">
                <a16:creationId xmlns:a16="http://schemas.microsoft.com/office/drawing/2014/main" xmlns="" id="{DE715781-7F97-428B-904F-374993142920}"/>
              </a:ext>
            </a:extLst>
          </p:cNvPr>
          <p:cNvSpPr txBox="1"/>
          <p:nvPr/>
        </p:nvSpPr>
        <p:spPr>
          <a:xfrm>
            <a:off x="1370012" y="2057400"/>
            <a:ext cx="6858000" cy="3244030"/>
          </a:xfrm>
          <a:prstGeom prst="rect">
            <a:avLst/>
          </a:prstGeom>
          <a:noFill/>
        </p:spPr>
        <p:txBody>
          <a:bodyPr wrap="square" rtlCol="0">
            <a:spAutoFit/>
          </a:bodyPr>
          <a:lstStyle/>
          <a:p>
            <a:pPr marL="514350" indent="-514350">
              <a:lnSpc>
                <a:spcPct val="150000"/>
              </a:lnSpc>
              <a:buFont typeface="+mj-lt"/>
              <a:buAutoNum type="arabicPeriod"/>
            </a:pPr>
            <a:r>
              <a:rPr lang="en-US" sz="2800" dirty="0"/>
              <a:t>Had some slow issues because of my laptop</a:t>
            </a:r>
          </a:p>
          <a:p>
            <a:pPr marL="514350" indent="-514350">
              <a:lnSpc>
                <a:spcPct val="150000"/>
              </a:lnSpc>
              <a:buFont typeface="+mj-lt"/>
              <a:buAutoNum type="arabicPeriod"/>
            </a:pPr>
            <a:r>
              <a:rPr lang="en-US" sz="2800" dirty="0"/>
              <a:t>Had some issues with the </a:t>
            </a:r>
            <a:r>
              <a:rPr lang="en-US" sz="2800" dirty="0" err="1"/>
              <a:t>presspull</a:t>
            </a:r>
            <a:r>
              <a:rPr lang="en-US" sz="2800" dirty="0"/>
              <a:t> commend, it was slowing down</a:t>
            </a:r>
          </a:p>
          <a:p>
            <a:pPr marL="514350" indent="-514350">
              <a:lnSpc>
                <a:spcPct val="150000"/>
              </a:lnSpc>
              <a:buFont typeface="+mj-lt"/>
              <a:buAutoNum type="arabicPeriod"/>
            </a:pPr>
            <a:r>
              <a:rPr lang="en-US" sz="2800" dirty="0"/>
              <a:t>The application stopped once</a:t>
            </a:r>
          </a:p>
        </p:txBody>
      </p:sp>
    </p:spTree>
    <p:extLst>
      <p:ext uri="{BB962C8B-B14F-4D97-AF65-F5344CB8AC3E}">
        <p14:creationId xmlns:p14="http://schemas.microsoft.com/office/powerpoint/2010/main" val="1348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Same Side Corner Rectangle 2"/>
          <p:cNvSpPr/>
          <p:nvPr/>
        </p:nvSpPr>
        <p:spPr>
          <a:xfrm>
            <a:off x="2908989" y="457200"/>
            <a:ext cx="6199178" cy="1483892"/>
          </a:xfrm>
          <a:custGeom>
            <a:avLst/>
            <a:gdLst>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6200775 w 6200775"/>
              <a:gd name="connsiteY4" fmla="*/ 147637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67 w 6200775"/>
              <a:gd name="connsiteY0" fmla="*/ 0 h 1476375"/>
              <a:gd name="connsiteX1" fmla="*/ 5954708 w 6200775"/>
              <a:gd name="connsiteY1" fmla="*/ 0 h 1476375"/>
              <a:gd name="connsiteX2" fmla="*/ 6200775 w 6200775"/>
              <a:gd name="connsiteY2" fmla="*/ 246067 h 1476375"/>
              <a:gd name="connsiteX3" fmla="*/ 6200775 w 6200775"/>
              <a:gd name="connsiteY3" fmla="*/ 1476375 h 1476375"/>
              <a:gd name="connsiteX4" fmla="*/ 3114675 w 6200775"/>
              <a:gd name="connsiteY4" fmla="*/ 1152525 h 1476375"/>
              <a:gd name="connsiteX5" fmla="*/ 0 w 6200775"/>
              <a:gd name="connsiteY5" fmla="*/ 1476375 h 1476375"/>
              <a:gd name="connsiteX6" fmla="*/ 0 w 6200775"/>
              <a:gd name="connsiteY6" fmla="*/ 1476375 h 1476375"/>
              <a:gd name="connsiteX7" fmla="*/ 0 w 6200775"/>
              <a:gd name="connsiteY7" fmla="*/ 246067 h 1476375"/>
              <a:gd name="connsiteX8" fmla="*/ 246067 w 6200775"/>
              <a:gd name="connsiteY8"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6200793 w 6200793"/>
              <a:gd name="connsiteY3" fmla="*/ 1476375 h 1476375"/>
              <a:gd name="connsiteX4" fmla="*/ 3114693 w 6200793"/>
              <a:gd name="connsiteY4" fmla="*/ 1152525 h 1476375"/>
              <a:gd name="connsiteX5" fmla="*/ 18 w 6200793"/>
              <a:gd name="connsiteY5" fmla="*/ 1476375 h 1476375"/>
              <a:gd name="connsiteX6" fmla="*/ 18 w 6200793"/>
              <a:gd name="connsiteY6" fmla="*/ 1476375 h 1476375"/>
              <a:gd name="connsiteX7" fmla="*/ 400068 w 6200793"/>
              <a:gd name="connsiteY7" fmla="*/ 762000 h 1476375"/>
              <a:gd name="connsiteX8" fmla="*/ 18 w 6200793"/>
              <a:gd name="connsiteY8" fmla="*/ 246067 h 1476375"/>
              <a:gd name="connsiteX9" fmla="*/ 246085 w 6200793"/>
              <a:gd name="connsiteY9" fmla="*/ 0 h 1476375"/>
              <a:gd name="connsiteX0" fmla="*/ 246085 w 6200793"/>
              <a:gd name="connsiteY0" fmla="*/ 0 h 1476375"/>
              <a:gd name="connsiteX1" fmla="*/ 5954726 w 6200793"/>
              <a:gd name="connsiteY1" fmla="*/ 0 h 1476375"/>
              <a:gd name="connsiteX2" fmla="*/ 6200793 w 6200793"/>
              <a:gd name="connsiteY2" fmla="*/ 246067 h 1476375"/>
              <a:gd name="connsiteX3" fmla="*/ 5886468 w 6200793"/>
              <a:gd name="connsiteY3" fmla="*/ 828675 h 1476375"/>
              <a:gd name="connsiteX4" fmla="*/ 6200793 w 6200793"/>
              <a:gd name="connsiteY4" fmla="*/ 1476375 h 1476375"/>
              <a:gd name="connsiteX5" fmla="*/ 3114693 w 6200793"/>
              <a:gd name="connsiteY5" fmla="*/ 1152525 h 1476375"/>
              <a:gd name="connsiteX6" fmla="*/ 18 w 6200793"/>
              <a:gd name="connsiteY6" fmla="*/ 1476375 h 1476375"/>
              <a:gd name="connsiteX7" fmla="*/ 18 w 6200793"/>
              <a:gd name="connsiteY7" fmla="*/ 1476375 h 1476375"/>
              <a:gd name="connsiteX8" fmla="*/ 400068 w 6200793"/>
              <a:gd name="connsiteY8" fmla="*/ 762000 h 1476375"/>
              <a:gd name="connsiteX9" fmla="*/ 18 w 6200793"/>
              <a:gd name="connsiteY9" fmla="*/ 246067 h 1476375"/>
              <a:gd name="connsiteX10" fmla="*/ 246085 w 6200793"/>
              <a:gd name="connsiteY10" fmla="*/ 0 h 1476375"/>
              <a:gd name="connsiteX0" fmla="*/ 465160 w 6200793"/>
              <a:gd name="connsiteY0" fmla="*/ 0 h 1676400"/>
              <a:gd name="connsiteX1" fmla="*/ 5954726 w 6200793"/>
              <a:gd name="connsiteY1" fmla="*/ 200025 h 1676400"/>
              <a:gd name="connsiteX2" fmla="*/ 6200793 w 6200793"/>
              <a:gd name="connsiteY2" fmla="*/ 446092 h 1676400"/>
              <a:gd name="connsiteX3" fmla="*/ 5886468 w 6200793"/>
              <a:gd name="connsiteY3" fmla="*/ 1028700 h 1676400"/>
              <a:gd name="connsiteX4" fmla="*/ 6200793 w 6200793"/>
              <a:gd name="connsiteY4" fmla="*/ 1676400 h 1676400"/>
              <a:gd name="connsiteX5" fmla="*/ 3114693 w 6200793"/>
              <a:gd name="connsiteY5" fmla="*/ 1352550 h 1676400"/>
              <a:gd name="connsiteX6" fmla="*/ 18 w 6200793"/>
              <a:gd name="connsiteY6" fmla="*/ 1676400 h 1676400"/>
              <a:gd name="connsiteX7" fmla="*/ 18 w 6200793"/>
              <a:gd name="connsiteY7" fmla="*/ 1676400 h 1676400"/>
              <a:gd name="connsiteX8" fmla="*/ 400068 w 6200793"/>
              <a:gd name="connsiteY8" fmla="*/ 962025 h 1676400"/>
              <a:gd name="connsiteX9" fmla="*/ 18 w 6200793"/>
              <a:gd name="connsiteY9" fmla="*/ 446092 h 1676400"/>
              <a:gd name="connsiteX10" fmla="*/ 465160 w 6200793"/>
              <a:gd name="connsiteY10" fmla="*/ 0 h 167640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14693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90893 w 6200793"/>
              <a:gd name="connsiteY5" fmla="*/ 127635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124218 w 6200793"/>
              <a:gd name="connsiteY5" fmla="*/ 14097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 name="connsiteX0" fmla="*/ 465160 w 6200793"/>
              <a:gd name="connsiteY0" fmla="*/ 19050 h 1695450"/>
              <a:gd name="connsiteX1" fmla="*/ 5897576 w 6200793"/>
              <a:gd name="connsiteY1" fmla="*/ 0 h 1695450"/>
              <a:gd name="connsiteX2" fmla="*/ 6200793 w 6200793"/>
              <a:gd name="connsiteY2" fmla="*/ 465142 h 1695450"/>
              <a:gd name="connsiteX3" fmla="*/ 5886468 w 6200793"/>
              <a:gd name="connsiteY3" fmla="*/ 1047750 h 1695450"/>
              <a:gd name="connsiteX4" fmla="*/ 6200793 w 6200793"/>
              <a:gd name="connsiteY4" fmla="*/ 1695450 h 1695450"/>
              <a:gd name="connsiteX5" fmla="*/ 3219468 w 6200793"/>
              <a:gd name="connsiteY5" fmla="*/ 1371600 h 1695450"/>
              <a:gd name="connsiteX6" fmla="*/ 18 w 6200793"/>
              <a:gd name="connsiteY6" fmla="*/ 1695450 h 1695450"/>
              <a:gd name="connsiteX7" fmla="*/ 18 w 6200793"/>
              <a:gd name="connsiteY7" fmla="*/ 1695450 h 1695450"/>
              <a:gd name="connsiteX8" fmla="*/ 400068 w 6200793"/>
              <a:gd name="connsiteY8" fmla="*/ 981075 h 1695450"/>
              <a:gd name="connsiteX9" fmla="*/ 18 w 6200793"/>
              <a:gd name="connsiteY9" fmla="*/ 465142 h 1695450"/>
              <a:gd name="connsiteX10" fmla="*/ 465160 w 6200793"/>
              <a:gd name="connsiteY10" fmla="*/ 1905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0793" h="1695450">
                <a:moveTo>
                  <a:pt x="465160" y="19050"/>
                </a:moveTo>
                <a:lnTo>
                  <a:pt x="5897576" y="0"/>
                </a:lnTo>
                <a:lnTo>
                  <a:pt x="6200793" y="465142"/>
                </a:lnTo>
                <a:cubicBezTo>
                  <a:pt x="6197618" y="627595"/>
                  <a:pt x="5889643" y="885297"/>
                  <a:pt x="5886468" y="1047750"/>
                </a:cubicBezTo>
                <a:lnTo>
                  <a:pt x="6200793" y="1695450"/>
                </a:lnTo>
                <a:lnTo>
                  <a:pt x="3219468" y="1371600"/>
                </a:lnTo>
                <a:lnTo>
                  <a:pt x="18" y="1695450"/>
                </a:lnTo>
                <a:lnTo>
                  <a:pt x="18" y="1695450"/>
                </a:lnTo>
                <a:cubicBezTo>
                  <a:pt x="-3157" y="1470025"/>
                  <a:pt x="403243" y="1206500"/>
                  <a:pt x="400068" y="981075"/>
                </a:cubicBezTo>
                <a:lnTo>
                  <a:pt x="18" y="465142"/>
                </a:lnTo>
                <a:lnTo>
                  <a:pt x="465160" y="1905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600" dirty="0">
                <a:latin typeface="Tekton Pro Ext" panose="020F0605020208020904" pitchFamily="34" charset="0"/>
                <a:cs typeface="Times New Roman" panose="02020603050405020304" pitchFamily="18" charset="0"/>
              </a:rPr>
              <a:t> Reference </a:t>
            </a:r>
          </a:p>
        </p:txBody>
      </p:sp>
      <p:sp>
        <p:nvSpPr>
          <p:cNvPr id="9" name="Slide Number Placeholder 8"/>
          <p:cNvSpPr>
            <a:spLocks noGrp="1"/>
          </p:cNvSpPr>
          <p:nvPr>
            <p:ph type="sldNum" sz="quarter" idx="12"/>
          </p:nvPr>
        </p:nvSpPr>
        <p:spPr/>
        <p:txBody>
          <a:bodyPr/>
          <a:lstStyle/>
          <a:p>
            <a:fld id="{E5FD5434-F838-4DD4-A17B-1CB1A1850DF4}" type="slidenum">
              <a:rPr lang="en-US" smtClean="0"/>
              <a:t>19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38" y="2513078"/>
            <a:ext cx="2819399" cy="2285999"/>
          </a:xfrm>
          <a:prstGeom prst="rect">
            <a:avLst/>
          </a:prstGeom>
        </p:spPr>
      </p:pic>
      <p:pic>
        <p:nvPicPr>
          <p:cNvPr id="1026" name="Picture 2" descr="https://green.edu.bd/wp-content/uploads/2020/10/Arif_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2292229"/>
            <a:ext cx="2524125" cy="27401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1812" y="2513078"/>
            <a:ext cx="32861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65212" y="5449890"/>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https://www.youtube.com/watch?v=zgj-0wyfAmE</a:t>
            </a:r>
          </a:p>
          <a:p>
            <a:pPr algn="ctr"/>
            <a:endParaRPr lang="en-US" sz="1100" dirty="0">
              <a:latin typeface="Times New Roman" pitchFamily="18" charset="0"/>
              <a:cs typeface="Times New Roman" pitchFamily="18" charset="0"/>
            </a:endParaRPr>
          </a:p>
        </p:txBody>
      </p:sp>
      <p:sp>
        <p:nvSpPr>
          <p:cNvPr id="8" name="Rectangle 7"/>
          <p:cNvSpPr/>
          <p:nvPr/>
        </p:nvSpPr>
        <p:spPr>
          <a:xfrm>
            <a:off x="1065212" y="5867399"/>
            <a:ext cx="4419600" cy="304800"/>
          </a:xfrm>
          <a:prstGeom prst="rect">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Times New Roman" pitchFamily="18" charset="0"/>
                <a:cs typeface="Times New Roman" pitchFamily="18" charset="0"/>
              </a:rPr>
              <a:t>https://youtu.be/5KzWACtyocs</a:t>
            </a:r>
          </a:p>
        </p:txBody>
      </p:sp>
    </p:spTree>
    <p:extLst>
      <p:ext uri="{BB962C8B-B14F-4D97-AF65-F5344CB8AC3E}">
        <p14:creationId xmlns:p14="http://schemas.microsoft.com/office/powerpoint/2010/main" val="24262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1812" y="1905002"/>
            <a:ext cx="11201400" cy="2147926"/>
          </a:xfrm>
        </p:spPr>
        <p:txBody>
          <a:bodyPr>
            <a:normAutofit/>
          </a:bodyPr>
          <a:lstStyle/>
          <a:p>
            <a:r>
              <a:rPr lang="en-US" sz="5000" b="1" dirty="0"/>
              <a:t>DOUBLE STORIED 3D HOUSE</a:t>
            </a:r>
          </a:p>
        </p:txBody>
      </p:sp>
    </p:spTree>
    <p:extLst>
      <p:ext uri="{BB962C8B-B14F-4D97-AF65-F5344CB8AC3E}">
        <p14:creationId xmlns:p14="http://schemas.microsoft.com/office/powerpoint/2010/main" val="108410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
        <p:nvSpPr>
          <p:cNvPr id="4" name="Slide Number Placeholder 3"/>
          <p:cNvSpPr>
            <a:spLocks noGrp="1"/>
          </p:cNvSpPr>
          <p:nvPr>
            <p:ph type="sldNum" sz="quarter" idx="19"/>
          </p:nvPr>
        </p:nvSpPr>
        <p:spPr/>
        <p:txBody>
          <a:bodyPr/>
          <a:lstStyle/>
          <a:p>
            <a:fld id="{DCB4E619-4CA9-4A22-920F-20396BF50470}" type="slidenum">
              <a:rPr lang="en-GB" smtClean="0"/>
              <a:pPr/>
              <a:t>20</a:t>
            </a:fld>
            <a:endParaRPr lang="en-GB" dirty="0"/>
          </a:p>
        </p:txBody>
      </p:sp>
    </p:spTree>
    <p:extLst>
      <p:ext uri="{BB962C8B-B14F-4D97-AF65-F5344CB8AC3E}">
        <p14:creationId xmlns:p14="http://schemas.microsoft.com/office/powerpoint/2010/main" val="1204784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430" y="510704"/>
            <a:ext cx="8143395" cy="6346403"/>
          </a:xfrm>
          <a:prstGeom prst="rect">
            <a:avLst/>
          </a:prstGeom>
        </p:spPr>
      </p:pic>
      <p:pic>
        <p:nvPicPr>
          <p:cNvPr id="6" name="Picture Placeholder 5" descr="reptile portrait">
            <a:extLst>
              <a:ext uri="{FF2B5EF4-FFF2-40B4-BE49-F238E27FC236}">
                <a16:creationId xmlns:a16="http://schemas.microsoft.com/office/drawing/2014/main" xmlns="" id="{3A2CE605-99AC-D24C-98E0-471FD276265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150812" y="511597"/>
            <a:ext cx="4228601" cy="6346403"/>
          </a:xfrm>
        </p:spPr>
      </p:pic>
      <p:sp>
        <p:nvSpPr>
          <p:cNvPr id="4" name="Slide Number Placeholder 3"/>
          <p:cNvSpPr>
            <a:spLocks noGrp="1"/>
          </p:cNvSpPr>
          <p:nvPr>
            <p:ph type="sldNum" sz="quarter" idx="19"/>
          </p:nvPr>
        </p:nvSpPr>
        <p:spPr/>
        <p:txBody>
          <a:bodyPr/>
          <a:lstStyle/>
          <a:p>
            <a:fld id="{DCB4E619-4CA9-4A22-920F-20396BF50470}" type="slidenum">
              <a:rPr lang="en-GB" smtClean="0"/>
              <a:pPr/>
              <a:t>21</a:t>
            </a:fld>
            <a:endParaRPr lang="en-GB" dirty="0"/>
          </a:p>
        </p:txBody>
      </p:sp>
      <p:pic>
        <p:nvPicPr>
          <p:cNvPr id="2" name="Picture 1">
            <a:extLst>
              <a:ext uri="{FF2B5EF4-FFF2-40B4-BE49-F238E27FC236}">
                <a16:creationId xmlns:a16="http://schemas.microsoft.com/office/drawing/2014/main" xmlns="" id="{297A8BBF-7C34-44CA-BA49-803B08C03AE7}"/>
              </a:ext>
            </a:extLst>
          </p:cNvPr>
          <p:cNvPicPr>
            <a:picLocks noChangeAspect="1"/>
          </p:cNvPicPr>
          <p:nvPr/>
        </p:nvPicPr>
        <p:blipFill>
          <a:blip r:embed="rId4"/>
          <a:stretch>
            <a:fillRect/>
          </a:stretch>
        </p:blipFill>
        <p:spPr>
          <a:xfrm>
            <a:off x="4704404" y="612403"/>
            <a:ext cx="1390008" cy="1877731"/>
          </a:xfrm>
          <a:prstGeom prst="rect">
            <a:avLst/>
          </a:prstGeom>
        </p:spPr>
      </p:pic>
      <p:pic>
        <p:nvPicPr>
          <p:cNvPr id="3" name="Picture 2">
            <a:extLst>
              <a:ext uri="{FF2B5EF4-FFF2-40B4-BE49-F238E27FC236}">
                <a16:creationId xmlns:a16="http://schemas.microsoft.com/office/drawing/2014/main" xmlns="" id="{7D594E44-0346-4458-96C1-0A8CC6538913}"/>
              </a:ext>
            </a:extLst>
          </p:cNvPr>
          <p:cNvPicPr>
            <a:picLocks noChangeAspect="1"/>
          </p:cNvPicPr>
          <p:nvPr/>
        </p:nvPicPr>
        <p:blipFill>
          <a:blip r:embed="rId5"/>
          <a:stretch>
            <a:fillRect/>
          </a:stretch>
        </p:blipFill>
        <p:spPr>
          <a:xfrm>
            <a:off x="7782092" y="612403"/>
            <a:ext cx="1359526" cy="1536325"/>
          </a:xfrm>
          <a:prstGeom prst="rect">
            <a:avLst/>
          </a:prstGeom>
        </p:spPr>
      </p:pic>
    </p:spTree>
    <p:extLst>
      <p:ext uri="{BB962C8B-B14F-4D97-AF65-F5344CB8AC3E}">
        <p14:creationId xmlns:p14="http://schemas.microsoft.com/office/powerpoint/2010/main" val="2081431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descr="Page sequence">
            <a:extLst>
              <a:ext uri="{FF2B5EF4-FFF2-40B4-BE49-F238E27FC236}">
                <a16:creationId xmlns:a16="http://schemas.microsoft.com/office/drawing/2014/main" xmlns="" id="{82C253B1-8C8E-4BD6-9DDA-C5C09E65E5DD}"/>
              </a:ext>
            </a:extLst>
          </p:cNvPr>
          <p:cNvGrpSpPr/>
          <p:nvPr/>
        </p:nvGrpSpPr>
        <p:grpSpPr>
          <a:xfrm>
            <a:off x="955409" y="4172063"/>
            <a:ext cx="2914515" cy="1030288"/>
            <a:chOff x="3251340" y="6154738"/>
            <a:chExt cx="2914515" cy="1030288"/>
          </a:xfrm>
        </p:grpSpPr>
        <p:sp>
          <p:nvSpPr>
            <p:cNvPr id="7" name="Rectangle 14">
              <a:extLst>
                <a:ext uri="{FF2B5EF4-FFF2-40B4-BE49-F238E27FC236}">
                  <a16:creationId xmlns:a16="http://schemas.microsoft.com/office/drawing/2014/main" xmlns="" id="{38B0BE1F-1C78-454C-A3DA-EB0349094585}"/>
                </a:ext>
              </a:extLst>
            </p:cNvPr>
            <p:cNvSpPr>
              <a:spLocks noChangeArrowheads="1"/>
            </p:cNvSpPr>
            <p:nvPr/>
          </p:nvSpPr>
          <p:spPr bwMode="auto">
            <a:xfrm>
              <a:off x="4821238" y="6157913"/>
              <a:ext cx="665163" cy="102711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Rectangle 112">
              <a:extLst>
                <a:ext uri="{FF2B5EF4-FFF2-40B4-BE49-F238E27FC236}">
                  <a16:creationId xmlns:a16="http://schemas.microsoft.com/office/drawing/2014/main" xmlns="" id="{A3AD669A-15FD-49B3-81F9-D36DF9C4C04D}"/>
                </a:ext>
              </a:extLst>
            </p:cNvPr>
            <p:cNvSpPr>
              <a:spLocks noChangeArrowheads="1"/>
            </p:cNvSpPr>
            <p:nvPr/>
          </p:nvSpPr>
          <p:spPr bwMode="auto">
            <a:xfrm>
              <a:off x="5492750" y="6157913"/>
              <a:ext cx="663575" cy="102711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12">
              <a:extLst>
                <a:ext uri="{FF2B5EF4-FFF2-40B4-BE49-F238E27FC236}">
                  <a16:creationId xmlns:a16="http://schemas.microsoft.com/office/drawing/2014/main" xmlns="" id="{CD0280D8-CA2C-492B-8F71-3CE7EE61AE22}"/>
                </a:ext>
              </a:extLst>
            </p:cNvPr>
            <p:cNvSpPr>
              <a:spLocks noChangeArrowheads="1"/>
            </p:cNvSpPr>
            <p:nvPr/>
          </p:nvSpPr>
          <p:spPr bwMode="auto">
            <a:xfrm>
              <a:off x="5492750" y="6157913"/>
              <a:ext cx="663575" cy="1027113"/>
            </a:xfrm>
            <a:prstGeom prst="rect">
              <a:avLst/>
            </a:prstGeom>
            <a:gradFill flip="none" rotWithShape="1">
              <a:gsLst>
                <a:gs pos="0">
                  <a:schemeClr val="accent1">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14">
              <a:extLst>
                <a:ext uri="{FF2B5EF4-FFF2-40B4-BE49-F238E27FC236}">
                  <a16:creationId xmlns:a16="http://schemas.microsoft.com/office/drawing/2014/main" xmlns="" id="{2B5BA35D-E855-48A8-8AF7-DD161C277892}"/>
                </a:ext>
              </a:extLst>
            </p:cNvPr>
            <p:cNvSpPr>
              <a:spLocks noChangeArrowheads="1"/>
            </p:cNvSpPr>
            <p:nvPr/>
          </p:nvSpPr>
          <p:spPr bwMode="auto">
            <a:xfrm>
              <a:off x="4821238" y="6157913"/>
              <a:ext cx="665163" cy="1027113"/>
            </a:xfrm>
            <a:prstGeom prst="rect">
              <a:avLst/>
            </a:prstGeom>
            <a:gradFill flip="none" rotWithShape="1">
              <a:gsLst>
                <a:gs pos="0">
                  <a:schemeClr val="accent2">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1">
              <a:extLst>
                <a:ext uri="{FF2B5EF4-FFF2-40B4-BE49-F238E27FC236}">
                  <a16:creationId xmlns:a16="http://schemas.microsoft.com/office/drawing/2014/main" xmlns="" id="{77204CE8-6DCD-4E6D-A935-DCE25AADB433}"/>
                </a:ext>
              </a:extLst>
            </p:cNvPr>
            <p:cNvSpPr>
              <a:spLocks noChangeArrowheads="1"/>
            </p:cNvSpPr>
            <p:nvPr/>
          </p:nvSpPr>
          <p:spPr bwMode="auto">
            <a:xfrm>
              <a:off x="4151313" y="6157913"/>
              <a:ext cx="663575" cy="10271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xmlns="" id="{C2E5E40F-E07D-4BE4-B0D0-F22A499159F8}"/>
                </a:ext>
              </a:extLst>
            </p:cNvPr>
            <p:cNvSpPr>
              <a:spLocks noChangeArrowheads="1"/>
            </p:cNvSpPr>
            <p:nvPr/>
          </p:nvSpPr>
          <p:spPr bwMode="auto">
            <a:xfrm>
              <a:off x="4151384" y="6157913"/>
              <a:ext cx="663575" cy="1027113"/>
            </a:xfrm>
            <a:prstGeom prst="rect">
              <a:avLst/>
            </a:prstGeom>
            <a:gradFill flip="none" rotWithShape="1">
              <a:gsLst>
                <a:gs pos="0">
                  <a:schemeClr val="accent3">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a16="http://schemas.microsoft.com/office/drawing/2014/main" xmlns="" id="{F544FA93-3A13-4EAF-9C51-220C7FCF20AD}"/>
                </a:ext>
              </a:extLst>
            </p:cNvPr>
            <p:cNvSpPr>
              <a:spLocks noChangeArrowheads="1"/>
            </p:cNvSpPr>
            <p:nvPr/>
          </p:nvSpPr>
          <p:spPr bwMode="auto">
            <a:xfrm>
              <a:off x="3481388" y="6157913"/>
              <a:ext cx="663575" cy="102711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6">
              <a:extLst>
                <a:ext uri="{FF2B5EF4-FFF2-40B4-BE49-F238E27FC236}">
                  <a16:creationId xmlns:a16="http://schemas.microsoft.com/office/drawing/2014/main" xmlns="" id="{4D746316-9770-4AA0-B280-EDFDBABD4579}"/>
                </a:ext>
              </a:extLst>
            </p:cNvPr>
            <p:cNvSpPr>
              <a:spLocks noChangeArrowheads="1"/>
            </p:cNvSpPr>
            <p:nvPr/>
          </p:nvSpPr>
          <p:spPr bwMode="auto">
            <a:xfrm>
              <a:off x="3481388" y="6157913"/>
              <a:ext cx="663575" cy="1027113"/>
            </a:xfrm>
            <a:prstGeom prst="rect">
              <a:avLst/>
            </a:prstGeom>
            <a:gradFill flip="none" rotWithShape="1">
              <a:gsLst>
                <a:gs pos="0">
                  <a:schemeClr val="accent4">
                    <a:alpha val="30000"/>
                  </a:schemeClr>
                </a:gs>
                <a:gs pos="100000">
                  <a:schemeClr val="bg1">
                    <a:alpha val="3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7">
              <a:extLst>
                <a:ext uri="{FF2B5EF4-FFF2-40B4-BE49-F238E27FC236}">
                  <a16:creationId xmlns:a16="http://schemas.microsoft.com/office/drawing/2014/main" xmlns="" id="{D4B94846-5A96-4023-AB3C-021A759E2AC7}"/>
                </a:ext>
              </a:extLst>
            </p:cNvPr>
            <p:cNvSpPr>
              <a:spLocks noChangeArrowheads="1"/>
            </p:cNvSpPr>
            <p:nvPr/>
          </p:nvSpPr>
          <p:spPr bwMode="auto">
            <a:xfrm>
              <a:off x="3481388"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a16="http://schemas.microsoft.com/office/drawing/2014/main" xmlns="" id="{35FD682E-54CF-4821-979A-8F8A2CB3BB17}"/>
                </a:ext>
              </a:extLst>
            </p:cNvPr>
            <p:cNvSpPr>
              <a:spLocks noChangeArrowheads="1"/>
            </p:cNvSpPr>
            <p:nvPr/>
          </p:nvSpPr>
          <p:spPr bwMode="auto">
            <a:xfrm>
              <a:off x="4151313"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a:extLst>
                <a:ext uri="{FF2B5EF4-FFF2-40B4-BE49-F238E27FC236}">
                  <a16:creationId xmlns:a16="http://schemas.microsoft.com/office/drawing/2014/main" xmlns="" id="{56D5DDCD-5736-4638-9F4D-6F29917072D2}"/>
                </a:ext>
              </a:extLst>
            </p:cNvPr>
            <p:cNvSpPr>
              <a:spLocks noChangeArrowheads="1"/>
            </p:cNvSpPr>
            <p:nvPr/>
          </p:nvSpPr>
          <p:spPr bwMode="auto">
            <a:xfrm>
              <a:off x="4821238" y="6157913"/>
              <a:ext cx="665163"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3">
              <a:extLst>
                <a:ext uri="{FF2B5EF4-FFF2-40B4-BE49-F238E27FC236}">
                  <a16:creationId xmlns:a16="http://schemas.microsoft.com/office/drawing/2014/main" xmlns="" id="{C75E3D4E-2AF4-4C6B-B944-D77AC16F1039}"/>
                </a:ext>
              </a:extLst>
            </p:cNvPr>
            <p:cNvSpPr>
              <a:spLocks noChangeArrowheads="1"/>
            </p:cNvSpPr>
            <p:nvPr/>
          </p:nvSpPr>
          <p:spPr bwMode="auto">
            <a:xfrm>
              <a:off x="5492750" y="6157913"/>
              <a:ext cx="663575"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51">
              <a:extLst>
                <a:ext uri="{FF2B5EF4-FFF2-40B4-BE49-F238E27FC236}">
                  <a16:creationId xmlns:a16="http://schemas.microsoft.com/office/drawing/2014/main" xmlns="" id="{0400D473-DCF4-42A9-BB35-5A8DF27706B5}"/>
                </a:ext>
              </a:extLst>
            </p:cNvPr>
            <p:cNvSpPr>
              <a:spLocks/>
            </p:cNvSpPr>
            <p:nvPr/>
          </p:nvSpPr>
          <p:spPr bwMode="auto">
            <a:xfrm>
              <a:off x="460057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4">
              <a:extLst>
                <a:ext uri="{FF2B5EF4-FFF2-40B4-BE49-F238E27FC236}">
                  <a16:creationId xmlns:a16="http://schemas.microsoft.com/office/drawing/2014/main" xmlns="" id="{BE57F3BF-AE44-4F36-BF86-1B27D23A1992}"/>
                </a:ext>
              </a:extLst>
            </p:cNvPr>
            <p:cNvSpPr>
              <a:spLocks/>
            </p:cNvSpPr>
            <p:nvPr/>
          </p:nvSpPr>
          <p:spPr bwMode="auto">
            <a:xfrm>
              <a:off x="4586359"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55">
              <a:extLst>
                <a:ext uri="{FF2B5EF4-FFF2-40B4-BE49-F238E27FC236}">
                  <a16:creationId xmlns:a16="http://schemas.microsoft.com/office/drawing/2014/main" xmlns="" id="{F0597046-124E-41A1-8698-28B18F719ED3}"/>
                </a:ext>
              </a:extLst>
            </p:cNvPr>
            <p:cNvSpPr>
              <a:spLocks/>
            </p:cNvSpPr>
            <p:nvPr/>
          </p:nvSpPr>
          <p:spPr bwMode="auto">
            <a:xfrm>
              <a:off x="5268917"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6">
              <a:extLst>
                <a:ext uri="{FF2B5EF4-FFF2-40B4-BE49-F238E27FC236}">
                  <a16:creationId xmlns:a16="http://schemas.microsoft.com/office/drawing/2014/main" xmlns="" id="{0577C096-D621-4DFD-B647-28D14DCDC7EB}"/>
                </a:ext>
              </a:extLst>
            </p:cNvPr>
            <p:cNvSpPr>
              <a:spLocks/>
            </p:cNvSpPr>
            <p:nvPr/>
          </p:nvSpPr>
          <p:spPr bwMode="auto">
            <a:xfrm>
              <a:off x="5257801"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7">
              <a:extLst>
                <a:ext uri="{FF2B5EF4-FFF2-40B4-BE49-F238E27FC236}">
                  <a16:creationId xmlns:a16="http://schemas.microsoft.com/office/drawing/2014/main" xmlns="" id="{36E845B4-EE99-4C95-9F1D-AFBCF20457A1}"/>
                </a:ext>
              </a:extLst>
            </p:cNvPr>
            <p:cNvSpPr>
              <a:spLocks/>
            </p:cNvSpPr>
            <p:nvPr/>
          </p:nvSpPr>
          <p:spPr bwMode="auto">
            <a:xfrm>
              <a:off x="5937255" y="6154738"/>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4">
              <a:extLst>
                <a:ext uri="{FF2B5EF4-FFF2-40B4-BE49-F238E27FC236}">
                  <a16:creationId xmlns:a16="http://schemas.microsoft.com/office/drawing/2014/main" xmlns="" id="{BF33E5E4-EDFA-4495-8D2C-1B314B44CF06}"/>
                </a:ext>
              </a:extLst>
            </p:cNvPr>
            <p:cNvSpPr>
              <a:spLocks/>
            </p:cNvSpPr>
            <p:nvPr/>
          </p:nvSpPr>
          <p:spPr bwMode="auto">
            <a:xfrm>
              <a:off x="3916363"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54">
              <a:extLst>
                <a:ext uri="{FF2B5EF4-FFF2-40B4-BE49-F238E27FC236}">
                  <a16:creationId xmlns:a16="http://schemas.microsoft.com/office/drawing/2014/main" xmlns="" id="{85A73836-0BFD-4FE6-9E24-43F9C4909B40}"/>
                </a:ext>
              </a:extLst>
            </p:cNvPr>
            <p:cNvSpPr>
              <a:spLocks/>
            </p:cNvSpPr>
            <p:nvPr/>
          </p:nvSpPr>
          <p:spPr bwMode="auto">
            <a:xfrm>
              <a:off x="3251340" y="6157913"/>
              <a:ext cx="228600" cy="1022350"/>
            </a:xfrm>
            <a:custGeom>
              <a:avLst/>
              <a:gdLst>
                <a:gd name="T0" fmla="*/ 144 w 144"/>
                <a:gd name="T1" fmla="*/ 0 h 644"/>
                <a:gd name="T2" fmla="*/ 0 w 144"/>
                <a:gd name="T3" fmla="*/ 64 h 644"/>
                <a:gd name="T4" fmla="*/ 144 w 144"/>
                <a:gd name="T5" fmla="*/ 644 h 644"/>
                <a:gd name="T6" fmla="*/ 144 w 144"/>
                <a:gd name="T7" fmla="*/ 0 h 644"/>
              </a:gdLst>
              <a:ahLst/>
              <a:cxnLst>
                <a:cxn ang="0">
                  <a:pos x="T0" y="T1"/>
                </a:cxn>
                <a:cxn ang="0">
                  <a:pos x="T2" y="T3"/>
                </a:cxn>
                <a:cxn ang="0">
                  <a:pos x="T4" y="T5"/>
                </a:cxn>
                <a:cxn ang="0">
                  <a:pos x="T6" y="T7"/>
                </a:cxn>
              </a:cxnLst>
              <a:rect l="0" t="0" r="r" b="b"/>
              <a:pathLst>
                <a:path w="144" h="644">
                  <a:moveTo>
                    <a:pt x="144" y="0"/>
                  </a:moveTo>
                  <a:lnTo>
                    <a:pt x="0" y="64"/>
                  </a:lnTo>
                  <a:lnTo>
                    <a:pt x="144" y="644"/>
                  </a:lnTo>
                  <a:lnTo>
                    <a:pt x="144" y="0"/>
                  </a:lnTo>
                  <a:close/>
                </a:path>
              </a:pathLst>
            </a:custGeom>
            <a:gradFill flip="none" rotWithShape="1">
              <a:gsLst>
                <a:gs pos="0">
                  <a:schemeClr val="tx2">
                    <a:alpha val="20000"/>
                  </a:schemeClr>
                </a:gs>
                <a:gs pos="100000">
                  <a:schemeClr val="accent5">
                    <a:lumMod val="25000"/>
                    <a:alpha val="20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descr="octoganal shape sequence">
            <a:extLst>
              <a:ext uri="{FF2B5EF4-FFF2-40B4-BE49-F238E27FC236}">
                <a16:creationId xmlns:a16="http://schemas.microsoft.com/office/drawing/2014/main" xmlns="" id="{AF069FE4-E9F7-4746-832A-36EADA34EBF0}"/>
              </a:ext>
            </a:extLst>
          </p:cNvPr>
          <p:cNvGrpSpPr/>
          <p:nvPr/>
        </p:nvGrpSpPr>
        <p:grpSpPr>
          <a:xfrm>
            <a:off x="1106989" y="173484"/>
            <a:ext cx="2466759" cy="2465199"/>
            <a:chOff x="3630613" y="3192463"/>
            <a:chExt cx="2509837" cy="2508250"/>
          </a:xfrm>
        </p:grpSpPr>
        <p:sp>
          <p:nvSpPr>
            <p:cNvPr id="29" name="Freeform 453">
              <a:extLst>
                <a:ext uri="{FF2B5EF4-FFF2-40B4-BE49-F238E27FC236}">
                  <a16:creationId xmlns:a16="http://schemas.microsoft.com/office/drawing/2014/main" xmlns="" id="{EEBDD1B2-2309-40B7-AF3D-38F5E23AF4D1}"/>
                </a:ext>
              </a:extLst>
            </p:cNvPr>
            <p:cNvSpPr>
              <a:spLocks/>
            </p:cNvSpPr>
            <p:nvPr/>
          </p:nvSpPr>
          <p:spPr bwMode="auto">
            <a:xfrm>
              <a:off x="5302250" y="3208338"/>
              <a:ext cx="838200" cy="2435225"/>
            </a:xfrm>
            <a:custGeom>
              <a:avLst/>
              <a:gdLst>
                <a:gd name="T0" fmla="*/ 0 w 264"/>
                <a:gd name="T1" fmla="*/ 3 h 767"/>
                <a:gd name="T2" fmla="*/ 36 w 264"/>
                <a:gd name="T3" fmla="*/ 106 h 767"/>
                <a:gd name="T4" fmla="*/ 36 w 264"/>
                <a:gd name="T5" fmla="*/ 707 h 767"/>
                <a:gd name="T6" fmla="*/ 17 w 264"/>
                <a:gd name="T7" fmla="*/ 767 h 767"/>
                <a:gd name="T8" fmla="*/ 241 w 264"/>
                <a:gd name="T9" fmla="*/ 542 h 767"/>
                <a:gd name="T10" fmla="*/ 264 w 264"/>
                <a:gd name="T11" fmla="*/ 483 h 767"/>
                <a:gd name="T12" fmla="*/ 264 w 264"/>
                <a:gd name="T13" fmla="*/ 306 h 767"/>
                <a:gd name="T14" fmla="*/ 245 w 264"/>
                <a:gd name="T15" fmla="*/ 239 h 767"/>
                <a:gd name="T16" fmla="*/ 70 w 264"/>
                <a:gd name="T17" fmla="*/ 63 h 767"/>
                <a:gd name="T18" fmla="*/ 0 w 264"/>
                <a:gd name="T19" fmla="*/ 3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767">
                  <a:moveTo>
                    <a:pt x="0" y="3"/>
                  </a:moveTo>
                  <a:cubicBezTo>
                    <a:pt x="0" y="3"/>
                    <a:pt x="36" y="21"/>
                    <a:pt x="36" y="106"/>
                  </a:cubicBezTo>
                  <a:cubicBezTo>
                    <a:pt x="36" y="199"/>
                    <a:pt x="36" y="581"/>
                    <a:pt x="36" y="707"/>
                  </a:cubicBezTo>
                  <a:cubicBezTo>
                    <a:pt x="36" y="747"/>
                    <a:pt x="17" y="767"/>
                    <a:pt x="17" y="767"/>
                  </a:cubicBezTo>
                  <a:cubicBezTo>
                    <a:pt x="241" y="542"/>
                    <a:pt x="241" y="542"/>
                    <a:pt x="241" y="542"/>
                  </a:cubicBezTo>
                  <a:cubicBezTo>
                    <a:pt x="241" y="542"/>
                    <a:pt x="264" y="520"/>
                    <a:pt x="264" y="483"/>
                  </a:cubicBezTo>
                  <a:cubicBezTo>
                    <a:pt x="264" y="446"/>
                    <a:pt x="264" y="360"/>
                    <a:pt x="264" y="306"/>
                  </a:cubicBezTo>
                  <a:cubicBezTo>
                    <a:pt x="264" y="251"/>
                    <a:pt x="245" y="239"/>
                    <a:pt x="245" y="239"/>
                  </a:cubicBezTo>
                  <a:cubicBezTo>
                    <a:pt x="245" y="239"/>
                    <a:pt x="123" y="116"/>
                    <a:pt x="70" y="63"/>
                  </a:cubicBezTo>
                  <a:cubicBezTo>
                    <a:pt x="7" y="0"/>
                    <a:pt x="0" y="3"/>
                    <a:pt x="0" y="3"/>
                  </a:cubicBezTo>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54">
              <a:extLst>
                <a:ext uri="{FF2B5EF4-FFF2-40B4-BE49-F238E27FC236}">
                  <a16:creationId xmlns:a16="http://schemas.microsoft.com/office/drawing/2014/main" xmlns="" id="{02904F73-93FD-421F-81D6-033C35C42B44}"/>
                </a:ext>
              </a:extLst>
            </p:cNvPr>
            <p:cNvSpPr>
              <a:spLocks/>
            </p:cNvSpPr>
            <p:nvPr/>
          </p:nvSpPr>
          <p:spPr bwMode="auto">
            <a:xfrm>
              <a:off x="5416550" y="4344988"/>
              <a:ext cx="723900" cy="635000"/>
            </a:xfrm>
            <a:custGeom>
              <a:avLst/>
              <a:gdLst>
                <a:gd name="T0" fmla="*/ 228 w 228"/>
                <a:gd name="T1" fmla="*/ 0 h 200"/>
                <a:gd name="T2" fmla="*/ 0 w 228"/>
                <a:gd name="T3" fmla="*/ 183 h 200"/>
                <a:gd name="T4" fmla="*/ 0 w 228"/>
                <a:gd name="T5" fmla="*/ 200 h 200"/>
                <a:gd name="T6" fmla="*/ 116 w 228"/>
                <a:gd name="T7" fmla="*/ 200 h 200"/>
                <a:gd name="T8" fmla="*/ 217 w 228"/>
                <a:gd name="T9" fmla="*/ 167 h 200"/>
                <a:gd name="T10" fmla="*/ 228 w 228"/>
                <a:gd name="T11" fmla="*/ 127 h 200"/>
                <a:gd name="T12" fmla="*/ 228 w 228"/>
                <a:gd name="T13" fmla="*/ 0 h 200"/>
              </a:gdLst>
              <a:ahLst/>
              <a:cxnLst>
                <a:cxn ang="0">
                  <a:pos x="T0" y="T1"/>
                </a:cxn>
                <a:cxn ang="0">
                  <a:pos x="T2" y="T3"/>
                </a:cxn>
                <a:cxn ang="0">
                  <a:pos x="T4" y="T5"/>
                </a:cxn>
                <a:cxn ang="0">
                  <a:pos x="T6" y="T7"/>
                </a:cxn>
                <a:cxn ang="0">
                  <a:pos x="T8" y="T9"/>
                </a:cxn>
                <a:cxn ang="0">
                  <a:pos x="T10" y="T11"/>
                </a:cxn>
                <a:cxn ang="0">
                  <a:pos x="T12" y="T13"/>
                </a:cxn>
              </a:cxnLst>
              <a:rect l="0" t="0" r="r" b="b"/>
              <a:pathLst>
                <a:path w="228" h="200">
                  <a:moveTo>
                    <a:pt x="228" y="0"/>
                  </a:moveTo>
                  <a:cubicBezTo>
                    <a:pt x="219" y="64"/>
                    <a:pt x="198" y="183"/>
                    <a:pt x="0" y="183"/>
                  </a:cubicBezTo>
                  <a:cubicBezTo>
                    <a:pt x="0" y="189"/>
                    <a:pt x="0" y="195"/>
                    <a:pt x="0" y="200"/>
                  </a:cubicBezTo>
                  <a:cubicBezTo>
                    <a:pt x="51" y="200"/>
                    <a:pt x="93" y="200"/>
                    <a:pt x="116" y="200"/>
                  </a:cubicBezTo>
                  <a:cubicBezTo>
                    <a:pt x="187" y="200"/>
                    <a:pt x="211" y="175"/>
                    <a:pt x="217" y="167"/>
                  </a:cubicBezTo>
                  <a:cubicBezTo>
                    <a:pt x="222" y="157"/>
                    <a:pt x="227" y="144"/>
                    <a:pt x="228" y="127"/>
                  </a:cubicBezTo>
                  <a:cubicBezTo>
                    <a:pt x="227" y="110"/>
                    <a:pt x="228" y="25"/>
                    <a:pt x="228"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6">
              <a:extLst>
                <a:ext uri="{FF2B5EF4-FFF2-40B4-BE49-F238E27FC236}">
                  <a16:creationId xmlns:a16="http://schemas.microsoft.com/office/drawing/2014/main" xmlns="" id="{FFAC89C1-7AD8-4750-B451-903CA373ADFD}"/>
                </a:ext>
              </a:extLst>
            </p:cNvPr>
            <p:cNvSpPr>
              <a:spLocks/>
            </p:cNvSpPr>
            <p:nvPr/>
          </p:nvSpPr>
          <p:spPr bwMode="auto">
            <a:xfrm>
              <a:off x="3684588" y="4865688"/>
              <a:ext cx="2436813" cy="835025"/>
            </a:xfrm>
            <a:custGeom>
              <a:avLst/>
              <a:gdLst>
                <a:gd name="T0" fmla="*/ 764 w 767"/>
                <a:gd name="T1" fmla="*/ 0 h 263"/>
                <a:gd name="T2" fmla="*/ 661 w 767"/>
                <a:gd name="T3" fmla="*/ 36 h 263"/>
                <a:gd name="T4" fmla="*/ 60 w 767"/>
                <a:gd name="T5" fmla="*/ 36 h 263"/>
                <a:gd name="T6" fmla="*/ 0 w 767"/>
                <a:gd name="T7" fmla="*/ 16 h 263"/>
                <a:gd name="T8" fmla="*/ 226 w 767"/>
                <a:gd name="T9" fmla="*/ 240 h 263"/>
                <a:gd name="T10" fmla="*/ 283 w 767"/>
                <a:gd name="T11" fmla="*/ 263 h 263"/>
                <a:gd name="T12" fmla="*/ 366 w 767"/>
                <a:gd name="T13" fmla="*/ 263 h 263"/>
                <a:gd name="T14" fmla="*/ 461 w 767"/>
                <a:gd name="T15" fmla="*/ 263 h 263"/>
                <a:gd name="T16" fmla="*/ 527 w 767"/>
                <a:gd name="T17" fmla="*/ 244 h 263"/>
                <a:gd name="T18" fmla="*/ 704 w 767"/>
                <a:gd name="T19" fmla="*/ 70 h 263"/>
                <a:gd name="T20" fmla="*/ 764 w 767"/>
                <a:gd name="T21"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7" h="263">
                  <a:moveTo>
                    <a:pt x="764" y="0"/>
                  </a:moveTo>
                  <a:cubicBezTo>
                    <a:pt x="764" y="0"/>
                    <a:pt x="746" y="36"/>
                    <a:pt x="661" y="36"/>
                  </a:cubicBezTo>
                  <a:cubicBezTo>
                    <a:pt x="568" y="36"/>
                    <a:pt x="186" y="36"/>
                    <a:pt x="60" y="36"/>
                  </a:cubicBezTo>
                  <a:cubicBezTo>
                    <a:pt x="20" y="36"/>
                    <a:pt x="0" y="16"/>
                    <a:pt x="0" y="16"/>
                  </a:cubicBezTo>
                  <a:cubicBezTo>
                    <a:pt x="226" y="240"/>
                    <a:pt x="226" y="240"/>
                    <a:pt x="226" y="240"/>
                  </a:cubicBezTo>
                  <a:cubicBezTo>
                    <a:pt x="226" y="240"/>
                    <a:pt x="247" y="263"/>
                    <a:pt x="283" y="263"/>
                  </a:cubicBezTo>
                  <a:cubicBezTo>
                    <a:pt x="302" y="263"/>
                    <a:pt x="333" y="263"/>
                    <a:pt x="366" y="263"/>
                  </a:cubicBezTo>
                  <a:cubicBezTo>
                    <a:pt x="399" y="263"/>
                    <a:pt x="434" y="263"/>
                    <a:pt x="461" y="263"/>
                  </a:cubicBezTo>
                  <a:cubicBezTo>
                    <a:pt x="516" y="263"/>
                    <a:pt x="527" y="244"/>
                    <a:pt x="527" y="244"/>
                  </a:cubicBezTo>
                  <a:cubicBezTo>
                    <a:pt x="527" y="244"/>
                    <a:pt x="651" y="123"/>
                    <a:pt x="704" y="70"/>
                  </a:cubicBezTo>
                  <a:cubicBezTo>
                    <a:pt x="767" y="7"/>
                    <a:pt x="764" y="0"/>
                    <a:pt x="764" y="0"/>
                  </a:cubicBezTo>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8">
              <a:extLst>
                <a:ext uri="{FF2B5EF4-FFF2-40B4-BE49-F238E27FC236}">
                  <a16:creationId xmlns:a16="http://schemas.microsoft.com/office/drawing/2014/main" xmlns="" id="{A915EFF9-1478-45E7-868B-AA74EEE875DF}"/>
                </a:ext>
              </a:extLst>
            </p:cNvPr>
            <p:cNvSpPr>
              <a:spLocks/>
            </p:cNvSpPr>
            <p:nvPr/>
          </p:nvSpPr>
          <p:spPr bwMode="auto">
            <a:xfrm>
              <a:off x="4354513" y="4979988"/>
              <a:ext cx="630238" cy="720725"/>
            </a:xfrm>
            <a:custGeom>
              <a:avLst/>
              <a:gdLst>
                <a:gd name="T0" fmla="*/ 15 w 198"/>
                <a:gd name="T1" fmla="*/ 0 h 227"/>
                <a:gd name="T2" fmla="*/ 0 w 198"/>
                <a:gd name="T3" fmla="*/ 0 h 227"/>
                <a:gd name="T4" fmla="*/ 0 w 198"/>
                <a:gd name="T5" fmla="*/ 117 h 227"/>
                <a:gd name="T6" fmla="*/ 35 w 198"/>
                <a:gd name="T7" fmla="*/ 218 h 227"/>
                <a:gd name="T8" fmla="*/ 35 w 198"/>
                <a:gd name="T9" fmla="*/ 218 h 227"/>
                <a:gd name="T10" fmla="*/ 34 w 198"/>
                <a:gd name="T11" fmla="*/ 218 h 227"/>
                <a:gd name="T12" fmla="*/ 72 w 198"/>
                <a:gd name="T13" fmla="*/ 227 h 227"/>
                <a:gd name="T14" fmla="*/ 72 w 198"/>
                <a:gd name="T15" fmla="*/ 227 h 227"/>
                <a:gd name="T16" fmla="*/ 91 w 198"/>
                <a:gd name="T17" fmla="*/ 227 h 227"/>
                <a:gd name="T18" fmla="*/ 121 w 198"/>
                <a:gd name="T19" fmla="*/ 227 h 227"/>
                <a:gd name="T20" fmla="*/ 198 w 198"/>
                <a:gd name="T21" fmla="*/ 227 h 227"/>
                <a:gd name="T22" fmla="*/ 15 w 198"/>
                <a:gd name="T2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27">
                  <a:moveTo>
                    <a:pt x="15" y="0"/>
                  </a:moveTo>
                  <a:cubicBezTo>
                    <a:pt x="10" y="0"/>
                    <a:pt x="5" y="0"/>
                    <a:pt x="0" y="0"/>
                  </a:cubicBezTo>
                  <a:cubicBezTo>
                    <a:pt x="0" y="52"/>
                    <a:pt x="0" y="93"/>
                    <a:pt x="0" y="117"/>
                  </a:cubicBezTo>
                  <a:cubicBezTo>
                    <a:pt x="0" y="201"/>
                    <a:pt x="35" y="218"/>
                    <a:pt x="35" y="218"/>
                  </a:cubicBezTo>
                  <a:cubicBezTo>
                    <a:pt x="35" y="218"/>
                    <a:pt x="35" y="218"/>
                    <a:pt x="35" y="218"/>
                  </a:cubicBezTo>
                  <a:cubicBezTo>
                    <a:pt x="35" y="218"/>
                    <a:pt x="34" y="218"/>
                    <a:pt x="34" y="218"/>
                  </a:cubicBezTo>
                  <a:cubicBezTo>
                    <a:pt x="44" y="223"/>
                    <a:pt x="57" y="227"/>
                    <a:pt x="72" y="227"/>
                  </a:cubicBezTo>
                  <a:cubicBezTo>
                    <a:pt x="72" y="227"/>
                    <a:pt x="72" y="227"/>
                    <a:pt x="72" y="227"/>
                  </a:cubicBezTo>
                  <a:cubicBezTo>
                    <a:pt x="78" y="227"/>
                    <a:pt x="84" y="227"/>
                    <a:pt x="91" y="227"/>
                  </a:cubicBezTo>
                  <a:cubicBezTo>
                    <a:pt x="100" y="227"/>
                    <a:pt x="110" y="227"/>
                    <a:pt x="121" y="227"/>
                  </a:cubicBezTo>
                  <a:cubicBezTo>
                    <a:pt x="150" y="227"/>
                    <a:pt x="184" y="227"/>
                    <a:pt x="198" y="227"/>
                  </a:cubicBezTo>
                  <a:cubicBezTo>
                    <a:pt x="134" y="219"/>
                    <a:pt x="15" y="198"/>
                    <a:pt x="15"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9">
              <a:extLst>
                <a:ext uri="{FF2B5EF4-FFF2-40B4-BE49-F238E27FC236}">
                  <a16:creationId xmlns:a16="http://schemas.microsoft.com/office/drawing/2014/main" xmlns="" id="{39C106BB-6885-4189-B2EA-FBC073B946FD}"/>
                </a:ext>
              </a:extLst>
            </p:cNvPr>
            <p:cNvSpPr>
              <a:spLocks/>
            </p:cNvSpPr>
            <p:nvPr/>
          </p:nvSpPr>
          <p:spPr bwMode="auto">
            <a:xfrm>
              <a:off x="3630613" y="3246438"/>
              <a:ext cx="835025" cy="2441575"/>
            </a:xfrm>
            <a:custGeom>
              <a:avLst/>
              <a:gdLst>
                <a:gd name="T0" fmla="*/ 263 w 263"/>
                <a:gd name="T1" fmla="*/ 764 h 769"/>
                <a:gd name="T2" fmla="*/ 228 w 263"/>
                <a:gd name="T3" fmla="*/ 663 h 769"/>
                <a:gd name="T4" fmla="*/ 228 w 263"/>
                <a:gd name="T5" fmla="*/ 60 h 769"/>
                <a:gd name="T6" fmla="*/ 247 w 263"/>
                <a:gd name="T7" fmla="*/ 0 h 769"/>
                <a:gd name="T8" fmla="*/ 22 w 263"/>
                <a:gd name="T9" fmla="*/ 226 h 769"/>
                <a:gd name="T10" fmla="*/ 0 w 263"/>
                <a:gd name="T11" fmla="*/ 281 h 769"/>
                <a:gd name="T12" fmla="*/ 0 w 263"/>
                <a:gd name="T13" fmla="*/ 463 h 769"/>
                <a:gd name="T14" fmla="*/ 19 w 263"/>
                <a:gd name="T15" fmla="*/ 529 h 769"/>
                <a:gd name="T16" fmla="*/ 194 w 263"/>
                <a:gd name="T17" fmla="*/ 706 h 769"/>
                <a:gd name="T18" fmla="*/ 263 w 263"/>
                <a:gd name="T19" fmla="*/ 764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769">
                  <a:moveTo>
                    <a:pt x="263" y="764"/>
                  </a:moveTo>
                  <a:cubicBezTo>
                    <a:pt x="263" y="764"/>
                    <a:pt x="228" y="747"/>
                    <a:pt x="228" y="663"/>
                  </a:cubicBezTo>
                  <a:cubicBezTo>
                    <a:pt x="228" y="570"/>
                    <a:pt x="228" y="186"/>
                    <a:pt x="228" y="60"/>
                  </a:cubicBezTo>
                  <a:cubicBezTo>
                    <a:pt x="228" y="20"/>
                    <a:pt x="247" y="0"/>
                    <a:pt x="247" y="0"/>
                  </a:cubicBezTo>
                  <a:cubicBezTo>
                    <a:pt x="22" y="226"/>
                    <a:pt x="22" y="226"/>
                    <a:pt x="22" y="226"/>
                  </a:cubicBezTo>
                  <a:cubicBezTo>
                    <a:pt x="22" y="226"/>
                    <a:pt x="0" y="244"/>
                    <a:pt x="0" y="281"/>
                  </a:cubicBezTo>
                  <a:cubicBezTo>
                    <a:pt x="0" y="318"/>
                    <a:pt x="0" y="408"/>
                    <a:pt x="0" y="463"/>
                  </a:cubicBezTo>
                  <a:cubicBezTo>
                    <a:pt x="0" y="517"/>
                    <a:pt x="19" y="529"/>
                    <a:pt x="19" y="529"/>
                  </a:cubicBezTo>
                  <a:cubicBezTo>
                    <a:pt x="19" y="529"/>
                    <a:pt x="141" y="653"/>
                    <a:pt x="194" y="706"/>
                  </a:cubicBezTo>
                  <a:cubicBezTo>
                    <a:pt x="257" y="769"/>
                    <a:pt x="263" y="764"/>
                    <a:pt x="263" y="764"/>
                  </a:cubicBezTo>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1">
              <a:extLst>
                <a:ext uri="{FF2B5EF4-FFF2-40B4-BE49-F238E27FC236}">
                  <a16:creationId xmlns:a16="http://schemas.microsoft.com/office/drawing/2014/main" xmlns="" id="{784DBD27-00C0-413F-8529-FF5A7A6E2D27}"/>
                </a:ext>
              </a:extLst>
            </p:cNvPr>
            <p:cNvSpPr>
              <a:spLocks/>
            </p:cNvSpPr>
            <p:nvPr/>
          </p:nvSpPr>
          <p:spPr bwMode="auto">
            <a:xfrm>
              <a:off x="3630613" y="3913188"/>
              <a:ext cx="723900" cy="631825"/>
            </a:xfrm>
            <a:custGeom>
              <a:avLst/>
              <a:gdLst>
                <a:gd name="T0" fmla="*/ 110 w 228"/>
                <a:gd name="T1" fmla="*/ 0 h 199"/>
                <a:gd name="T2" fmla="*/ 8 w 228"/>
                <a:gd name="T3" fmla="*/ 36 h 199"/>
                <a:gd name="T4" fmla="*/ 8 w 228"/>
                <a:gd name="T5" fmla="*/ 36 h 199"/>
                <a:gd name="T6" fmla="*/ 0 w 228"/>
                <a:gd name="T7" fmla="*/ 71 h 199"/>
                <a:gd name="T8" fmla="*/ 0 w 228"/>
                <a:gd name="T9" fmla="*/ 71 h 199"/>
                <a:gd name="T10" fmla="*/ 0 w 228"/>
                <a:gd name="T11" fmla="*/ 127 h 199"/>
                <a:gd name="T12" fmla="*/ 0 w 228"/>
                <a:gd name="T13" fmla="*/ 199 h 199"/>
                <a:gd name="T14" fmla="*/ 228 w 228"/>
                <a:gd name="T15" fmla="*/ 16 h 199"/>
                <a:gd name="T16" fmla="*/ 228 w 228"/>
                <a:gd name="T17" fmla="*/ 0 h 199"/>
                <a:gd name="T18" fmla="*/ 110 w 228"/>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199">
                  <a:moveTo>
                    <a:pt x="110" y="0"/>
                  </a:moveTo>
                  <a:cubicBezTo>
                    <a:pt x="26" y="0"/>
                    <a:pt x="8" y="36"/>
                    <a:pt x="8" y="36"/>
                  </a:cubicBezTo>
                  <a:cubicBezTo>
                    <a:pt x="8" y="36"/>
                    <a:pt x="8" y="36"/>
                    <a:pt x="8" y="36"/>
                  </a:cubicBezTo>
                  <a:cubicBezTo>
                    <a:pt x="4" y="45"/>
                    <a:pt x="0" y="56"/>
                    <a:pt x="0" y="71"/>
                  </a:cubicBezTo>
                  <a:cubicBezTo>
                    <a:pt x="0" y="71"/>
                    <a:pt x="0" y="71"/>
                    <a:pt x="0" y="71"/>
                  </a:cubicBezTo>
                  <a:cubicBezTo>
                    <a:pt x="0" y="78"/>
                    <a:pt x="0" y="102"/>
                    <a:pt x="0" y="127"/>
                  </a:cubicBezTo>
                  <a:cubicBezTo>
                    <a:pt x="0" y="150"/>
                    <a:pt x="0" y="175"/>
                    <a:pt x="0" y="199"/>
                  </a:cubicBezTo>
                  <a:cubicBezTo>
                    <a:pt x="9" y="135"/>
                    <a:pt x="30" y="16"/>
                    <a:pt x="228" y="16"/>
                  </a:cubicBezTo>
                  <a:cubicBezTo>
                    <a:pt x="228" y="10"/>
                    <a:pt x="228" y="5"/>
                    <a:pt x="228" y="0"/>
                  </a:cubicBezTo>
                  <a:cubicBezTo>
                    <a:pt x="176" y="0"/>
                    <a:pt x="134" y="0"/>
                    <a:pt x="110"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2">
              <a:extLst>
                <a:ext uri="{FF2B5EF4-FFF2-40B4-BE49-F238E27FC236}">
                  <a16:creationId xmlns:a16="http://schemas.microsoft.com/office/drawing/2014/main" xmlns="" id="{5CDCD3EC-12ED-418B-908D-252BCB3B283D}"/>
                </a:ext>
              </a:extLst>
            </p:cNvPr>
            <p:cNvSpPr>
              <a:spLocks/>
            </p:cNvSpPr>
            <p:nvPr/>
          </p:nvSpPr>
          <p:spPr bwMode="auto">
            <a:xfrm>
              <a:off x="3656013" y="3192463"/>
              <a:ext cx="1760538" cy="835025"/>
            </a:xfrm>
            <a:custGeom>
              <a:avLst/>
              <a:gdLst>
                <a:gd name="T0" fmla="*/ 518 w 554"/>
                <a:gd name="T1" fmla="*/ 8 h 263"/>
                <a:gd name="T2" fmla="*/ 554 w 554"/>
                <a:gd name="T3" fmla="*/ 111 h 263"/>
                <a:gd name="T4" fmla="*/ 554 w 554"/>
                <a:gd name="T5" fmla="*/ 227 h 263"/>
                <a:gd name="T6" fmla="*/ 102 w 554"/>
                <a:gd name="T7" fmla="*/ 227 h 263"/>
                <a:gd name="T8" fmla="*/ 0 w 554"/>
                <a:gd name="T9" fmla="*/ 263 h 263"/>
                <a:gd name="T10" fmla="*/ 60 w 554"/>
                <a:gd name="T11" fmla="*/ 193 h 263"/>
                <a:gd name="T12" fmla="*/ 236 w 554"/>
                <a:gd name="T13" fmla="*/ 19 h 263"/>
                <a:gd name="T14" fmla="*/ 303 w 554"/>
                <a:gd name="T15" fmla="*/ 0 h 263"/>
                <a:gd name="T16" fmla="*/ 482 w 554"/>
                <a:gd name="T17" fmla="*/ 0 h 263"/>
                <a:gd name="T18" fmla="*/ 519 w 554"/>
                <a:gd name="T19" fmla="*/ 8 h 263"/>
                <a:gd name="T20" fmla="*/ 518 w 554"/>
                <a:gd name="T21" fmla="*/ 8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4" h="263">
                  <a:moveTo>
                    <a:pt x="518" y="8"/>
                  </a:moveTo>
                  <a:cubicBezTo>
                    <a:pt x="518" y="8"/>
                    <a:pt x="554" y="26"/>
                    <a:pt x="554" y="111"/>
                  </a:cubicBezTo>
                  <a:cubicBezTo>
                    <a:pt x="554" y="134"/>
                    <a:pt x="554" y="176"/>
                    <a:pt x="554" y="227"/>
                  </a:cubicBezTo>
                  <a:cubicBezTo>
                    <a:pt x="390" y="227"/>
                    <a:pt x="170" y="227"/>
                    <a:pt x="102" y="227"/>
                  </a:cubicBezTo>
                  <a:cubicBezTo>
                    <a:pt x="18" y="227"/>
                    <a:pt x="0" y="263"/>
                    <a:pt x="0" y="263"/>
                  </a:cubicBezTo>
                  <a:cubicBezTo>
                    <a:pt x="0" y="263"/>
                    <a:pt x="1" y="252"/>
                    <a:pt x="60" y="193"/>
                  </a:cubicBezTo>
                  <a:cubicBezTo>
                    <a:pt x="113" y="140"/>
                    <a:pt x="236" y="19"/>
                    <a:pt x="236" y="19"/>
                  </a:cubicBezTo>
                  <a:cubicBezTo>
                    <a:pt x="236" y="19"/>
                    <a:pt x="248" y="0"/>
                    <a:pt x="303" y="0"/>
                  </a:cubicBezTo>
                  <a:cubicBezTo>
                    <a:pt x="357" y="0"/>
                    <a:pt x="445" y="0"/>
                    <a:pt x="482" y="0"/>
                  </a:cubicBezTo>
                  <a:cubicBezTo>
                    <a:pt x="498" y="0"/>
                    <a:pt x="509" y="4"/>
                    <a:pt x="519" y="8"/>
                  </a:cubicBezTo>
                  <a:cubicBezTo>
                    <a:pt x="518" y="8"/>
                    <a:pt x="518" y="8"/>
                    <a:pt x="518" y="8"/>
                  </a:cubicBezTo>
                </a:path>
              </a:pathLst>
            </a:custGeom>
            <a:solidFill>
              <a:srgbClr val="FFC000"/>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5">
              <a:extLst>
                <a:ext uri="{FF2B5EF4-FFF2-40B4-BE49-F238E27FC236}">
                  <a16:creationId xmlns:a16="http://schemas.microsoft.com/office/drawing/2014/main" xmlns="" id="{EC65D41C-8D06-43EC-9375-9C727BAC25C1}"/>
                </a:ext>
              </a:extLst>
            </p:cNvPr>
            <p:cNvSpPr>
              <a:spLocks/>
            </p:cNvSpPr>
            <p:nvPr/>
          </p:nvSpPr>
          <p:spPr bwMode="auto">
            <a:xfrm>
              <a:off x="4776788" y="3192463"/>
              <a:ext cx="639763" cy="720725"/>
            </a:xfrm>
            <a:custGeom>
              <a:avLst/>
              <a:gdLst>
                <a:gd name="T0" fmla="*/ 129 w 201"/>
                <a:gd name="T1" fmla="*/ 0 h 227"/>
                <a:gd name="T2" fmla="*/ 78 w 201"/>
                <a:gd name="T3" fmla="*/ 0 h 227"/>
                <a:gd name="T4" fmla="*/ 13 w 201"/>
                <a:gd name="T5" fmla="*/ 0 h 227"/>
                <a:gd name="T6" fmla="*/ 0 w 201"/>
                <a:gd name="T7" fmla="*/ 0 h 227"/>
                <a:gd name="T8" fmla="*/ 184 w 201"/>
                <a:gd name="T9" fmla="*/ 227 h 227"/>
                <a:gd name="T10" fmla="*/ 201 w 201"/>
                <a:gd name="T11" fmla="*/ 227 h 227"/>
                <a:gd name="T12" fmla="*/ 201 w 201"/>
                <a:gd name="T13" fmla="*/ 111 h 227"/>
                <a:gd name="T14" fmla="*/ 165 w 201"/>
                <a:gd name="T15" fmla="*/ 8 h 227"/>
                <a:gd name="T16" fmla="*/ 165 w 201"/>
                <a:gd name="T17" fmla="*/ 8 h 227"/>
                <a:gd name="T18" fmla="*/ 165 w 201"/>
                <a:gd name="T19" fmla="*/ 8 h 227"/>
                <a:gd name="T20" fmla="*/ 129 w 20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1" h="227">
                  <a:moveTo>
                    <a:pt x="129" y="0"/>
                  </a:moveTo>
                  <a:cubicBezTo>
                    <a:pt x="116" y="0"/>
                    <a:pt x="99" y="0"/>
                    <a:pt x="78" y="0"/>
                  </a:cubicBezTo>
                  <a:cubicBezTo>
                    <a:pt x="58" y="0"/>
                    <a:pt x="35" y="0"/>
                    <a:pt x="13" y="0"/>
                  </a:cubicBezTo>
                  <a:cubicBezTo>
                    <a:pt x="8" y="0"/>
                    <a:pt x="4" y="0"/>
                    <a:pt x="0" y="0"/>
                  </a:cubicBezTo>
                  <a:cubicBezTo>
                    <a:pt x="64" y="8"/>
                    <a:pt x="184" y="29"/>
                    <a:pt x="184" y="227"/>
                  </a:cubicBezTo>
                  <a:cubicBezTo>
                    <a:pt x="190" y="227"/>
                    <a:pt x="195" y="227"/>
                    <a:pt x="201" y="227"/>
                  </a:cubicBezTo>
                  <a:cubicBezTo>
                    <a:pt x="201" y="176"/>
                    <a:pt x="201" y="134"/>
                    <a:pt x="201" y="111"/>
                  </a:cubicBezTo>
                  <a:cubicBezTo>
                    <a:pt x="201" y="26"/>
                    <a:pt x="165" y="8"/>
                    <a:pt x="165" y="8"/>
                  </a:cubicBezTo>
                  <a:cubicBezTo>
                    <a:pt x="165" y="8"/>
                    <a:pt x="165" y="8"/>
                    <a:pt x="165" y="8"/>
                  </a:cubicBezTo>
                  <a:cubicBezTo>
                    <a:pt x="165" y="8"/>
                    <a:pt x="165" y="8"/>
                    <a:pt x="165" y="8"/>
                  </a:cubicBezTo>
                  <a:cubicBezTo>
                    <a:pt x="164" y="8"/>
                    <a:pt x="149" y="0"/>
                    <a:pt x="129" y="0"/>
                  </a:cubicBezTo>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1141412" y="4419600"/>
            <a:ext cx="2728512" cy="646331"/>
          </a:xfrm>
          <a:prstGeom prst="rect">
            <a:avLst/>
          </a:prstGeom>
          <a:noFill/>
        </p:spPr>
        <p:txBody>
          <a:bodyPr wrap="square" rtlCol="0">
            <a:spAutoFit/>
          </a:bodyPr>
          <a:lstStyle/>
          <a:p>
            <a:r>
              <a:rPr lang="en-US" sz="3600" dirty="0">
                <a:solidFill>
                  <a:schemeClr val="bg1"/>
                </a:solidFill>
                <a:latin typeface="Adobe Caslon Pro Bold" panose="0205070206050A020403" pitchFamily="18" charset="0"/>
              </a:rPr>
              <a:t>Study Nests </a:t>
            </a:r>
          </a:p>
        </p:txBody>
      </p:sp>
      <p:sp>
        <p:nvSpPr>
          <p:cNvPr id="4" name="TextBox 3"/>
          <p:cNvSpPr txBox="1"/>
          <p:nvPr/>
        </p:nvSpPr>
        <p:spPr>
          <a:xfrm>
            <a:off x="1841980" y="1327086"/>
            <a:ext cx="1327375" cy="490904"/>
          </a:xfrm>
          <a:prstGeom prst="rect">
            <a:avLst/>
          </a:prstGeom>
          <a:noFill/>
        </p:spPr>
        <p:txBody>
          <a:bodyPr wrap="square" rtlCol="0">
            <a:spAutoFit/>
          </a:bodyPr>
          <a:lstStyle/>
          <a:p>
            <a:pPr>
              <a:lnSpc>
                <a:spcPct val="90000"/>
              </a:lnSpc>
            </a:pPr>
            <a:r>
              <a:rPr lang="en-US" sz="2800" b="1" dirty="0">
                <a:latin typeface="Adobe Caslon Pro Bold" panose="0205070206050A020403" pitchFamily="18" charset="0"/>
                <a:cs typeface="Calibri" panose="020F0502020204030204" pitchFamily="34" charset="0"/>
              </a:rPr>
              <a:t>Team </a:t>
            </a:r>
          </a:p>
        </p:txBody>
      </p:sp>
      <p:sp>
        <p:nvSpPr>
          <p:cNvPr id="261" name="Rectangle 260"/>
          <p:cNvSpPr/>
          <p:nvPr/>
        </p:nvSpPr>
        <p:spPr>
          <a:xfrm>
            <a:off x="5844825" y="363728"/>
            <a:ext cx="5080238" cy="887577"/>
          </a:xfrm>
          <a:prstGeom prst="rect">
            <a:avLst/>
          </a:prstGeom>
          <a:solidFill>
            <a:srgbClr val="00206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Team Members </a:t>
            </a:r>
          </a:p>
        </p:txBody>
      </p:sp>
      <p:sp>
        <p:nvSpPr>
          <p:cNvPr id="280" name="Rectangle 279"/>
          <p:cNvSpPr/>
          <p:nvPr/>
        </p:nvSpPr>
        <p:spPr>
          <a:xfrm>
            <a:off x="7576848" y="1386947"/>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Md. </a:t>
            </a:r>
            <a:r>
              <a:rPr lang="en-US" sz="2200" b="1" dirty="0" err="1">
                <a:latin typeface="Calibri" panose="020F0502020204030204" pitchFamily="34" charset="0"/>
                <a:cs typeface="Calibri" panose="020F0502020204030204" pitchFamily="34" charset="0"/>
              </a:rPr>
              <a:t>Nur</a:t>
            </a:r>
            <a:r>
              <a:rPr lang="en-US" sz="2200" b="1" dirty="0">
                <a:latin typeface="Calibri" panose="020F0502020204030204" pitchFamily="34" charset="0"/>
                <a:cs typeface="Calibri" panose="020F0502020204030204" pitchFamily="34" charset="0"/>
              </a:rPr>
              <a:t> A </a:t>
            </a:r>
            <a:r>
              <a:rPr lang="en-US" sz="2200" b="1" dirty="0" err="1">
                <a:latin typeface="Calibri" panose="020F0502020204030204" pitchFamily="34" charset="0"/>
                <a:cs typeface="Calibri" panose="020F0502020204030204" pitchFamily="34" charset="0"/>
              </a:rPr>
              <a:t>Neouse</a:t>
            </a:r>
            <a:endParaRPr lang="en-US" sz="2200" b="1" dirty="0">
              <a:latin typeface="Calibri" panose="020F0502020204030204" pitchFamily="34" charset="0"/>
              <a:cs typeface="Calibri" panose="020F0502020204030204" pitchFamily="34" charset="0"/>
            </a:endParaRPr>
          </a:p>
        </p:txBody>
      </p:sp>
      <p:sp>
        <p:nvSpPr>
          <p:cNvPr id="286" name="Rectangle 285"/>
          <p:cNvSpPr/>
          <p:nvPr/>
        </p:nvSpPr>
        <p:spPr>
          <a:xfrm>
            <a:off x="7576848" y="2275959"/>
            <a:ext cx="3145126" cy="747472"/>
          </a:xfrm>
          <a:prstGeom prst="rect">
            <a:avLst/>
          </a:prstGeom>
          <a:solidFill>
            <a:schemeClr val="bg1">
              <a:lumMod val="95000"/>
              <a:lumOff val="5000"/>
            </a:schemeClr>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193002093</a:t>
            </a:r>
          </a:p>
        </p:txBody>
      </p:sp>
      <p:sp>
        <p:nvSpPr>
          <p:cNvPr id="291" name="Rectangle 290"/>
          <p:cNvSpPr/>
          <p:nvPr/>
        </p:nvSpPr>
        <p:spPr>
          <a:xfrm>
            <a:off x="7601627" y="6001664"/>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ID:193002101</a:t>
            </a:r>
          </a:p>
        </p:txBody>
      </p:sp>
      <p:sp>
        <p:nvSpPr>
          <p:cNvPr id="292" name="Rectangle 291"/>
          <p:cNvSpPr/>
          <p:nvPr/>
        </p:nvSpPr>
        <p:spPr>
          <a:xfrm>
            <a:off x="7623230" y="4172063"/>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Calibri" panose="020F0502020204030204" pitchFamily="34" charset="0"/>
                <a:cs typeface="Calibri" panose="020F0502020204030204" pitchFamily="34" charset="0"/>
              </a:rPr>
              <a:t> ID: 193002103 </a:t>
            </a:r>
            <a:endParaRPr lang="en-US" sz="2200" b="1" dirty="0">
              <a:latin typeface="Calibri" panose="020F0502020204030204" pitchFamily="34" charset="0"/>
              <a:cs typeface="Calibri" panose="020F0502020204030204" pitchFamily="34" charset="0"/>
            </a:endParaRPr>
          </a:p>
        </p:txBody>
      </p:sp>
      <p:sp>
        <p:nvSpPr>
          <p:cNvPr id="297" name="Slide Number Placeholder 296"/>
          <p:cNvSpPr>
            <a:spLocks noGrp="1"/>
          </p:cNvSpPr>
          <p:nvPr>
            <p:ph type="sldNum" sz="quarter" idx="12"/>
          </p:nvPr>
        </p:nvSpPr>
        <p:spPr/>
        <p:txBody>
          <a:bodyPr/>
          <a:lstStyle/>
          <a:p>
            <a:fld id="{E5FD5434-F838-4DD4-A17B-1CB1A1850DF4}" type="slidenum">
              <a:rPr lang="en-US" smtClean="0"/>
              <a:t>3</a:t>
            </a:fld>
            <a:endParaRPr lang="en-US"/>
          </a:p>
        </p:txBody>
      </p:sp>
      <p:sp>
        <p:nvSpPr>
          <p:cNvPr id="41" name="Rectangle 40">
            <a:extLst>
              <a:ext uri="{FF2B5EF4-FFF2-40B4-BE49-F238E27FC236}">
                <a16:creationId xmlns:a16="http://schemas.microsoft.com/office/drawing/2014/main" xmlns="" id="{20F339DB-81CA-42A6-83B9-83C5AA3512E3}"/>
              </a:ext>
            </a:extLst>
          </p:cNvPr>
          <p:cNvSpPr/>
          <p:nvPr/>
        </p:nvSpPr>
        <p:spPr>
          <a:xfrm>
            <a:off x="7601627" y="5192553"/>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Calibri" panose="020F0502020204030204" pitchFamily="34" charset="0"/>
                <a:cs typeface="Calibri" panose="020F0502020204030204" pitchFamily="34" charset="0"/>
              </a:rPr>
              <a:t>Jakirul Islam</a:t>
            </a:r>
          </a:p>
        </p:txBody>
      </p:sp>
      <p:sp>
        <p:nvSpPr>
          <p:cNvPr id="42" name="Rectangle 41">
            <a:extLst>
              <a:ext uri="{FF2B5EF4-FFF2-40B4-BE49-F238E27FC236}">
                <a16:creationId xmlns:a16="http://schemas.microsoft.com/office/drawing/2014/main" xmlns="" id="{DB0C3701-4D9C-42A6-8D14-08EF0F524395}"/>
              </a:ext>
            </a:extLst>
          </p:cNvPr>
          <p:cNvSpPr/>
          <p:nvPr/>
        </p:nvSpPr>
        <p:spPr>
          <a:xfrm>
            <a:off x="7601627" y="3288082"/>
            <a:ext cx="3145264" cy="747472"/>
          </a:xfrm>
          <a:prstGeom prst="rect">
            <a:avLst/>
          </a:prstGeom>
          <a:solidFill>
            <a:srgbClr val="0070C0"/>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err="1">
                <a:latin typeface="Calibri" panose="020F0502020204030204" pitchFamily="34" charset="0"/>
                <a:cs typeface="Calibri" panose="020F0502020204030204" pitchFamily="34" charset="0"/>
              </a:rPr>
              <a:t>Nazifa</a:t>
            </a:r>
            <a:r>
              <a:rPr lang="en-US" sz="2200" b="1" dirty="0">
                <a:latin typeface="Calibri" panose="020F0502020204030204" pitchFamily="34" charset="0"/>
                <a:cs typeface="Calibri" panose="020F0502020204030204" pitchFamily="34" charset="0"/>
              </a:rPr>
              <a:t> </a:t>
            </a:r>
            <a:r>
              <a:rPr lang="en-US" sz="2200" b="1" dirty="0" err="1">
                <a:latin typeface="Calibri" panose="020F0502020204030204" pitchFamily="34" charset="0"/>
                <a:cs typeface="Calibri" panose="020F0502020204030204" pitchFamily="34" charset="0"/>
              </a:rPr>
              <a:t>Alam</a:t>
            </a:r>
            <a:r>
              <a:rPr lang="en-US" sz="2200" b="1" dirty="0">
                <a:latin typeface="Calibri" panose="020F0502020204030204" pitchFamily="34" charset="0"/>
                <a:cs typeface="Calibri" panose="020F0502020204030204" pitchFamily="34" charset="0"/>
              </a:rPr>
              <a:t> </a:t>
            </a:r>
            <a:r>
              <a:rPr lang="en-US" sz="2200" b="1" dirty="0" err="1">
                <a:latin typeface="Calibri" panose="020F0502020204030204" pitchFamily="34" charset="0"/>
                <a:cs typeface="Calibri" panose="020F0502020204030204" pitchFamily="34" charset="0"/>
              </a:rPr>
              <a:t>Nowrin</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circle graph with various shapes">
            <a:extLst>
              <a:ext uri="{FF2B5EF4-FFF2-40B4-BE49-F238E27FC236}">
                <a16:creationId xmlns:a16="http://schemas.microsoft.com/office/drawing/2014/main" xmlns="" id="{4F3E9296-939E-42AF-BD17-B34F91A2077E}"/>
              </a:ext>
            </a:extLst>
          </p:cNvPr>
          <p:cNvGrpSpPr/>
          <p:nvPr/>
        </p:nvGrpSpPr>
        <p:grpSpPr>
          <a:xfrm>
            <a:off x="492065" y="2427274"/>
            <a:ext cx="4613666" cy="2021630"/>
            <a:chOff x="6850063" y="4967288"/>
            <a:chExt cx="2220912" cy="2036762"/>
          </a:xfrm>
        </p:grpSpPr>
        <p:sp>
          <p:nvSpPr>
            <p:cNvPr id="4" name="Freeform 154">
              <a:extLst>
                <a:ext uri="{FF2B5EF4-FFF2-40B4-BE49-F238E27FC236}">
                  <a16:creationId xmlns:a16="http://schemas.microsoft.com/office/drawing/2014/main" xmlns="" id="{60148565-5FE4-4C4B-8948-D6E8623D6937}"/>
                </a:ext>
              </a:extLst>
            </p:cNvPr>
            <p:cNvSpPr>
              <a:spLocks/>
            </p:cNvSpPr>
            <p:nvPr userDrawn="1"/>
          </p:nvSpPr>
          <p:spPr bwMode="auto">
            <a:xfrm>
              <a:off x="8283575" y="5011738"/>
              <a:ext cx="787400" cy="777875"/>
            </a:xfrm>
            <a:custGeom>
              <a:avLst/>
              <a:gdLst>
                <a:gd name="T0" fmla="*/ 56 w 248"/>
                <a:gd name="T1" fmla="*/ 245 h 245"/>
                <a:gd name="T2" fmla="*/ 0 w 248"/>
                <a:gd name="T3" fmla="*/ 175 h 245"/>
                <a:gd name="T4" fmla="*/ 96 w 248"/>
                <a:gd name="T5" fmla="*/ 0 h 245"/>
                <a:gd name="T6" fmla="*/ 248 w 248"/>
                <a:gd name="T7" fmla="*/ 188 h 245"/>
                <a:gd name="T8" fmla="*/ 56 w 248"/>
                <a:gd name="T9" fmla="*/ 245 h 245"/>
              </a:gdLst>
              <a:ahLst/>
              <a:cxnLst>
                <a:cxn ang="0">
                  <a:pos x="T0" y="T1"/>
                </a:cxn>
                <a:cxn ang="0">
                  <a:pos x="T2" y="T3"/>
                </a:cxn>
                <a:cxn ang="0">
                  <a:pos x="T4" y="T5"/>
                </a:cxn>
                <a:cxn ang="0">
                  <a:pos x="T6" y="T7"/>
                </a:cxn>
                <a:cxn ang="0">
                  <a:pos x="T8" y="T9"/>
                </a:cxn>
              </a:cxnLst>
              <a:rect l="0" t="0" r="r" b="b"/>
              <a:pathLst>
                <a:path w="248" h="245">
                  <a:moveTo>
                    <a:pt x="56" y="245"/>
                  </a:moveTo>
                  <a:cubicBezTo>
                    <a:pt x="48" y="215"/>
                    <a:pt x="28" y="190"/>
                    <a:pt x="0" y="175"/>
                  </a:cubicBezTo>
                  <a:cubicBezTo>
                    <a:pt x="96" y="0"/>
                    <a:pt x="96" y="0"/>
                    <a:pt x="96" y="0"/>
                  </a:cubicBezTo>
                  <a:cubicBezTo>
                    <a:pt x="170" y="40"/>
                    <a:pt x="224" y="107"/>
                    <a:pt x="248" y="188"/>
                  </a:cubicBezTo>
                  <a:lnTo>
                    <a:pt x="56" y="24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155">
              <a:extLst>
                <a:ext uri="{FF2B5EF4-FFF2-40B4-BE49-F238E27FC236}">
                  <a16:creationId xmlns:a16="http://schemas.microsoft.com/office/drawing/2014/main" xmlns="" id="{53379061-DF98-4367-9DAB-28F05A00D5B5}"/>
                </a:ext>
              </a:extLst>
            </p:cNvPr>
            <p:cNvSpPr>
              <a:spLocks/>
            </p:cNvSpPr>
            <p:nvPr userDrawn="1"/>
          </p:nvSpPr>
          <p:spPr bwMode="auto">
            <a:xfrm>
              <a:off x="7764463" y="5087938"/>
              <a:ext cx="661987" cy="469900"/>
            </a:xfrm>
            <a:custGeom>
              <a:avLst/>
              <a:gdLst>
                <a:gd name="T0" fmla="*/ 152 w 209"/>
                <a:gd name="T1" fmla="*/ 148 h 148"/>
                <a:gd name="T2" fmla="*/ 34 w 209"/>
                <a:gd name="T3" fmla="*/ 136 h 148"/>
                <a:gd name="T4" fmla="*/ 0 w 209"/>
                <a:gd name="T5" fmla="*/ 20 h 148"/>
                <a:gd name="T6" fmla="*/ 209 w 209"/>
                <a:gd name="T7" fmla="*/ 43 h 148"/>
                <a:gd name="T8" fmla="*/ 152 w 209"/>
                <a:gd name="T9" fmla="*/ 148 h 148"/>
              </a:gdLst>
              <a:ahLst/>
              <a:cxnLst>
                <a:cxn ang="0">
                  <a:pos x="T0" y="T1"/>
                </a:cxn>
                <a:cxn ang="0">
                  <a:pos x="T2" y="T3"/>
                </a:cxn>
                <a:cxn ang="0">
                  <a:pos x="T4" y="T5"/>
                </a:cxn>
                <a:cxn ang="0">
                  <a:pos x="T6" y="T7"/>
                </a:cxn>
                <a:cxn ang="0">
                  <a:pos x="T8" y="T9"/>
                </a:cxn>
              </a:cxnLst>
              <a:rect l="0" t="0" r="r" b="b"/>
              <a:pathLst>
                <a:path w="209" h="148">
                  <a:moveTo>
                    <a:pt x="152" y="148"/>
                  </a:moveTo>
                  <a:cubicBezTo>
                    <a:pt x="116" y="128"/>
                    <a:pt x="73" y="124"/>
                    <a:pt x="34" y="136"/>
                  </a:cubicBezTo>
                  <a:cubicBezTo>
                    <a:pt x="0" y="20"/>
                    <a:pt x="0" y="20"/>
                    <a:pt x="0" y="20"/>
                  </a:cubicBezTo>
                  <a:cubicBezTo>
                    <a:pt x="70" y="0"/>
                    <a:pt x="145" y="8"/>
                    <a:pt x="209" y="43"/>
                  </a:cubicBezTo>
                  <a:lnTo>
                    <a:pt x="152" y="148"/>
                  </a:ln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156">
              <a:extLst>
                <a:ext uri="{FF2B5EF4-FFF2-40B4-BE49-F238E27FC236}">
                  <a16:creationId xmlns:a16="http://schemas.microsoft.com/office/drawing/2014/main" xmlns="" id="{C3D4C209-19A5-4799-ABB1-467F9A9E6BCD}"/>
                </a:ext>
              </a:extLst>
            </p:cNvPr>
            <p:cNvSpPr>
              <a:spLocks/>
            </p:cNvSpPr>
            <p:nvPr userDrawn="1"/>
          </p:nvSpPr>
          <p:spPr bwMode="auto">
            <a:xfrm>
              <a:off x="7078663" y="4967288"/>
              <a:ext cx="742950" cy="742950"/>
            </a:xfrm>
            <a:custGeom>
              <a:avLst/>
              <a:gdLst>
                <a:gd name="T0" fmla="*/ 158 w 234"/>
                <a:gd name="T1" fmla="*/ 234 h 234"/>
                <a:gd name="T2" fmla="*/ 0 w 234"/>
                <a:gd name="T3" fmla="*/ 148 h 234"/>
                <a:gd name="T4" fmla="*/ 183 w 234"/>
                <a:gd name="T5" fmla="*/ 0 h 234"/>
                <a:gd name="T6" fmla="*/ 234 w 234"/>
                <a:gd name="T7" fmla="*/ 173 h 234"/>
                <a:gd name="T8" fmla="*/ 158 w 234"/>
                <a:gd name="T9" fmla="*/ 234 h 234"/>
              </a:gdLst>
              <a:ahLst/>
              <a:cxnLst>
                <a:cxn ang="0">
                  <a:pos x="T0" y="T1"/>
                </a:cxn>
                <a:cxn ang="0">
                  <a:pos x="T2" y="T3"/>
                </a:cxn>
                <a:cxn ang="0">
                  <a:pos x="T4" y="T5"/>
                </a:cxn>
                <a:cxn ang="0">
                  <a:pos x="T6" y="T7"/>
                </a:cxn>
                <a:cxn ang="0">
                  <a:pos x="T8" y="T9"/>
                </a:cxn>
              </a:cxnLst>
              <a:rect l="0" t="0" r="r" b="b"/>
              <a:pathLst>
                <a:path w="234" h="234">
                  <a:moveTo>
                    <a:pt x="158" y="234"/>
                  </a:moveTo>
                  <a:cubicBezTo>
                    <a:pt x="0" y="148"/>
                    <a:pt x="0" y="148"/>
                    <a:pt x="0" y="148"/>
                  </a:cubicBezTo>
                  <a:cubicBezTo>
                    <a:pt x="39" y="76"/>
                    <a:pt x="104" y="24"/>
                    <a:pt x="183" y="0"/>
                  </a:cubicBezTo>
                  <a:cubicBezTo>
                    <a:pt x="234" y="173"/>
                    <a:pt x="234" y="173"/>
                    <a:pt x="234" y="173"/>
                  </a:cubicBezTo>
                  <a:cubicBezTo>
                    <a:pt x="201" y="183"/>
                    <a:pt x="175" y="204"/>
                    <a:pt x="158" y="2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57">
              <a:extLst>
                <a:ext uri="{FF2B5EF4-FFF2-40B4-BE49-F238E27FC236}">
                  <a16:creationId xmlns:a16="http://schemas.microsoft.com/office/drawing/2014/main" xmlns="" id="{26EAF102-34D9-42D6-99C4-D02C877E4F50}"/>
                </a:ext>
              </a:extLst>
            </p:cNvPr>
            <p:cNvSpPr>
              <a:spLocks/>
            </p:cNvSpPr>
            <p:nvPr userDrawn="1"/>
          </p:nvSpPr>
          <p:spPr bwMode="auto">
            <a:xfrm>
              <a:off x="8429625" y="5707063"/>
              <a:ext cx="530225" cy="687387"/>
            </a:xfrm>
            <a:custGeom>
              <a:avLst/>
              <a:gdLst>
                <a:gd name="T0" fmla="*/ 123 w 167"/>
                <a:gd name="T1" fmla="*/ 217 h 217"/>
                <a:gd name="T2" fmla="*/ 0 w 167"/>
                <a:gd name="T3" fmla="*/ 150 h 217"/>
                <a:gd name="T4" fmla="*/ 12 w 167"/>
                <a:gd name="T5" fmla="*/ 40 h 217"/>
                <a:gd name="T6" fmla="*/ 146 w 167"/>
                <a:gd name="T7" fmla="*/ 0 h 217"/>
                <a:gd name="T8" fmla="*/ 123 w 167"/>
                <a:gd name="T9" fmla="*/ 217 h 217"/>
              </a:gdLst>
              <a:ahLst/>
              <a:cxnLst>
                <a:cxn ang="0">
                  <a:pos x="T0" y="T1"/>
                </a:cxn>
                <a:cxn ang="0">
                  <a:pos x="T2" y="T3"/>
                </a:cxn>
                <a:cxn ang="0">
                  <a:pos x="T4" y="T5"/>
                </a:cxn>
                <a:cxn ang="0">
                  <a:pos x="T6" y="T7"/>
                </a:cxn>
                <a:cxn ang="0">
                  <a:pos x="T8" y="T9"/>
                </a:cxn>
              </a:cxnLst>
              <a:rect l="0" t="0" r="r" b="b"/>
              <a:pathLst>
                <a:path w="167" h="217">
                  <a:moveTo>
                    <a:pt x="123" y="217"/>
                  </a:moveTo>
                  <a:cubicBezTo>
                    <a:pt x="0" y="150"/>
                    <a:pt x="0" y="150"/>
                    <a:pt x="0" y="150"/>
                  </a:cubicBezTo>
                  <a:cubicBezTo>
                    <a:pt x="18" y="116"/>
                    <a:pt x="23" y="77"/>
                    <a:pt x="12" y="40"/>
                  </a:cubicBezTo>
                  <a:cubicBezTo>
                    <a:pt x="146" y="0"/>
                    <a:pt x="146" y="0"/>
                    <a:pt x="146" y="0"/>
                  </a:cubicBezTo>
                  <a:cubicBezTo>
                    <a:pt x="167" y="73"/>
                    <a:pt x="159" y="150"/>
                    <a:pt x="123" y="217"/>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58">
              <a:extLst>
                <a:ext uri="{FF2B5EF4-FFF2-40B4-BE49-F238E27FC236}">
                  <a16:creationId xmlns:a16="http://schemas.microsoft.com/office/drawing/2014/main" xmlns="" id="{13780927-66BA-406E-96DE-C19D047F0209}"/>
                </a:ext>
              </a:extLst>
            </p:cNvPr>
            <p:cNvSpPr>
              <a:spLocks/>
            </p:cNvSpPr>
            <p:nvPr userDrawn="1"/>
          </p:nvSpPr>
          <p:spPr bwMode="auto">
            <a:xfrm>
              <a:off x="6850063" y="5453063"/>
              <a:ext cx="717550" cy="763587"/>
            </a:xfrm>
            <a:custGeom>
              <a:avLst/>
              <a:gdLst>
                <a:gd name="T0" fmla="*/ 24 w 226"/>
                <a:gd name="T1" fmla="*/ 241 h 241"/>
                <a:gd name="T2" fmla="*/ 50 w 226"/>
                <a:gd name="T3" fmla="*/ 0 h 241"/>
                <a:gd name="T4" fmla="*/ 226 w 226"/>
                <a:gd name="T5" fmla="*/ 96 h 241"/>
                <a:gd name="T6" fmla="*/ 216 w 226"/>
                <a:gd name="T7" fmla="*/ 184 h 241"/>
                <a:gd name="T8" fmla="*/ 24 w 226"/>
                <a:gd name="T9" fmla="*/ 241 h 241"/>
              </a:gdLst>
              <a:ahLst/>
              <a:cxnLst>
                <a:cxn ang="0">
                  <a:pos x="T0" y="T1"/>
                </a:cxn>
                <a:cxn ang="0">
                  <a:pos x="T2" y="T3"/>
                </a:cxn>
                <a:cxn ang="0">
                  <a:pos x="T4" y="T5"/>
                </a:cxn>
                <a:cxn ang="0">
                  <a:pos x="T6" y="T7"/>
                </a:cxn>
                <a:cxn ang="0">
                  <a:pos x="T8" y="T9"/>
                </a:cxn>
              </a:cxnLst>
              <a:rect l="0" t="0" r="r" b="b"/>
              <a:pathLst>
                <a:path w="226" h="241">
                  <a:moveTo>
                    <a:pt x="24" y="241"/>
                  </a:moveTo>
                  <a:cubicBezTo>
                    <a:pt x="0" y="160"/>
                    <a:pt x="10" y="74"/>
                    <a:pt x="50" y="0"/>
                  </a:cubicBezTo>
                  <a:cubicBezTo>
                    <a:pt x="226" y="96"/>
                    <a:pt x="226" y="96"/>
                    <a:pt x="226" y="96"/>
                  </a:cubicBezTo>
                  <a:cubicBezTo>
                    <a:pt x="211" y="123"/>
                    <a:pt x="207" y="154"/>
                    <a:pt x="216" y="184"/>
                  </a:cubicBezTo>
                  <a:lnTo>
                    <a:pt x="24" y="241"/>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9">
              <a:extLst>
                <a:ext uri="{FF2B5EF4-FFF2-40B4-BE49-F238E27FC236}">
                  <a16:creationId xmlns:a16="http://schemas.microsoft.com/office/drawing/2014/main" xmlns="" id="{4AE8B37E-E71B-47C8-BF04-263088B98D74}"/>
                </a:ext>
              </a:extLst>
            </p:cNvPr>
            <p:cNvSpPr>
              <a:spLocks/>
            </p:cNvSpPr>
            <p:nvPr userDrawn="1"/>
          </p:nvSpPr>
          <p:spPr bwMode="auto">
            <a:xfrm>
              <a:off x="7132638" y="6073775"/>
              <a:ext cx="650875" cy="666750"/>
            </a:xfrm>
            <a:custGeom>
              <a:avLst/>
              <a:gdLst>
                <a:gd name="T0" fmla="*/ 138 w 205"/>
                <a:gd name="T1" fmla="*/ 210 h 210"/>
                <a:gd name="T2" fmla="*/ 0 w 205"/>
                <a:gd name="T3" fmla="*/ 40 h 210"/>
                <a:gd name="T4" fmla="*/ 134 w 205"/>
                <a:gd name="T5" fmla="*/ 0 h 210"/>
                <a:gd name="T6" fmla="*/ 205 w 205"/>
                <a:gd name="T7" fmla="*/ 87 h 210"/>
                <a:gd name="T8" fmla="*/ 138 w 205"/>
                <a:gd name="T9" fmla="*/ 210 h 210"/>
              </a:gdLst>
              <a:ahLst/>
              <a:cxnLst>
                <a:cxn ang="0">
                  <a:pos x="T0" y="T1"/>
                </a:cxn>
                <a:cxn ang="0">
                  <a:pos x="T2" y="T3"/>
                </a:cxn>
                <a:cxn ang="0">
                  <a:pos x="T4" y="T5"/>
                </a:cxn>
                <a:cxn ang="0">
                  <a:pos x="T6" y="T7"/>
                </a:cxn>
                <a:cxn ang="0">
                  <a:pos x="T8" y="T9"/>
                </a:cxn>
              </a:cxnLst>
              <a:rect l="0" t="0" r="r" b="b"/>
              <a:pathLst>
                <a:path w="205" h="210">
                  <a:moveTo>
                    <a:pt x="138" y="210"/>
                  </a:moveTo>
                  <a:cubicBezTo>
                    <a:pt x="71" y="174"/>
                    <a:pt x="22" y="113"/>
                    <a:pt x="0" y="40"/>
                  </a:cubicBezTo>
                  <a:cubicBezTo>
                    <a:pt x="134" y="0"/>
                    <a:pt x="134" y="0"/>
                    <a:pt x="134" y="0"/>
                  </a:cubicBezTo>
                  <a:cubicBezTo>
                    <a:pt x="145" y="38"/>
                    <a:pt x="170" y="69"/>
                    <a:pt x="205" y="87"/>
                  </a:cubicBezTo>
                  <a:lnTo>
                    <a:pt x="138" y="21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60">
              <a:extLst>
                <a:ext uri="{FF2B5EF4-FFF2-40B4-BE49-F238E27FC236}">
                  <a16:creationId xmlns:a16="http://schemas.microsoft.com/office/drawing/2014/main" xmlns="" id="{BD30E00B-1F47-4E8E-961F-DDBE06B8B49A}"/>
                </a:ext>
              </a:extLst>
            </p:cNvPr>
            <p:cNvSpPr>
              <a:spLocks/>
            </p:cNvSpPr>
            <p:nvPr userDrawn="1"/>
          </p:nvSpPr>
          <p:spPr bwMode="auto">
            <a:xfrm>
              <a:off x="7583488" y="6369050"/>
              <a:ext cx="712787" cy="561975"/>
            </a:xfrm>
            <a:custGeom>
              <a:avLst/>
              <a:gdLst>
                <a:gd name="T0" fmla="*/ 141 w 225"/>
                <a:gd name="T1" fmla="*/ 177 h 177"/>
                <a:gd name="T2" fmla="*/ 0 w 225"/>
                <a:gd name="T3" fmla="*/ 141 h 177"/>
                <a:gd name="T4" fmla="*/ 76 w 225"/>
                <a:gd name="T5" fmla="*/ 0 h 177"/>
                <a:gd name="T6" fmla="*/ 180 w 225"/>
                <a:gd name="T7" fmla="*/ 11 h 177"/>
                <a:gd name="T8" fmla="*/ 225 w 225"/>
                <a:gd name="T9" fmla="*/ 165 h 177"/>
                <a:gd name="T10" fmla="*/ 141 w 225"/>
                <a:gd name="T11" fmla="*/ 177 h 177"/>
              </a:gdLst>
              <a:ahLst/>
              <a:cxnLst>
                <a:cxn ang="0">
                  <a:pos x="T0" y="T1"/>
                </a:cxn>
                <a:cxn ang="0">
                  <a:pos x="T2" y="T3"/>
                </a:cxn>
                <a:cxn ang="0">
                  <a:pos x="T4" y="T5"/>
                </a:cxn>
                <a:cxn ang="0">
                  <a:pos x="T6" y="T7"/>
                </a:cxn>
                <a:cxn ang="0">
                  <a:pos x="T8" y="T9"/>
                </a:cxn>
                <a:cxn ang="0">
                  <a:pos x="T10" y="T11"/>
                </a:cxn>
              </a:cxnLst>
              <a:rect l="0" t="0" r="r" b="b"/>
              <a:pathLst>
                <a:path w="225" h="177">
                  <a:moveTo>
                    <a:pt x="141" y="177"/>
                  </a:moveTo>
                  <a:cubicBezTo>
                    <a:pt x="92" y="177"/>
                    <a:pt x="44" y="165"/>
                    <a:pt x="0" y="141"/>
                  </a:cubicBezTo>
                  <a:cubicBezTo>
                    <a:pt x="76" y="0"/>
                    <a:pt x="76" y="0"/>
                    <a:pt x="76" y="0"/>
                  </a:cubicBezTo>
                  <a:cubicBezTo>
                    <a:pt x="108" y="18"/>
                    <a:pt x="145" y="21"/>
                    <a:pt x="180" y="11"/>
                  </a:cubicBezTo>
                  <a:cubicBezTo>
                    <a:pt x="225" y="165"/>
                    <a:pt x="225" y="165"/>
                    <a:pt x="225" y="165"/>
                  </a:cubicBezTo>
                  <a:cubicBezTo>
                    <a:pt x="197" y="173"/>
                    <a:pt x="169" y="177"/>
                    <a:pt x="141"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61">
              <a:extLst>
                <a:ext uri="{FF2B5EF4-FFF2-40B4-BE49-F238E27FC236}">
                  <a16:creationId xmlns:a16="http://schemas.microsoft.com/office/drawing/2014/main" xmlns="" id="{EB84ED9D-BA08-4D53-B92D-9180F32E816F}"/>
                </a:ext>
              </a:extLst>
            </p:cNvPr>
            <p:cNvSpPr>
              <a:spLocks/>
            </p:cNvSpPr>
            <p:nvPr userDrawn="1"/>
          </p:nvSpPr>
          <p:spPr bwMode="auto">
            <a:xfrm>
              <a:off x="8188325" y="6216650"/>
              <a:ext cx="777875" cy="787400"/>
            </a:xfrm>
            <a:custGeom>
              <a:avLst/>
              <a:gdLst>
                <a:gd name="T0" fmla="*/ 57 w 245"/>
                <a:gd name="T1" fmla="*/ 248 h 248"/>
                <a:gd name="T2" fmla="*/ 0 w 245"/>
                <a:gd name="T3" fmla="*/ 56 h 248"/>
                <a:gd name="T4" fmla="*/ 69 w 245"/>
                <a:gd name="T5" fmla="*/ 0 h 248"/>
                <a:gd name="T6" fmla="*/ 245 w 245"/>
                <a:gd name="T7" fmla="*/ 96 h 248"/>
                <a:gd name="T8" fmla="*/ 57 w 245"/>
                <a:gd name="T9" fmla="*/ 248 h 248"/>
              </a:gdLst>
              <a:ahLst/>
              <a:cxnLst>
                <a:cxn ang="0">
                  <a:pos x="T0" y="T1"/>
                </a:cxn>
                <a:cxn ang="0">
                  <a:pos x="T2" y="T3"/>
                </a:cxn>
                <a:cxn ang="0">
                  <a:pos x="T4" y="T5"/>
                </a:cxn>
                <a:cxn ang="0">
                  <a:pos x="T6" y="T7"/>
                </a:cxn>
                <a:cxn ang="0">
                  <a:pos x="T8" y="T9"/>
                </a:cxn>
              </a:cxnLst>
              <a:rect l="0" t="0" r="r" b="b"/>
              <a:pathLst>
                <a:path w="245" h="248">
                  <a:moveTo>
                    <a:pt x="57" y="248"/>
                  </a:moveTo>
                  <a:cubicBezTo>
                    <a:pt x="0" y="56"/>
                    <a:pt x="0" y="56"/>
                    <a:pt x="0" y="56"/>
                  </a:cubicBezTo>
                  <a:cubicBezTo>
                    <a:pt x="30" y="47"/>
                    <a:pt x="54" y="28"/>
                    <a:pt x="69" y="0"/>
                  </a:cubicBezTo>
                  <a:cubicBezTo>
                    <a:pt x="245" y="96"/>
                    <a:pt x="245" y="96"/>
                    <a:pt x="245" y="96"/>
                  </a:cubicBezTo>
                  <a:cubicBezTo>
                    <a:pt x="204" y="170"/>
                    <a:pt x="138" y="224"/>
                    <a:pt x="57" y="248"/>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1965311" y="3146567"/>
            <a:ext cx="1808219" cy="461665"/>
          </a:xfrm>
          <a:prstGeom prst="rect">
            <a:avLst/>
          </a:prstGeom>
        </p:spPr>
        <p:txBody>
          <a:bodyPr wrap="square">
            <a:spAutoFit/>
          </a:bodyPr>
          <a:lstStyle/>
          <a:p>
            <a:pPr algn="ctr"/>
            <a:r>
              <a:rPr lang="en-US" b="1" dirty="0"/>
              <a:t>Contents</a:t>
            </a:r>
          </a:p>
        </p:txBody>
      </p:sp>
      <p:grpSp>
        <p:nvGrpSpPr>
          <p:cNvPr id="13" name="Group 12" descr="circles with arrows">
            <a:extLst>
              <a:ext uri="{FF2B5EF4-FFF2-40B4-BE49-F238E27FC236}">
                <a16:creationId xmlns:a16="http://schemas.microsoft.com/office/drawing/2014/main" xmlns="" id="{73BF2C22-C177-4C40-9FA1-763520599CBB}"/>
              </a:ext>
            </a:extLst>
          </p:cNvPr>
          <p:cNvGrpSpPr/>
          <p:nvPr/>
        </p:nvGrpSpPr>
        <p:grpSpPr>
          <a:xfrm>
            <a:off x="5639362" y="2133600"/>
            <a:ext cx="1148516" cy="614108"/>
            <a:chOff x="391213" y="397684"/>
            <a:chExt cx="1285962" cy="687600"/>
          </a:xfrm>
        </p:grpSpPr>
        <p:grpSp>
          <p:nvGrpSpPr>
            <p:cNvPr id="14" name="Group 13">
              <a:extLst>
                <a:ext uri="{FF2B5EF4-FFF2-40B4-BE49-F238E27FC236}">
                  <a16:creationId xmlns:a16="http://schemas.microsoft.com/office/drawing/2014/main" xmlns="" id="{3E1D8AD8-EE3F-4385-8BF4-DE829C25C69A}"/>
                </a:ext>
              </a:extLst>
            </p:cNvPr>
            <p:cNvGrpSpPr/>
            <p:nvPr/>
          </p:nvGrpSpPr>
          <p:grpSpPr>
            <a:xfrm>
              <a:off x="391213" y="397684"/>
              <a:ext cx="1285962" cy="687600"/>
              <a:chOff x="385763" y="1277938"/>
              <a:chExt cx="1285962" cy="687600"/>
            </a:xfrm>
            <a:solidFill>
              <a:schemeClr val="accent1"/>
            </a:solidFill>
          </p:grpSpPr>
          <p:sp>
            <p:nvSpPr>
              <p:cNvPr id="29" name="Oval 28">
                <a:extLst>
                  <a:ext uri="{FF2B5EF4-FFF2-40B4-BE49-F238E27FC236}">
                    <a16:creationId xmlns:a16="http://schemas.microsoft.com/office/drawing/2014/main" xmlns=""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xmlns=""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Oval 21">
              <a:extLst>
                <a:ext uri="{FF2B5EF4-FFF2-40B4-BE49-F238E27FC236}">
                  <a16:creationId xmlns:a16="http://schemas.microsoft.com/office/drawing/2014/main" xmlns=""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7084971" y="2089788"/>
            <a:ext cx="3504614" cy="553998"/>
          </a:xfrm>
          <a:prstGeom prst="rect">
            <a:avLst/>
          </a:prstGeom>
        </p:spPr>
        <p:txBody>
          <a:bodyPr wrap="none">
            <a:spAutoFit/>
          </a:bodyPr>
          <a:lstStyle/>
          <a:p>
            <a:r>
              <a:rPr lang="en-US" sz="3000" b="1" dirty="0">
                <a:latin typeface="Calibri" panose="020F0502020204030204" pitchFamily="34" charset="0"/>
                <a:cs typeface="Calibri" panose="020F0502020204030204" pitchFamily="34" charset="0"/>
              </a:rPr>
              <a:t>Introduction of Topic</a:t>
            </a:r>
            <a:endParaRPr lang="en-US" sz="3000" dirty="0">
              <a:latin typeface="Calibri" panose="020F0502020204030204" pitchFamily="34" charset="0"/>
              <a:cs typeface="Calibri" panose="020F0502020204030204" pitchFamily="34" charset="0"/>
            </a:endParaRPr>
          </a:p>
        </p:txBody>
      </p:sp>
      <p:sp>
        <p:nvSpPr>
          <p:cNvPr id="50" name="Rectangle 49"/>
          <p:cNvSpPr/>
          <p:nvPr/>
        </p:nvSpPr>
        <p:spPr>
          <a:xfrm>
            <a:off x="7156145" y="2909440"/>
            <a:ext cx="2444507" cy="2000548"/>
          </a:xfrm>
          <a:prstGeom prst="rect">
            <a:avLst/>
          </a:prstGeom>
        </p:spPr>
        <p:txBody>
          <a:bodyPr wrap="square">
            <a:spAutoFit/>
          </a:bodyPr>
          <a:lstStyle/>
          <a:p>
            <a:r>
              <a:rPr lang="en-US" sz="3000" b="1" dirty="0" smtClean="0">
                <a:latin typeface="Calibri" panose="020F0502020204030204" pitchFamily="34" charset="0"/>
                <a:cs typeface="Calibri" panose="020F0502020204030204" pitchFamily="34" charset="0"/>
              </a:rPr>
              <a:t>Motivation </a:t>
            </a:r>
          </a:p>
          <a:p>
            <a:endParaRPr lang="en-US" sz="3200" b="1" dirty="0" smtClean="0"/>
          </a:p>
          <a:p>
            <a:r>
              <a:rPr lang="en-US" sz="3200" b="1" dirty="0" smtClean="0"/>
              <a:t>Abstract</a:t>
            </a:r>
            <a:endParaRPr lang="en-US" sz="3200" b="1" dirty="0"/>
          </a:p>
          <a:p>
            <a:endParaRPr lang="en-US" sz="3000" b="1" dirty="0">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xmlns="" id="{F00E0CD3-7CDB-462A-84FE-9912A01CE722}"/>
              </a:ext>
            </a:extLst>
          </p:cNvPr>
          <p:cNvSpPr txBox="1"/>
          <p:nvPr/>
        </p:nvSpPr>
        <p:spPr>
          <a:xfrm>
            <a:off x="7328929" y="4629090"/>
            <a:ext cx="4171506" cy="923330"/>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Tools </a:t>
            </a:r>
          </a:p>
          <a:p>
            <a:pPr>
              <a:lnSpc>
                <a:spcPct val="90000"/>
              </a:lnSpc>
            </a:pPr>
            <a:endParaRPr lang="en-US" sz="3000" b="1"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xmlns="" id="{F00E0CD3-7CDB-462A-84FE-9912A01CE722}"/>
              </a:ext>
            </a:extLst>
          </p:cNvPr>
          <p:cNvSpPr txBox="1"/>
          <p:nvPr/>
        </p:nvSpPr>
        <p:spPr>
          <a:xfrm>
            <a:off x="7104952" y="6013851"/>
            <a:ext cx="3926450" cy="507831"/>
          </a:xfrm>
          <a:prstGeom prst="rect">
            <a:avLst/>
          </a:prstGeom>
          <a:noFill/>
        </p:spPr>
        <p:txBody>
          <a:bodyPr wrap="square" rtlCol="0">
            <a:spAutoFit/>
          </a:bodyPr>
          <a:lstStyle/>
          <a:p>
            <a:pPr>
              <a:lnSpc>
                <a:spcPct val="90000"/>
              </a:lnSpc>
            </a:pPr>
            <a:r>
              <a:rPr lang="en-US" sz="3000" b="1" dirty="0">
                <a:latin typeface="Calibri" panose="020F0502020204030204" pitchFamily="34" charset="0"/>
                <a:cs typeface="Calibri" panose="020F0502020204030204" pitchFamily="34" charset="0"/>
              </a:rPr>
              <a:t>Steps </a:t>
            </a:r>
          </a:p>
        </p:txBody>
      </p:sp>
      <p:grpSp>
        <p:nvGrpSpPr>
          <p:cNvPr id="54" name="Group 53" descr="circles with arrows">
            <a:extLst>
              <a:ext uri="{FF2B5EF4-FFF2-40B4-BE49-F238E27FC236}">
                <a16:creationId xmlns:a16="http://schemas.microsoft.com/office/drawing/2014/main" xmlns="" id="{73BF2C22-C177-4C40-9FA1-763520599CBB}"/>
              </a:ext>
            </a:extLst>
          </p:cNvPr>
          <p:cNvGrpSpPr/>
          <p:nvPr/>
        </p:nvGrpSpPr>
        <p:grpSpPr>
          <a:xfrm>
            <a:off x="5639362" y="2819400"/>
            <a:ext cx="1148516" cy="614108"/>
            <a:chOff x="391213" y="397684"/>
            <a:chExt cx="1285962" cy="687600"/>
          </a:xfrm>
        </p:grpSpPr>
        <p:grpSp>
          <p:nvGrpSpPr>
            <p:cNvPr id="55" name="Group 54">
              <a:extLst>
                <a:ext uri="{FF2B5EF4-FFF2-40B4-BE49-F238E27FC236}">
                  <a16:creationId xmlns:a16="http://schemas.microsoft.com/office/drawing/2014/main" xmlns="" id="{3E1D8AD8-EE3F-4385-8BF4-DE829C25C69A}"/>
                </a:ext>
              </a:extLst>
            </p:cNvPr>
            <p:cNvGrpSpPr/>
            <p:nvPr/>
          </p:nvGrpSpPr>
          <p:grpSpPr>
            <a:xfrm>
              <a:off x="391213" y="397684"/>
              <a:ext cx="1285962" cy="687600"/>
              <a:chOff x="385763" y="1277938"/>
              <a:chExt cx="1285962" cy="687600"/>
            </a:xfrm>
            <a:solidFill>
              <a:schemeClr val="accent1"/>
            </a:solidFill>
          </p:grpSpPr>
          <p:sp>
            <p:nvSpPr>
              <p:cNvPr id="57" name="Oval 56">
                <a:extLst>
                  <a:ext uri="{FF2B5EF4-FFF2-40B4-BE49-F238E27FC236}">
                    <a16:creationId xmlns:a16="http://schemas.microsoft.com/office/drawing/2014/main" xmlns=""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xmlns=""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Oval 55">
              <a:extLst>
                <a:ext uri="{FF2B5EF4-FFF2-40B4-BE49-F238E27FC236}">
                  <a16:creationId xmlns:a16="http://schemas.microsoft.com/office/drawing/2014/main" xmlns=""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descr="circles with arrows">
            <a:extLst>
              <a:ext uri="{FF2B5EF4-FFF2-40B4-BE49-F238E27FC236}">
                <a16:creationId xmlns:a16="http://schemas.microsoft.com/office/drawing/2014/main" xmlns="" id="{73BF2C22-C177-4C40-9FA1-763520599CBB}"/>
              </a:ext>
            </a:extLst>
          </p:cNvPr>
          <p:cNvGrpSpPr/>
          <p:nvPr/>
        </p:nvGrpSpPr>
        <p:grpSpPr>
          <a:xfrm>
            <a:off x="5672834" y="4476647"/>
            <a:ext cx="1148516" cy="614108"/>
            <a:chOff x="391213" y="397684"/>
            <a:chExt cx="1285962" cy="687600"/>
          </a:xfrm>
        </p:grpSpPr>
        <p:grpSp>
          <p:nvGrpSpPr>
            <p:cNvPr id="61" name="Group 60">
              <a:extLst>
                <a:ext uri="{FF2B5EF4-FFF2-40B4-BE49-F238E27FC236}">
                  <a16:creationId xmlns:a16="http://schemas.microsoft.com/office/drawing/2014/main" xmlns="" id="{3E1D8AD8-EE3F-4385-8BF4-DE829C25C69A}"/>
                </a:ext>
              </a:extLst>
            </p:cNvPr>
            <p:cNvGrpSpPr/>
            <p:nvPr/>
          </p:nvGrpSpPr>
          <p:grpSpPr>
            <a:xfrm>
              <a:off x="391213" y="397684"/>
              <a:ext cx="1285962" cy="687600"/>
              <a:chOff x="385763" y="1277938"/>
              <a:chExt cx="1285962" cy="687600"/>
            </a:xfrm>
            <a:solidFill>
              <a:schemeClr val="accent1"/>
            </a:solidFill>
          </p:grpSpPr>
          <p:sp>
            <p:nvSpPr>
              <p:cNvPr id="63" name="Oval 62">
                <a:extLst>
                  <a:ext uri="{FF2B5EF4-FFF2-40B4-BE49-F238E27FC236}">
                    <a16:creationId xmlns:a16="http://schemas.microsoft.com/office/drawing/2014/main" xmlns=""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xmlns=""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Oval 61">
              <a:extLst>
                <a:ext uri="{FF2B5EF4-FFF2-40B4-BE49-F238E27FC236}">
                  <a16:creationId xmlns:a16="http://schemas.microsoft.com/office/drawing/2014/main" xmlns=""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descr="circles with arrows">
            <a:extLst>
              <a:ext uri="{FF2B5EF4-FFF2-40B4-BE49-F238E27FC236}">
                <a16:creationId xmlns:a16="http://schemas.microsoft.com/office/drawing/2014/main" xmlns="" id="{73BF2C22-C177-4C40-9FA1-763520599CBB}"/>
              </a:ext>
            </a:extLst>
          </p:cNvPr>
          <p:cNvGrpSpPr/>
          <p:nvPr/>
        </p:nvGrpSpPr>
        <p:grpSpPr>
          <a:xfrm>
            <a:off x="5740220" y="5960712"/>
            <a:ext cx="1148516" cy="614108"/>
            <a:chOff x="391213" y="397684"/>
            <a:chExt cx="1285962" cy="687600"/>
          </a:xfrm>
        </p:grpSpPr>
        <p:grpSp>
          <p:nvGrpSpPr>
            <p:cNvPr id="67" name="Group 66">
              <a:extLst>
                <a:ext uri="{FF2B5EF4-FFF2-40B4-BE49-F238E27FC236}">
                  <a16:creationId xmlns:a16="http://schemas.microsoft.com/office/drawing/2014/main" xmlns="" id="{3E1D8AD8-EE3F-4385-8BF4-DE829C25C69A}"/>
                </a:ext>
              </a:extLst>
            </p:cNvPr>
            <p:cNvGrpSpPr/>
            <p:nvPr/>
          </p:nvGrpSpPr>
          <p:grpSpPr>
            <a:xfrm>
              <a:off x="391213" y="397684"/>
              <a:ext cx="1285962" cy="687600"/>
              <a:chOff x="385763" y="1277938"/>
              <a:chExt cx="1285962" cy="687600"/>
            </a:xfrm>
            <a:solidFill>
              <a:schemeClr val="accent1"/>
            </a:solidFill>
          </p:grpSpPr>
          <p:sp>
            <p:nvSpPr>
              <p:cNvPr id="69" name="Oval 68">
                <a:extLst>
                  <a:ext uri="{FF2B5EF4-FFF2-40B4-BE49-F238E27FC236}">
                    <a16:creationId xmlns:a16="http://schemas.microsoft.com/office/drawing/2014/main" xmlns=""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xmlns=""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Oval 67">
              <a:extLst>
                <a:ext uri="{FF2B5EF4-FFF2-40B4-BE49-F238E27FC236}">
                  <a16:creationId xmlns:a16="http://schemas.microsoft.com/office/drawing/2014/main" xmlns=""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Slide Number Placeholder 50"/>
          <p:cNvSpPr>
            <a:spLocks noGrp="1"/>
          </p:cNvSpPr>
          <p:nvPr>
            <p:ph type="sldNum" sz="quarter" idx="12"/>
          </p:nvPr>
        </p:nvSpPr>
        <p:spPr/>
        <p:txBody>
          <a:bodyPr/>
          <a:lstStyle/>
          <a:p>
            <a:fld id="{E5FD5434-F838-4DD4-A17B-1CB1A1850DF4}" type="slidenum">
              <a:rPr lang="en-US" smtClean="0"/>
              <a:t>4</a:t>
            </a:fld>
            <a:endParaRPr lang="en-US"/>
          </a:p>
        </p:txBody>
      </p:sp>
      <p:grpSp>
        <p:nvGrpSpPr>
          <p:cNvPr id="41" name="Group 40" descr="circles with arrows">
            <a:extLst>
              <a:ext uri="{FF2B5EF4-FFF2-40B4-BE49-F238E27FC236}">
                <a16:creationId xmlns:a16="http://schemas.microsoft.com/office/drawing/2014/main" xmlns="" id="{0356F438-9B39-4CA6-AF13-CB639D29EB25}"/>
              </a:ext>
            </a:extLst>
          </p:cNvPr>
          <p:cNvGrpSpPr/>
          <p:nvPr/>
        </p:nvGrpSpPr>
        <p:grpSpPr>
          <a:xfrm>
            <a:off x="5698220" y="5200626"/>
            <a:ext cx="1148516" cy="614108"/>
            <a:chOff x="391213" y="397684"/>
            <a:chExt cx="1285962" cy="687600"/>
          </a:xfrm>
        </p:grpSpPr>
        <p:grpSp>
          <p:nvGrpSpPr>
            <p:cNvPr id="42" name="Group 41">
              <a:extLst>
                <a:ext uri="{FF2B5EF4-FFF2-40B4-BE49-F238E27FC236}">
                  <a16:creationId xmlns:a16="http://schemas.microsoft.com/office/drawing/2014/main" xmlns="" id="{BA490D83-898E-440A-83A1-750993F49F28}"/>
                </a:ext>
              </a:extLst>
            </p:cNvPr>
            <p:cNvGrpSpPr/>
            <p:nvPr/>
          </p:nvGrpSpPr>
          <p:grpSpPr>
            <a:xfrm>
              <a:off x="391213" y="397684"/>
              <a:ext cx="1285962" cy="687600"/>
              <a:chOff x="385763" y="1277938"/>
              <a:chExt cx="1285962" cy="687600"/>
            </a:xfrm>
            <a:solidFill>
              <a:schemeClr val="accent1"/>
            </a:solidFill>
          </p:grpSpPr>
          <p:sp>
            <p:nvSpPr>
              <p:cNvPr id="44" name="Oval 43">
                <a:extLst>
                  <a:ext uri="{FF2B5EF4-FFF2-40B4-BE49-F238E27FC236}">
                    <a16:creationId xmlns:a16="http://schemas.microsoft.com/office/drawing/2014/main" xmlns="" id="{273EB57D-1A8B-4C68-B5FA-C7463F135A29}"/>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E5E6476D-C1A1-4448-A2BE-7ECBBB978433}"/>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xmlns="" id="{D67FE47D-BE79-4FFF-ABC0-FAEEC79096D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xmlns="" id="{D7A356D1-17B0-48F3-8FBA-D7C853DF572C}"/>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xmlns="" id="{7C6CA65E-8E13-4F00-9827-BFD0935C4F00}"/>
              </a:ext>
            </a:extLst>
          </p:cNvPr>
          <p:cNvSpPr txBox="1"/>
          <p:nvPr/>
        </p:nvSpPr>
        <p:spPr>
          <a:xfrm>
            <a:off x="7155105" y="5290810"/>
            <a:ext cx="6096000"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Measurements</a:t>
            </a:r>
            <a:endParaRPr lang="en-US" sz="2800" dirty="0"/>
          </a:p>
        </p:txBody>
      </p:sp>
      <p:grpSp>
        <p:nvGrpSpPr>
          <p:cNvPr id="49" name="Group 48" descr="circles with arrows">
            <a:extLst>
              <a:ext uri="{FF2B5EF4-FFF2-40B4-BE49-F238E27FC236}">
                <a16:creationId xmlns:a16="http://schemas.microsoft.com/office/drawing/2014/main" xmlns="" id="{73BF2C22-C177-4C40-9FA1-763520599CBB}"/>
              </a:ext>
            </a:extLst>
          </p:cNvPr>
          <p:cNvGrpSpPr/>
          <p:nvPr/>
        </p:nvGrpSpPr>
        <p:grpSpPr>
          <a:xfrm>
            <a:off x="5670679" y="3790526"/>
            <a:ext cx="1148516" cy="614108"/>
            <a:chOff x="391213" y="397684"/>
            <a:chExt cx="1285962" cy="687600"/>
          </a:xfrm>
        </p:grpSpPr>
        <p:grpSp>
          <p:nvGrpSpPr>
            <p:cNvPr id="72" name="Group 71">
              <a:extLst>
                <a:ext uri="{FF2B5EF4-FFF2-40B4-BE49-F238E27FC236}">
                  <a16:creationId xmlns:a16="http://schemas.microsoft.com/office/drawing/2014/main" xmlns="" id="{3E1D8AD8-EE3F-4385-8BF4-DE829C25C69A}"/>
                </a:ext>
              </a:extLst>
            </p:cNvPr>
            <p:cNvGrpSpPr/>
            <p:nvPr/>
          </p:nvGrpSpPr>
          <p:grpSpPr>
            <a:xfrm>
              <a:off x="391213" y="397684"/>
              <a:ext cx="1285962" cy="687600"/>
              <a:chOff x="385763" y="1277938"/>
              <a:chExt cx="1285962" cy="687600"/>
            </a:xfrm>
            <a:solidFill>
              <a:schemeClr val="accent1"/>
            </a:solidFill>
          </p:grpSpPr>
          <p:sp>
            <p:nvSpPr>
              <p:cNvPr id="74" name="Oval 73">
                <a:extLst>
                  <a:ext uri="{FF2B5EF4-FFF2-40B4-BE49-F238E27FC236}">
                    <a16:creationId xmlns:a16="http://schemas.microsoft.com/office/drawing/2014/main" xmlns="" id="{08F576EF-90D9-4943-AD59-97E179A8BACC}"/>
                  </a:ext>
                </a:extLst>
              </p:cNvPr>
              <p:cNvSpPr/>
              <p:nvPr userDrawn="1"/>
            </p:nvSpPr>
            <p:spPr>
              <a:xfrm>
                <a:off x="385763" y="1277938"/>
                <a:ext cx="687600" cy="6876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E2719922-04BF-4752-B2B4-E09CCB9C2C55}"/>
                  </a:ext>
                </a:extLst>
              </p:cNvPr>
              <p:cNvSpPr/>
              <p:nvPr/>
            </p:nvSpPr>
            <p:spPr>
              <a:xfrm>
                <a:off x="981718" y="1453444"/>
                <a:ext cx="490859" cy="33658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xmlns="" id="{74057AA9-EA84-4302-9384-6A23E315F7BD}"/>
                  </a:ext>
                </a:extLst>
              </p:cNvPr>
              <p:cNvSpPr/>
              <p:nvPr userDrawn="1"/>
            </p:nvSpPr>
            <p:spPr>
              <a:xfrm rot="5400000">
                <a:off x="1311294" y="1522164"/>
                <a:ext cx="521714" cy="199149"/>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Oval 72">
              <a:extLst>
                <a:ext uri="{FF2B5EF4-FFF2-40B4-BE49-F238E27FC236}">
                  <a16:creationId xmlns:a16="http://schemas.microsoft.com/office/drawing/2014/main" xmlns="" id="{E06BEFA9-F9B7-41F1-A772-4959AE05A70F}"/>
                </a:ext>
              </a:extLst>
            </p:cNvPr>
            <p:cNvSpPr/>
            <p:nvPr/>
          </p:nvSpPr>
          <p:spPr>
            <a:xfrm>
              <a:off x="465013" y="471484"/>
              <a:ext cx="540000" cy="54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029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5</a:t>
            </a:fld>
            <a:endParaRPr lang="en-US"/>
          </a:p>
        </p:txBody>
      </p:sp>
      <p:sp>
        <p:nvSpPr>
          <p:cNvPr id="8" name="TextBox 7"/>
          <p:cNvSpPr txBox="1"/>
          <p:nvPr/>
        </p:nvSpPr>
        <p:spPr>
          <a:xfrm>
            <a:off x="1674812" y="2286000"/>
            <a:ext cx="8722252" cy="867930"/>
          </a:xfrm>
          <a:prstGeom prst="rect">
            <a:avLst/>
          </a:prstGeom>
          <a:noFill/>
        </p:spPr>
        <p:txBody>
          <a:bodyPr wrap="square" rtlCol="0">
            <a:spAutoFit/>
          </a:bodyPr>
          <a:lstStyle/>
          <a:p>
            <a:pPr>
              <a:lnSpc>
                <a:spcPct val="90000"/>
              </a:lnSpc>
            </a:pPr>
            <a:r>
              <a:rPr lang="en-US" sz="2800" dirty="0"/>
              <a:t>The topic we chose was Architectural. Our group chose this topic because we thought it would benefit us most. </a:t>
            </a:r>
            <a:r>
              <a:rPr lang="en-US" sz="2800" dirty="0" smtClean="0"/>
              <a:t>  </a:t>
            </a:r>
            <a:endParaRPr lang="en-US" sz="2800" dirty="0"/>
          </a:p>
        </p:txBody>
      </p:sp>
      <p:sp>
        <p:nvSpPr>
          <p:cNvPr id="9" name="TextBox 8"/>
          <p:cNvSpPr txBox="1"/>
          <p:nvPr/>
        </p:nvSpPr>
        <p:spPr>
          <a:xfrm>
            <a:off x="760412" y="1143000"/>
            <a:ext cx="9752251" cy="707886"/>
          </a:xfrm>
          <a:prstGeom prst="rect">
            <a:avLst/>
          </a:prstGeom>
          <a:noFill/>
        </p:spPr>
        <p:txBody>
          <a:bodyPr wrap="square" rtlCol="0">
            <a:spAutoFit/>
          </a:bodyPr>
          <a:lstStyle/>
          <a:p>
            <a:pPr algn="ctr"/>
            <a:r>
              <a:rPr lang="en-US" sz="4000" b="1" dirty="0"/>
              <a:t>Motivation</a:t>
            </a:r>
          </a:p>
        </p:txBody>
      </p:sp>
    </p:spTree>
    <p:extLst>
      <p:ext uri="{BB962C8B-B14F-4D97-AF65-F5344CB8AC3E}">
        <p14:creationId xmlns:p14="http://schemas.microsoft.com/office/powerpoint/2010/main" val="27592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mtClean="0"/>
              <a:t>3D </a:t>
            </a:r>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6</a:t>
            </a:fld>
            <a:endParaRPr lang="en-US"/>
          </a:p>
        </p:txBody>
      </p:sp>
      <p:sp>
        <p:nvSpPr>
          <p:cNvPr id="6" name="TextBox 5"/>
          <p:cNvSpPr txBox="1"/>
          <p:nvPr/>
        </p:nvSpPr>
        <p:spPr>
          <a:xfrm>
            <a:off x="861300" y="1134993"/>
            <a:ext cx="9752251" cy="707886"/>
          </a:xfrm>
          <a:prstGeom prst="rect">
            <a:avLst/>
          </a:prstGeom>
          <a:noFill/>
        </p:spPr>
        <p:txBody>
          <a:bodyPr wrap="square" rtlCol="0">
            <a:spAutoFit/>
          </a:bodyPr>
          <a:lstStyle/>
          <a:p>
            <a:pPr algn="ctr"/>
            <a:r>
              <a:rPr lang="en-US" sz="4000" b="1" dirty="0" smtClean="0"/>
              <a:t>Abstract</a:t>
            </a:r>
            <a:endParaRPr lang="en-US" sz="4000" b="1" dirty="0"/>
          </a:p>
        </p:txBody>
      </p:sp>
    </p:spTree>
    <p:extLst>
      <p:ext uri="{BB962C8B-B14F-4D97-AF65-F5344CB8AC3E}">
        <p14:creationId xmlns:p14="http://schemas.microsoft.com/office/powerpoint/2010/main" val="359170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7</a:t>
            </a:fld>
            <a:endParaRPr lang="en-US"/>
          </a:p>
        </p:txBody>
      </p:sp>
      <p:sp>
        <p:nvSpPr>
          <p:cNvPr id="6" name="Rectangle 5"/>
          <p:cNvSpPr/>
          <p:nvPr/>
        </p:nvSpPr>
        <p:spPr>
          <a:xfrm>
            <a:off x="3390104" y="593811"/>
            <a:ext cx="3164328"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Drawing Tools</a:t>
            </a:r>
          </a:p>
        </p:txBody>
      </p:sp>
      <p:sp>
        <p:nvSpPr>
          <p:cNvPr id="5" name="TextBox 4">
            <a:extLst>
              <a:ext uri="{FF2B5EF4-FFF2-40B4-BE49-F238E27FC236}">
                <a16:creationId xmlns:a16="http://schemas.microsoft.com/office/drawing/2014/main" xmlns="" id="{021C8E5E-9024-48F4-88FB-7983444E531C}"/>
              </a:ext>
            </a:extLst>
          </p:cNvPr>
          <p:cNvSpPr txBox="1"/>
          <p:nvPr/>
        </p:nvSpPr>
        <p:spPr>
          <a:xfrm>
            <a:off x="1598612" y="1600200"/>
            <a:ext cx="4191000" cy="4358116"/>
          </a:xfrm>
          <a:prstGeom prst="rect">
            <a:avLst/>
          </a:prstGeom>
          <a:noFill/>
        </p:spPr>
        <p:txBody>
          <a:bodyPr wrap="square" rtlCol="0">
            <a:spAutoFit/>
          </a:bodyPr>
          <a:lstStyle/>
          <a:p>
            <a:pPr marL="514350" indent="-514350">
              <a:lnSpc>
                <a:spcPct val="90000"/>
              </a:lnSpc>
              <a:buFont typeface="+mj-lt"/>
              <a:buAutoNum type="arabicPeriod"/>
            </a:pPr>
            <a:r>
              <a:rPr lang="en-US" sz="2800" dirty="0"/>
              <a:t>Extrude</a:t>
            </a:r>
          </a:p>
          <a:p>
            <a:pPr marL="514350" indent="-514350">
              <a:lnSpc>
                <a:spcPct val="90000"/>
              </a:lnSpc>
              <a:buFont typeface="+mj-lt"/>
              <a:buAutoNum type="arabicPeriod"/>
            </a:pPr>
            <a:r>
              <a:rPr lang="en-US" sz="2800" dirty="0"/>
              <a:t>Sweep</a:t>
            </a:r>
          </a:p>
          <a:p>
            <a:pPr marL="514350" indent="-514350">
              <a:lnSpc>
                <a:spcPct val="90000"/>
              </a:lnSpc>
              <a:buFont typeface="+mj-lt"/>
              <a:buAutoNum type="arabicPeriod"/>
            </a:pPr>
            <a:r>
              <a:rPr lang="en-US" sz="2800" dirty="0"/>
              <a:t>Union</a:t>
            </a:r>
          </a:p>
          <a:p>
            <a:pPr marL="514350" indent="-514350">
              <a:lnSpc>
                <a:spcPct val="90000"/>
              </a:lnSpc>
              <a:buFont typeface="+mj-lt"/>
              <a:buAutoNum type="arabicPeriod"/>
            </a:pPr>
            <a:r>
              <a:rPr lang="en-US" sz="2800" dirty="0"/>
              <a:t>Subtract</a:t>
            </a:r>
          </a:p>
          <a:p>
            <a:pPr marL="514350" indent="-514350">
              <a:lnSpc>
                <a:spcPct val="90000"/>
              </a:lnSpc>
              <a:buFont typeface="+mj-lt"/>
              <a:buAutoNum type="arabicPeriod"/>
            </a:pPr>
            <a:r>
              <a:rPr lang="en-US" sz="2800" dirty="0"/>
              <a:t>Intersect</a:t>
            </a:r>
          </a:p>
          <a:p>
            <a:pPr marL="514350" indent="-514350">
              <a:lnSpc>
                <a:spcPct val="90000"/>
              </a:lnSpc>
              <a:buFont typeface="+mj-lt"/>
              <a:buAutoNum type="arabicPeriod"/>
            </a:pPr>
            <a:r>
              <a:rPr lang="en-US" sz="2800" dirty="0"/>
              <a:t>Limit</a:t>
            </a:r>
          </a:p>
          <a:p>
            <a:pPr marL="514350" indent="-514350">
              <a:lnSpc>
                <a:spcPct val="90000"/>
              </a:lnSpc>
              <a:buFont typeface="+mj-lt"/>
              <a:buAutoNum type="arabicPeriod"/>
            </a:pPr>
            <a:r>
              <a:rPr lang="en-US" sz="2800" dirty="0"/>
              <a:t>Offset</a:t>
            </a:r>
          </a:p>
          <a:p>
            <a:pPr marL="514350" indent="-514350">
              <a:lnSpc>
                <a:spcPct val="90000"/>
              </a:lnSpc>
              <a:buFont typeface="+mj-lt"/>
              <a:buAutoNum type="arabicPeriod"/>
            </a:pPr>
            <a:r>
              <a:rPr lang="en-US" sz="2800" dirty="0"/>
              <a:t>3d polyline</a:t>
            </a:r>
          </a:p>
          <a:p>
            <a:pPr marL="514350" indent="-514350">
              <a:lnSpc>
                <a:spcPct val="90000"/>
              </a:lnSpc>
              <a:buFont typeface="+mj-lt"/>
              <a:buAutoNum type="arabicPeriod"/>
            </a:pPr>
            <a:r>
              <a:rPr lang="en-US" sz="2800" dirty="0"/>
              <a:t>Move</a:t>
            </a:r>
          </a:p>
          <a:p>
            <a:pPr marL="514350" indent="-514350">
              <a:lnSpc>
                <a:spcPct val="90000"/>
              </a:lnSpc>
              <a:buFont typeface="+mj-lt"/>
              <a:buAutoNum type="arabicPeriod"/>
            </a:pPr>
            <a:r>
              <a:rPr lang="en-US" sz="2800" dirty="0" err="1"/>
              <a:t>Pedit</a:t>
            </a:r>
            <a:endParaRPr lang="en-US" sz="2800" dirty="0"/>
          </a:p>
          <a:p>
            <a:pPr marL="514350" indent="-514350">
              <a:lnSpc>
                <a:spcPct val="90000"/>
              </a:lnSpc>
              <a:buFont typeface="+mj-lt"/>
              <a:buAutoNum type="arabicPeriod"/>
            </a:pPr>
            <a:r>
              <a:rPr lang="en-US" sz="2800" dirty="0" err="1"/>
              <a:t>presspull</a:t>
            </a:r>
            <a:endParaRPr lang="en-US" sz="2800" dirty="0"/>
          </a:p>
        </p:txBody>
      </p:sp>
    </p:spTree>
    <p:extLst>
      <p:ext uri="{BB962C8B-B14F-4D97-AF65-F5344CB8AC3E}">
        <p14:creationId xmlns:p14="http://schemas.microsoft.com/office/powerpoint/2010/main" val="70886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5FD5434-F838-4DD4-A17B-1CB1A1850DF4}" type="slidenum">
              <a:rPr lang="en-US" smtClean="0"/>
              <a:t>8</a:t>
            </a:fld>
            <a:endParaRPr lang="en-US"/>
          </a:p>
        </p:txBody>
      </p:sp>
      <p:sp>
        <p:nvSpPr>
          <p:cNvPr id="3" name="TextBox 2"/>
          <p:cNvSpPr txBox="1"/>
          <p:nvPr/>
        </p:nvSpPr>
        <p:spPr>
          <a:xfrm>
            <a:off x="754060" y="1607192"/>
            <a:ext cx="3048000" cy="424732"/>
          </a:xfrm>
          <a:prstGeom prst="rect">
            <a:avLst/>
          </a:prstGeom>
          <a:noFill/>
        </p:spPr>
        <p:txBody>
          <a:bodyPr wrap="square" rtlCol="0">
            <a:spAutoFit/>
          </a:bodyPr>
          <a:lstStyle/>
          <a:p>
            <a:pPr>
              <a:lnSpc>
                <a:spcPct val="90000"/>
              </a:lnSpc>
            </a:pPr>
            <a:r>
              <a:rPr lang="en-US" b="1" dirty="0">
                <a:latin typeface="+mj-lt"/>
              </a:rPr>
              <a:t>Software:</a:t>
            </a:r>
            <a:r>
              <a:rPr lang="en-US" dirty="0"/>
              <a:t> </a:t>
            </a:r>
          </a:p>
        </p:txBody>
      </p:sp>
      <p:sp>
        <p:nvSpPr>
          <p:cNvPr id="2" name="Rectangle 1"/>
          <p:cNvSpPr/>
          <p:nvPr/>
        </p:nvSpPr>
        <p:spPr>
          <a:xfrm>
            <a:off x="754060" y="1956789"/>
            <a:ext cx="5272089" cy="430887"/>
          </a:xfrm>
          <a:prstGeom prst="rect">
            <a:avLst/>
          </a:prstGeom>
        </p:spPr>
        <p:txBody>
          <a:bodyPr wrap="square">
            <a:spAutoFit/>
          </a:bodyPr>
          <a:lstStyle/>
          <a:p>
            <a:r>
              <a:rPr lang="en-US" sz="2200" dirty="0"/>
              <a:t>1. AutoCAD 2022 version</a:t>
            </a:r>
          </a:p>
        </p:txBody>
      </p:sp>
      <p:sp>
        <p:nvSpPr>
          <p:cNvPr id="4" name="Rectangle 3"/>
          <p:cNvSpPr/>
          <p:nvPr/>
        </p:nvSpPr>
        <p:spPr>
          <a:xfrm>
            <a:off x="723897" y="3957592"/>
            <a:ext cx="6092825" cy="1569660"/>
          </a:xfrm>
          <a:prstGeom prst="rect">
            <a:avLst/>
          </a:prstGeom>
        </p:spPr>
        <p:txBody>
          <a:bodyPr>
            <a:spAutoFit/>
          </a:bodyPr>
          <a:lstStyle/>
          <a:p>
            <a:r>
              <a:rPr lang="en-US" dirty="0"/>
              <a:t>1. length type : decimal</a:t>
            </a:r>
          </a:p>
          <a:p>
            <a:r>
              <a:rPr lang="en-US" dirty="0"/>
              <a:t>2.precision      :(0’-0’’). </a:t>
            </a:r>
          </a:p>
          <a:p>
            <a:r>
              <a:rPr lang="en-US" dirty="0"/>
              <a:t>3.insertion scale  :cm </a:t>
            </a:r>
          </a:p>
          <a:p>
            <a:r>
              <a:rPr lang="en-US" dirty="0"/>
              <a:t>4.Intensity of lighting : International</a:t>
            </a:r>
          </a:p>
        </p:txBody>
      </p:sp>
      <p:sp>
        <p:nvSpPr>
          <p:cNvPr id="6" name="Rectangle 5"/>
          <p:cNvSpPr/>
          <p:nvPr/>
        </p:nvSpPr>
        <p:spPr>
          <a:xfrm>
            <a:off x="3390104" y="593811"/>
            <a:ext cx="3505190" cy="646331"/>
          </a:xfrm>
          <a:prstGeom prst="rect">
            <a:avLst/>
          </a:prstGeom>
        </p:spPr>
        <p:txBody>
          <a:bodyPr wrap="none">
            <a:spAutoFit/>
          </a:bodyPr>
          <a:lstStyle/>
          <a:p>
            <a:pPr>
              <a:lnSpc>
                <a:spcPct val="90000"/>
              </a:lnSpc>
            </a:pPr>
            <a:r>
              <a:rPr lang="en-US" sz="4000" b="1" dirty="0">
                <a:latin typeface="Calibri" panose="020F0502020204030204" pitchFamily="34" charset="0"/>
                <a:cs typeface="Calibri" panose="020F0502020204030204" pitchFamily="34" charset="0"/>
              </a:rPr>
              <a:t>Measurements </a:t>
            </a:r>
          </a:p>
        </p:txBody>
      </p:sp>
      <p:sp>
        <p:nvSpPr>
          <p:cNvPr id="8" name="Rectangle 7"/>
          <p:cNvSpPr/>
          <p:nvPr/>
        </p:nvSpPr>
        <p:spPr>
          <a:xfrm>
            <a:off x="754060" y="3409473"/>
            <a:ext cx="6232526" cy="430887"/>
          </a:xfrm>
          <a:prstGeom prst="rect">
            <a:avLst/>
          </a:prstGeom>
        </p:spPr>
        <p:txBody>
          <a:bodyPr wrap="square">
            <a:spAutoFit/>
          </a:bodyPr>
          <a:lstStyle/>
          <a:p>
            <a:r>
              <a:rPr lang="en-US" sz="2200" b="1" dirty="0"/>
              <a:t>Units</a:t>
            </a:r>
            <a:r>
              <a:rPr lang="en-US" sz="2200" dirty="0"/>
              <a:t>: </a:t>
            </a:r>
          </a:p>
        </p:txBody>
      </p:sp>
      <p:pic>
        <p:nvPicPr>
          <p:cNvPr id="10" name="Picture 9">
            <a:extLst>
              <a:ext uri="{FF2B5EF4-FFF2-40B4-BE49-F238E27FC236}">
                <a16:creationId xmlns:a16="http://schemas.microsoft.com/office/drawing/2014/main" xmlns="" id="{2562D3F7-2159-4BDB-9B19-87E89F333CB9}"/>
              </a:ext>
            </a:extLst>
          </p:cNvPr>
          <p:cNvPicPr>
            <a:picLocks noChangeAspect="1"/>
          </p:cNvPicPr>
          <p:nvPr/>
        </p:nvPicPr>
        <p:blipFill>
          <a:blip r:embed="rId2"/>
          <a:stretch>
            <a:fillRect/>
          </a:stretch>
        </p:blipFill>
        <p:spPr>
          <a:xfrm>
            <a:off x="8012212" y="1522611"/>
            <a:ext cx="3644800" cy="4454756"/>
          </a:xfrm>
          <a:prstGeom prst="rect">
            <a:avLst/>
          </a:prstGeom>
        </p:spPr>
      </p:pic>
    </p:spTree>
    <p:extLst>
      <p:ext uri="{BB962C8B-B14F-4D97-AF65-F5344CB8AC3E}">
        <p14:creationId xmlns:p14="http://schemas.microsoft.com/office/powerpoint/2010/main" val="28752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1412" y="457200"/>
            <a:ext cx="3962400" cy="830997"/>
          </a:xfrm>
          <a:prstGeom prst="rect">
            <a:avLst/>
          </a:prstGeom>
        </p:spPr>
        <p:txBody>
          <a:bodyPr wrap="square">
            <a:spAutoFit/>
          </a:bodyPr>
          <a:lstStyle/>
          <a:p>
            <a:r>
              <a:rPr lang="en-US" sz="4800" b="1" dirty="0">
                <a:latin typeface="helvetica" panose="020B0604020202020204" pitchFamily="34" charset="0"/>
              </a:rPr>
              <a:t>Steps</a:t>
            </a:r>
            <a:endParaRPr lang="en-US" sz="4800" dirty="0"/>
          </a:p>
        </p:txBody>
      </p:sp>
      <p:sp>
        <p:nvSpPr>
          <p:cNvPr id="9" name="Slide Number Placeholder 8"/>
          <p:cNvSpPr>
            <a:spLocks noGrp="1"/>
          </p:cNvSpPr>
          <p:nvPr>
            <p:ph type="sldNum" sz="quarter" idx="12"/>
          </p:nvPr>
        </p:nvSpPr>
        <p:spPr/>
        <p:txBody>
          <a:bodyPr/>
          <a:lstStyle/>
          <a:p>
            <a:fld id="{E5FD5434-F838-4DD4-A17B-1CB1A1850DF4}" type="slidenum">
              <a:rPr lang="en-US" smtClean="0"/>
              <a:t>9</a:t>
            </a:fld>
            <a:endParaRPr lang="en-US"/>
          </a:p>
        </p:txBody>
      </p:sp>
      <p:sp>
        <p:nvSpPr>
          <p:cNvPr id="4" name="Rectangle 3"/>
          <p:cNvSpPr/>
          <p:nvPr/>
        </p:nvSpPr>
        <p:spPr>
          <a:xfrm>
            <a:off x="4135590" y="6144567"/>
            <a:ext cx="4219745" cy="461665"/>
          </a:xfrm>
          <a:prstGeom prst="rect">
            <a:avLst/>
          </a:prstGeom>
        </p:spPr>
        <p:txBody>
          <a:bodyPr wrap="none">
            <a:spAutoFit/>
          </a:bodyPr>
          <a:lstStyle/>
          <a:p>
            <a:r>
              <a:rPr lang="en-US" b="1" dirty="0"/>
              <a:t>DOUBLE STORIED 3D HOUSE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48072"/>
            <a:ext cx="10058400" cy="4488560"/>
          </a:xfrm>
          <a:prstGeom prst="rect">
            <a:avLst/>
          </a:prstGeom>
        </p:spPr>
      </p:pic>
    </p:spTree>
    <p:extLst>
      <p:ext uri="{BB962C8B-B14F-4D97-AF65-F5344CB8AC3E}">
        <p14:creationId xmlns:p14="http://schemas.microsoft.com/office/powerpoint/2010/main" val="308321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5076977-ECB7-44C2-A70D-853BB6B4124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609</TotalTime>
  <Words>224</Words>
  <Application>Microsoft Office PowerPoint</Application>
  <PresentationFormat>Custom</PresentationFormat>
  <Paragraphs>79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Red Radial 16x9</vt:lpstr>
      <vt:lpstr>Welcome </vt:lpstr>
      <vt:lpstr>DOUBLE STORIED 3D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User</cp:lastModifiedBy>
  <cp:revision>136</cp:revision>
  <dcterms:created xsi:type="dcterms:W3CDTF">2018-08-14T08:01:55Z</dcterms:created>
  <dcterms:modified xsi:type="dcterms:W3CDTF">2021-09-06T09:06:05Z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