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6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7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8.xml" ContentType="application/vnd.openxmlformats-officedocument.theme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9.xml" ContentType="application/vnd.openxmlformats-officedocument.them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10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85" r:id="rId3"/>
    <p:sldMasterId id="2147483697" r:id="rId4"/>
    <p:sldMasterId id="2147483710" r:id="rId5"/>
    <p:sldMasterId id="2147483722" r:id="rId6"/>
    <p:sldMasterId id="2147483734" r:id="rId7"/>
    <p:sldMasterId id="2147483738" r:id="rId8"/>
    <p:sldMasterId id="2147483750" r:id="rId9"/>
    <p:sldMasterId id="2147483786" r:id="rId10"/>
    <p:sldMasterId id="2147483838" r:id="rId11"/>
  </p:sldMasterIdLst>
  <p:sldIdLst>
    <p:sldId id="256" r:id="rId12"/>
    <p:sldId id="257" r:id="rId13"/>
    <p:sldId id="274" r:id="rId14"/>
    <p:sldId id="271" r:id="rId15"/>
    <p:sldId id="260" r:id="rId16"/>
    <p:sldId id="266" r:id="rId17"/>
    <p:sldId id="268" r:id="rId18"/>
    <p:sldId id="269" r:id="rId19"/>
    <p:sldId id="270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2FFAA-25BE-47A2-A60E-349BE354A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3DAA34-980C-44A0-9965-D1AF72E12A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314143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3295E-5F2E-469B-B4C3-767643F28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84A6C5-DA12-455A-81DD-2B5C41D0E9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A59A1D-8CC0-43CE-9EB7-F5DE71D0A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ound Same Side Corner Rectangle 8">
            <a:extLst>
              <a:ext uri="{FF2B5EF4-FFF2-40B4-BE49-F238E27FC236}">
                <a16:creationId xmlns:a16="http://schemas.microsoft.com/office/drawing/2014/main" id="{A193CBB5-8F00-714F-8AD8-F66B1675C9E0}"/>
              </a:ext>
            </a:extLst>
          </p:cNvPr>
          <p:cNvSpPr/>
          <p:nvPr/>
        </p:nvSpPr>
        <p:spPr>
          <a:xfrm>
            <a:off x="8448677" y="6438640"/>
            <a:ext cx="248841" cy="41936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4984C5"/>
              </a:gs>
              <a:gs pos="100000">
                <a:srgbClr val="90DFF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85063D-C4E1-4D48-A2AA-E1E8FA931C17}"/>
              </a:ext>
            </a:extLst>
          </p:cNvPr>
          <p:cNvSpPr txBox="1"/>
          <p:nvPr/>
        </p:nvSpPr>
        <p:spPr>
          <a:xfrm>
            <a:off x="8448677" y="6571376"/>
            <a:ext cx="248841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fld id="{40876BFF-1584-4FA6-A406-00684317F9C8}" type="slidenum">
              <a:rPr lang="en-US" sz="10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‹#›</a:t>
            </a:fld>
            <a:endParaRPr lang="en-US" sz="1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9A3304-C3F8-3D42-B536-6C5C9491C828}"/>
              </a:ext>
            </a:extLst>
          </p:cNvPr>
          <p:cNvSpPr txBox="1"/>
          <p:nvPr/>
        </p:nvSpPr>
        <p:spPr>
          <a:xfrm>
            <a:off x="7618296" y="6525215"/>
            <a:ext cx="679689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RESEARCH POSTER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9EC2832-8FD9-6B4C-90F8-E04617FBD91D}"/>
              </a:ext>
            </a:extLst>
          </p:cNvPr>
          <p:cNvCxnSpPr>
            <a:cxnSpLocks/>
          </p:cNvCxnSpPr>
          <p:nvPr/>
        </p:nvCxnSpPr>
        <p:spPr>
          <a:xfrm flipH="1">
            <a:off x="3" y="6648320"/>
            <a:ext cx="74675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104966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7138A-1253-4F79-AE3A-502755E49651}" type="datetimeFigureOut">
              <a:rPr lang="en-ID" smtClean="0"/>
              <a:t>04/09/2021</a:t>
            </a:fld>
            <a:endParaRPr lang="en-ID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EC970-A35D-4983-AB32-BF5083AB2DAA}" type="slidenum">
              <a:rPr lang="en-ID" smtClean="0"/>
              <a:t>‹#›</a:t>
            </a:fld>
            <a:endParaRPr lang="en-ID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1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7138A-1253-4F79-AE3A-502755E49651}" type="datetimeFigureOut">
              <a:rPr lang="en-ID" smtClean="0"/>
              <a:t>04/09/2021</a:t>
            </a:fld>
            <a:endParaRPr lang="en-ID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EC970-A35D-4983-AB32-BF5083AB2DAA}" type="slidenum">
              <a:rPr lang="en-ID" smtClean="0"/>
              <a:t>‹#›</a:t>
            </a:fld>
            <a:endParaRPr lang="en-ID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7138A-1253-4F79-AE3A-502755E49651}" type="datetimeFigureOut">
              <a:rPr lang="en-ID" smtClean="0"/>
              <a:t>04/09/2021</a:t>
            </a:fld>
            <a:endParaRPr lang="en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EC970-A35D-4983-AB32-BF5083AB2DAA}" type="slidenum">
              <a:rPr lang="en-ID" smtClean="0"/>
              <a:t>‹#›</a:t>
            </a:fld>
            <a:endParaRPr lang="en-ID" dirty="0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7138A-1253-4F79-AE3A-502755E49651}" type="datetimeFigureOut">
              <a:rPr lang="en-ID" smtClean="0"/>
              <a:t>04/09/2021</a:t>
            </a:fld>
            <a:endParaRPr lang="en-ID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EC970-A35D-4983-AB32-BF5083AB2DAA}" type="slidenum">
              <a:rPr lang="en-ID" smtClean="0"/>
              <a:t>‹#›</a:t>
            </a:fld>
            <a:endParaRPr lang="en-ID" dirty="0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1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6" y="731521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6" y="3497803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7138A-1253-4F79-AE3A-502755E49651}" type="datetimeFigureOut">
              <a:rPr lang="en-ID" smtClean="0"/>
              <a:t>04/09/2021</a:t>
            </a:fld>
            <a:endParaRPr lang="en-ID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EC970-A35D-4983-AB32-BF5083AB2DAA}" type="slidenum">
              <a:rPr lang="en-ID" smtClean="0"/>
              <a:t>‹#›</a:t>
            </a:fld>
            <a:endParaRPr lang="en-ID" dirty="0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5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7138A-1253-4F79-AE3A-502755E49651}" type="datetimeFigureOut">
              <a:rPr lang="en-ID" smtClean="0"/>
              <a:t>04/09/2021</a:t>
            </a:fld>
            <a:endParaRPr lang="en-ID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EC970-A35D-4983-AB32-BF5083AB2DAA}" type="slidenum">
              <a:rPr lang="en-ID" smtClean="0"/>
              <a:t>‹#›</a:t>
            </a:fld>
            <a:endParaRPr lang="en-ID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9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7138A-1253-4F79-AE3A-502755E49651}" type="datetimeFigureOut">
              <a:rPr lang="en-ID" smtClean="0"/>
              <a:t>04/09/2021</a:t>
            </a:fld>
            <a:endParaRPr lang="en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EC970-A35D-4983-AB32-BF5083AB2DAA}" type="slidenum">
              <a:rPr lang="en-ID" smtClean="0"/>
              <a:t>‹#›</a:t>
            </a:fld>
            <a:endParaRPr lang="en-ID" dirty="0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7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4" y="731519"/>
            <a:ext cx="4829287" cy="48947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7138A-1253-4F79-AE3A-502755E49651}" type="datetimeFigureOut">
              <a:rPr lang="en-ID" smtClean="0"/>
              <a:t>04/09/2021</a:t>
            </a:fld>
            <a:endParaRPr lang="en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EC970-A35D-4983-AB32-BF5083AB2DAA}" type="slidenum">
              <a:rPr lang="en-ID" smtClean="0"/>
              <a:t>‹#›</a:t>
            </a:fld>
            <a:endParaRPr lang="en-ID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3B649-33B5-49E0-AF95-5C2F74360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1F3234-B853-4DD4-ACD3-949D5F284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0051" y="1825625"/>
            <a:ext cx="8343900" cy="44227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Round Same Side Corner Rectangle 7">
            <a:extLst>
              <a:ext uri="{FF2B5EF4-FFF2-40B4-BE49-F238E27FC236}">
                <a16:creationId xmlns:a16="http://schemas.microsoft.com/office/drawing/2014/main" id="{05FD55DB-4CB0-984B-AB86-294DC39DCB2F}"/>
              </a:ext>
            </a:extLst>
          </p:cNvPr>
          <p:cNvSpPr/>
          <p:nvPr/>
        </p:nvSpPr>
        <p:spPr>
          <a:xfrm>
            <a:off x="8448677" y="6438640"/>
            <a:ext cx="248841" cy="41936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4984C5"/>
              </a:gs>
              <a:gs pos="100000">
                <a:srgbClr val="90DFF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6059B4-CCF7-1348-B02E-45EC5343F4FA}"/>
              </a:ext>
            </a:extLst>
          </p:cNvPr>
          <p:cNvSpPr txBox="1"/>
          <p:nvPr/>
        </p:nvSpPr>
        <p:spPr>
          <a:xfrm>
            <a:off x="8448677" y="6571376"/>
            <a:ext cx="248841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fld id="{40876BFF-1584-4FA6-A406-00684317F9C8}" type="slidenum">
              <a:rPr lang="en-US" sz="10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‹#›</a:t>
            </a:fld>
            <a:endParaRPr lang="en-US" sz="1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9BE5A3-42ED-5346-BD84-F43C3B0582B0}"/>
              </a:ext>
            </a:extLst>
          </p:cNvPr>
          <p:cNvSpPr txBox="1"/>
          <p:nvPr/>
        </p:nvSpPr>
        <p:spPr>
          <a:xfrm>
            <a:off x="7618296" y="6525215"/>
            <a:ext cx="679689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RESEARCH POSTER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A14982C-9549-0E49-A85A-538D2E46481D}"/>
              </a:ext>
            </a:extLst>
          </p:cNvPr>
          <p:cNvCxnSpPr>
            <a:cxnSpLocks/>
          </p:cNvCxnSpPr>
          <p:nvPr/>
        </p:nvCxnSpPr>
        <p:spPr>
          <a:xfrm flipH="1">
            <a:off x="3" y="6648320"/>
            <a:ext cx="74675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688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74D309-A159-49EF-AA30-9AD12AF5DB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365128"/>
            <a:ext cx="2200275" cy="58832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069772-6562-4B91-92CF-F6615BFA12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0051" y="365128"/>
            <a:ext cx="6029325" cy="5883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Round Same Side Corner Rectangle 7">
            <a:extLst>
              <a:ext uri="{FF2B5EF4-FFF2-40B4-BE49-F238E27FC236}">
                <a16:creationId xmlns:a16="http://schemas.microsoft.com/office/drawing/2014/main" id="{952DA44B-ACBB-9840-9C40-C82653C7EEC8}"/>
              </a:ext>
            </a:extLst>
          </p:cNvPr>
          <p:cNvSpPr/>
          <p:nvPr/>
        </p:nvSpPr>
        <p:spPr>
          <a:xfrm>
            <a:off x="8448677" y="6438640"/>
            <a:ext cx="248841" cy="41936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4984C5"/>
              </a:gs>
              <a:gs pos="100000">
                <a:srgbClr val="90DFF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4AFF18-E1F5-E044-9050-FD4F1E5049E7}"/>
              </a:ext>
            </a:extLst>
          </p:cNvPr>
          <p:cNvSpPr txBox="1"/>
          <p:nvPr/>
        </p:nvSpPr>
        <p:spPr>
          <a:xfrm>
            <a:off x="8448677" y="6571376"/>
            <a:ext cx="248841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fld id="{40876BFF-1584-4FA6-A406-00684317F9C8}" type="slidenum">
              <a:rPr lang="en-US" sz="10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‹#›</a:t>
            </a:fld>
            <a:endParaRPr lang="en-US" sz="1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FA633B-6D36-4D4A-9FE3-792DAC491AEE}"/>
              </a:ext>
            </a:extLst>
          </p:cNvPr>
          <p:cNvSpPr txBox="1"/>
          <p:nvPr/>
        </p:nvSpPr>
        <p:spPr>
          <a:xfrm>
            <a:off x="7618296" y="6525215"/>
            <a:ext cx="679689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RESEARCH POSTER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0B943D6-FF22-6B4B-935B-2FAA0376B1A0}"/>
              </a:ext>
            </a:extLst>
          </p:cNvPr>
          <p:cNvCxnSpPr>
            <a:cxnSpLocks/>
          </p:cNvCxnSpPr>
          <p:nvPr/>
        </p:nvCxnSpPr>
        <p:spPr>
          <a:xfrm flipH="1">
            <a:off x="3" y="6648320"/>
            <a:ext cx="74675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590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878B7-40A9-4BA1-8665-0339A7D0A6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0AD308-1653-4640-A584-5196128AD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BC23E-B578-4F6D-9EDE-54B0ED86E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592B-1C1F-4013-81C9-7B01AC07925B}" type="datetimeFigureOut">
              <a:rPr lang="en-US" smtClean="0"/>
              <a:t>9/4/2021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2C8AA-0588-4C84-B16E-74FAF89B5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E865B-1D52-4F00-9196-E33C13B74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3D874-5C84-4719-83B1-FE3512B149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117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AE343-74BD-41A4-BD4D-48724138F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C7769-C2BC-4A67-9D35-81ED22802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87B10-327C-4D3A-A54F-A6B313B5D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592B-1C1F-4013-81C9-7B01AC07925B}" type="datetimeFigureOut">
              <a:rPr lang="en-US" smtClean="0"/>
              <a:t>9/4/2021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9B7E9-6C6D-4CBB-8774-F965EAA9A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72C59-5564-40C3-A9F2-F5F325E2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3D874-5C84-4719-83B1-FE3512B149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3646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06A79-58FE-4F90-8C27-AB01AE764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709744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03264-3943-4754-806A-8BB412C13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4589471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F26A6-06B9-4DD6-B90E-1D648582B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592B-1C1F-4013-81C9-7B01AC07925B}" type="datetimeFigureOut">
              <a:rPr lang="en-US" smtClean="0"/>
              <a:t>9/4/2021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AA32B-D901-46B6-9D36-8FA754EE3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16944-4B67-4A79-A4E6-B1FDBA41C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3D874-5C84-4719-83B1-FE3512B149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136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1964D-453A-4156-BBA0-2C4B47C79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B33BD-02B3-41D7-ACE8-408104D1CA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6D80FD-5D71-49BC-BDA9-6FE2558FA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70943-58E8-4619-97B6-D6CFCFB4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592B-1C1F-4013-81C9-7B01AC07925B}" type="datetimeFigureOut">
              <a:rPr lang="en-US" smtClean="0"/>
              <a:t>9/4/2021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19DC1-899B-481F-B8C1-01E78A31D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5CF9D-736D-4314-BDC7-27FF590DF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3D874-5C84-4719-83B1-FE3512B149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2919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A25EA-A323-41F2-AFFB-4BBFA8CFA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2" y="365129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95E9D-5576-4FD0-BA23-8BC996D4F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E9984F-4D3D-4C01-9220-83520B333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DBD4FB-AE4B-4FD3-B9F1-B6F966529A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4" y="1681164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6F3397-7801-475F-9F30-68D7A691AD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4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E7B38-E9FD-487E-A95C-BA36DDFF2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592B-1C1F-4013-81C9-7B01AC07925B}" type="datetimeFigureOut">
              <a:rPr lang="en-US" smtClean="0"/>
              <a:t>9/4/2021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FBC180-C88F-425F-B309-E960C93B7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39FB7D-70E1-43E3-BFF9-6D8B00118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3D874-5C84-4719-83B1-FE3512B149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9663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126F0-F142-4A9C-AB32-49F99EBFC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F08820-8B2C-4EC5-8AD0-DEFFF98EB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592B-1C1F-4013-81C9-7B01AC07925B}" type="datetimeFigureOut">
              <a:rPr lang="en-US" smtClean="0"/>
              <a:t>9/4/2021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631A2F-F8FD-4866-9C46-67BA9F9B5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A0ED-D981-4998-82AE-05A4B5152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3D874-5C84-4719-83B1-FE3512B149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4932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07D318-A37C-42B4-9AD6-97B28F9E0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592B-1C1F-4013-81C9-7B01AC07925B}" type="datetimeFigureOut">
              <a:rPr lang="en-US" smtClean="0"/>
              <a:t>9/4/2021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FED262-8D95-4025-889E-1F72497C4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12B889-B9CB-4E59-9257-31E3CEC34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3D874-5C84-4719-83B1-FE3512B149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600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43E93-BC38-4864-A0B9-1D0652470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4DEF6-B94F-4858-A2BA-F37F3A9A6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1" y="1825625"/>
            <a:ext cx="8343900" cy="4422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13" name="Round Same Side Corner Rectangle 12">
            <a:extLst>
              <a:ext uri="{FF2B5EF4-FFF2-40B4-BE49-F238E27FC236}">
                <a16:creationId xmlns:a16="http://schemas.microsoft.com/office/drawing/2014/main" id="{A83CFA3F-9BFB-394E-B024-801F5C16AFBF}"/>
              </a:ext>
            </a:extLst>
          </p:cNvPr>
          <p:cNvSpPr/>
          <p:nvPr/>
        </p:nvSpPr>
        <p:spPr>
          <a:xfrm>
            <a:off x="8448677" y="6438640"/>
            <a:ext cx="248841" cy="41936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4984C5"/>
              </a:gs>
              <a:gs pos="100000">
                <a:srgbClr val="90DFF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18A9FD-B820-B240-9420-22134C01C43C}"/>
              </a:ext>
            </a:extLst>
          </p:cNvPr>
          <p:cNvSpPr txBox="1"/>
          <p:nvPr/>
        </p:nvSpPr>
        <p:spPr>
          <a:xfrm>
            <a:off x="8448677" y="6571376"/>
            <a:ext cx="248841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fld id="{40876BFF-1584-4FA6-A406-00684317F9C8}" type="slidenum">
              <a:rPr lang="en-US" sz="10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‹#›</a:t>
            </a:fld>
            <a:endParaRPr lang="en-US" sz="1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ACB319-1A34-0E43-B81E-5DE55CAF099D}"/>
              </a:ext>
            </a:extLst>
          </p:cNvPr>
          <p:cNvSpPr txBox="1"/>
          <p:nvPr/>
        </p:nvSpPr>
        <p:spPr>
          <a:xfrm>
            <a:off x="7618296" y="6525215"/>
            <a:ext cx="679689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RESEARCH POSTER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C8222F1-2A79-4F48-AD19-D3E7155A5973}"/>
              </a:ext>
            </a:extLst>
          </p:cNvPr>
          <p:cNvCxnSpPr>
            <a:cxnSpLocks/>
          </p:cNvCxnSpPr>
          <p:nvPr/>
        </p:nvCxnSpPr>
        <p:spPr>
          <a:xfrm flipH="1">
            <a:off x="3" y="6648320"/>
            <a:ext cx="74675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7716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FEA8B-2EF5-4C61-B706-F0878DDCF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1A11B-EA94-4908-A823-CF563CF6F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32"/>
            <a:ext cx="462915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99F68A-FDCF-4E63-9276-D334B8F0F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6C193-21DF-4571-9F20-6505EE986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592B-1C1F-4013-81C9-7B01AC07925B}" type="datetimeFigureOut">
              <a:rPr lang="en-US" smtClean="0"/>
              <a:t>9/4/2021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B6686-B8AE-4C41-9E8C-FC24AB6D4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2289CB-CEBF-492F-B25D-7918922B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3D874-5C84-4719-83B1-FE3512B149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3136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DCB26-C7EC-4DAC-AEC8-69F1B8460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1B64CA-8DA0-457C-9A3D-D077531F53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32"/>
            <a:ext cx="462915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2D82AF-E44D-4657-92A0-D5731CFAC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96FDA-B274-4224-B668-878F318AF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592B-1C1F-4013-81C9-7B01AC07925B}" type="datetimeFigureOut">
              <a:rPr lang="en-US" smtClean="0"/>
              <a:t>9/4/2021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BF968C-3329-47A0-AE96-84FE74F03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6DAA27-8A0E-4CE4-8164-6EE2E06B0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3D874-5C84-4719-83B1-FE3512B149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5947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34E8-C440-488C-AB93-D700057D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DBAF66-E58F-452E-BF71-BCF2BF8D46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4FD5A-EE11-494B-B66F-6CDF19BE3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592B-1C1F-4013-81C9-7B01AC07925B}" type="datetimeFigureOut">
              <a:rPr lang="en-US" smtClean="0"/>
              <a:t>9/4/2021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277F-775D-4899-902B-F83B684B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97E79-77A5-4E66-9E05-275B04DCC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3D874-5C84-4719-83B1-FE3512B149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6998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E5E1A4-8CD9-4CAF-9B6D-5D9B4EABB7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63751D-5AE5-48A5-A779-010C27AAD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4D780-DB4C-4CBF-833E-EDEE2456E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592B-1C1F-4013-81C9-7B01AC07925B}" type="datetimeFigureOut">
              <a:rPr lang="en-US" smtClean="0"/>
              <a:t>9/4/2021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A9F19-9243-4AD8-AC52-4CA3298D1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F2A7E-6CCF-4179-B51D-166290C9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3D874-5C84-4719-83B1-FE3512B149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6470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878B7-40A9-4BA1-8665-0339A7D0A6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0AD308-1653-4640-A584-5196128AD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BC23E-B578-4F6D-9EDE-54B0ED86E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592B-1C1F-4013-81C9-7B01AC07925B}" type="datetimeFigureOut">
              <a:rPr lang="en-US" smtClean="0"/>
              <a:t>9/4/2021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2C8AA-0588-4C84-B16E-74FAF89B5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E865B-1D52-4F00-9196-E33C13B74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3D874-5C84-4719-83B1-FE3512B149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555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AE343-74BD-41A4-BD4D-48724138F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C7769-C2BC-4A67-9D35-81ED22802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87B10-327C-4D3A-A54F-A6B313B5D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592B-1C1F-4013-81C9-7B01AC07925B}" type="datetimeFigureOut">
              <a:rPr lang="en-US" smtClean="0"/>
              <a:t>9/4/2021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9B7E9-6C6D-4CBB-8774-F965EAA9A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72C59-5564-40C3-A9F2-F5F325E2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3D874-5C84-4719-83B1-FE3512B149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3849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06A79-58FE-4F90-8C27-AB01AE764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70974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03264-3943-4754-806A-8BB412C13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458947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F26A6-06B9-4DD6-B90E-1D648582B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592B-1C1F-4013-81C9-7B01AC07925B}" type="datetimeFigureOut">
              <a:rPr lang="en-US" smtClean="0"/>
              <a:t>9/4/2021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AA32B-D901-46B6-9D36-8FA754EE3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16944-4B67-4A79-A4E6-B1FDBA41C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3D874-5C84-4719-83B1-FE3512B149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424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1964D-453A-4156-BBA0-2C4B47C79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B33BD-02B3-41D7-ACE8-408104D1CA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6D80FD-5D71-49BC-BDA9-6FE2558FA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70943-58E8-4619-97B6-D6CFCFB4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592B-1C1F-4013-81C9-7B01AC07925B}" type="datetimeFigureOut">
              <a:rPr lang="en-US" smtClean="0"/>
              <a:t>9/4/2021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19DC1-899B-481F-B8C1-01E78A31D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5CF9D-736D-4314-BDC7-27FF590DF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3D874-5C84-4719-83B1-FE3512B149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9961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A25EA-A323-41F2-AFFB-4BBFA8CFA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2" y="365129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95E9D-5576-4FD0-BA23-8BC996D4F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E9984F-4D3D-4C01-9220-83520B333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DBD4FB-AE4B-4FD3-B9F1-B6F966529A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4" y="1681164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6F3397-7801-475F-9F30-68D7A691AD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4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E7B38-E9FD-487E-A95C-BA36DDFF2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592B-1C1F-4013-81C9-7B01AC07925B}" type="datetimeFigureOut">
              <a:rPr lang="en-US" smtClean="0"/>
              <a:t>9/4/2021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FBC180-C88F-425F-B309-E960C93B7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39FB7D-70E1-43E3-BFF9-6D8B00118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3D874-5C84-4719-83B1-FE3512B149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5167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126F0-F142-4A9C-AB32-49F99EBFC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F08820-8B2C-4EC5-8AD0-DEFFF98EB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592B-1C1F-4013-81C9-7B01AC07925B}" type="datetimeFigureOut">
              <a:rPr lang="en-US" smtClean="0"/>
              <a:t>9/4/2021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631A2F-F8FD-4866-9C46-67BA9F9B5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A0ED-D981-4998-82AE-05A4B5152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3D874-5C84-4719-83B1-FE3512B149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65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63D7A-540E-425A-BEF5-69BB8D40B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709742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CBEA5-6625-4A00-B51E-8641A4AE2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4589467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9858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07D318-A37C-42B4-9AD6-97B28F9E0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592B-1C1F-4013-81C9-7B01AC07925B}" type="datetimeFigureOut">
              <a:rPr lang="en-US" smtClean="0"/>
              <a:t>9/4/2021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FED262-8D95-4025-889E-1F72497C4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12B889-B9CB-4E59-9257-31E3CEC34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3D874-5C84-4719-83B1-FE3512B149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3355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FEA8B-2EF5-4C61-B706-F0878DDCF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1A11B-EA94-4908-A823-CF563CF6F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32"/>
            <a:ext cx="462915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99F68A-FDCF-4E63-9276-D334B8F0F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6C193-21DF-4571-9F20-6505EE986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592B-1C1F-4013-81C9-7B01AC07925B}" type="datetimeFigureOut">
              <a:rPr lang="en-US" smtClean="0"/>
              <a:t>9/4/2021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B6686-B8AE-4C41-9E8C-FC24AB6D4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2289CB-CEBF-492F-B25D-7918922B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3D874-5C84-4719-83B1-FE3512B149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5398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DCB26-C7EC-4DAC-AEC8-69F1B8460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1B64CA-8DA0-457C-9A3D-D077531F53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32"/>
            <a:ext cx="462915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2D82AF-E44D-4657-92A0-D5731CFAC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96FDA-B274-4224-B668-878F318AF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592B-1C1F-4013-81C9-7B01AC07925B}" type="datetimeFigureOut">
              <a:rPr lang="en-US" smtClean="0"/>
              <a:t>9/4/2021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BF968C-3329-47A0-AE96-84FE74F03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6DAA27-8A0E-4CE4-8164-6EE2E06B0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3D874-5C84-4719-83B1-FE3512B149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0553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34E8-C440-488C-AB93-D700057D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DBAF66-E58F-452E-BF71-BCF2BF8D46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4FD5A-EE11-494B-B66F-6CDF19BE3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592B-1C1F-4013-81C9-7B01AC07925B}" type="datetimeFigureOut">
              <a:rPr lang="en-US" smtClean="0"/>
              <a:t>9/4/2021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277F-775D-4899-902B-F83B684B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97E79-77A5-4E66-9E05-275B04DCC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3D874-5C84-4719-83B1-FE3512B149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3617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E5E1A4-8CD9-4CAF-9B6D-5D9B4EABB7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63751D-5AE5-48A5-A779-010C27AAD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4D780-DB4C-4CBF-833E-EDEE2456E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592B-1C1F-4013-81C9-7B01AC07925B}" type="datetimeFigureOut">
              <a:rPr lang="en-US" smtClean="0"/>
              <a:t>9/4/2021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A9F19-9243-4AD8-AC52-4CA3298D1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F2A7E-6CCF-4179-B51D-166290C9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3D874-5C84-4719-83B1-FE3512B149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0761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2FFAA-25BE-47A2-A60E-349BE354A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3DAA34-980C-44A0-9965-D1AF72E12A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314143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43E93-BC38-4864-A0B9-1D0652470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4DEF6-B94F-4858-A2BA-F37F3A9A6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1" y="1825625"/>
            <a:ext cx="8343900" cy="4422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4BA5DB-8541-F144-8E8C-A33CD766260D}"/>
              </a:ext>
            </a:extLst>
          </p:cNvPr>
          <p:cNvSpPr txBox="1"/>
          <p:nvPr/>
        </p:nvSpPr>
        <p:spPr>
          <a:xfrm>
            <a:off x="8384184" y="6400202"/>
            <a:ext cx="174971" cy="33855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fld id="{40876BFF-1584-4FA6-A406-00684317F9C8}" type="slidenum">
              <a:rPr lang="en-US" sz="1100" b="1" smtClean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‹#›</a:t>
            </a:fld>
            <a:endParaRPr lang="en-US" sz="1100" b="1" dirty="0">
              <a:solidFill>
                <a:schemeClr val="accent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AA5577-E831-7440-9F81-2F9600E0ABE6}"/>
              </a:ext>
            </a:extLst>
          </p:cNvPr>
          <p:cNvSpPr txBox="1"/>
          <p:nvPr/>
        </p:nvSpPr>
        <p:spPr>
          <a:xfrm>
            <a:off x="7332320" y="6507925"/>
            <a:ext cx="931341" cy="12311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Startup Budget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6A7B96-11B2-8C4C-A1D8-58A474C09EB0}"/>
              </a:ext>
            </a:extLst>
          </p:cNvPr>
          <p:cNvCxnSpPr>
            <a:cxnSpLocks/>
          </p:cNvCxnSpPr>
          <p:nvPr/>
        </p:nvCxnSpPr>
        <p:spPr>
          <a:xfrm>
            <a:off x="8672864" y="6569476"/>
            <a:ext cx="47113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77166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63D7A-540E-425A-BEF5-69BB8D40B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CBEA5-6625-4A00-B51E-8641A4AE2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4589467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9858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D00FA-CA57-4FCA-BFA6-C374C16C9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0965A-09CA-4AA8-9C52-A5770F4234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0049" y="1825625"/>
            <a:ext cx="4114800" cy="4422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9E6E0D-8C89-4C4D-B2ED-BC0A4867F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825625"/>
            <a:ext cx="4114800" cy="4422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AC3271-8455-A54D-A842-AAE64E28DE79}"/>
              </a:ext>
            </a:extLst>
          </p:cNvPr>
          <p:cNvSpPr txBox="1"/>
          <p:nvPr/>
        </p:nvSpPr>
        <p:spPr>
          <a:xfrm>
            <a:off x="8384184" y="6400202"/>
            <a:ext cx="174971" cy="33855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fld id="{40876BFF-1584-4FA6-A406-00684317F9C8}" type="slidenum">
              <a:rPr lang="en-US" sz="1100" b="1" smtClean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‹#›</a:t>
            </a:fld>
            <a:endParaRPr lang="en-US" sz="1100" b="1" dirty="0">
              <a:solidFill>
                <a:schemeClr val="accent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A9606E-9F17-F74F-ABE7-58FDC2B914F5}"/>
              </a:ext>
            </a:extLst>
          </p:cNvPr>
          <p:cNvSpPr txBox="1"/>
          <p:nvPr/>
        </p:nvSpPr>
        <p:spPr>
          <a:xfrm>
            <a:off x="7332320" y="6507925"/>
            <a:ext cx="931341" cy="12311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Startup Budget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277D73-BED6-784C-9827-AB997FAD2527}"/>
              </a:ext>
            </a:extLst>
          </p:cNvPr>
          <p:cNvCxnSpPr>
            <a:cxnSpLocks/>
          </p:cNvCxnSpPr>
          <p:nvPr/>
        </p:nvCxnSpPr>
        <p:spPr>
          <a:xfrm>
            <a:off x="8672864" y="6569476"/>
            <a:ext cx="47113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77068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BB064-2B6B-4DB3-B5F2-73FB6436F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49" y="365126"/>
            <a:ext cx="8346283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364BD-656F-49D4-978C-1EF0460DC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0053" y="1681164"/>
            <a:ext cx="4098131" cy="83704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CC1E74-B5DE-489B-8062-6F648F39A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0053" y="2505074"/>
            <a:ext cx="4098131" cy="3743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D74AC3-B164-43D5-8EE3-2B3FACE1F0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49" y="1681164"/>
            <a:ext cx="41148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59746C-CBAC-4D9D-AFCA-8ED31A8889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49" y="2505074"/>
            <a:ext cx="4114800" cy="3743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62327B-3B5F-CE47-9157-6EDC8E14D978}"/>
              </a:ext>
            </a:extLst>
          </p:cNvPr>
          <p:cNvSpPr txBox="1"/>
          <p:nvPr/>
        </p:nvSpPr>
        <p:spPr>
          <a:xfrm>
            <a:off x="8384184" y="6400202"/>
            <a:ext cx="174971" cy="33855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fld id="{40876BFF-1584-4FA6-A406-00684317F9C8}" type="slidenum">
              <a:rPr lang="en-US" sz="1100" b="1" smtClean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‹#›</a:t>
            </a:fld>
            <a:endParaRPr lang="en-US" sz="1100" b="1" dirty="0">
              <a:solidFill>
                <a:schemeClr val="accent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338A19-8A04-A945-9C3C-9381F5472C5B}"/>
              </a:ext>
            </a:extLst>
          </p:cNvPr>
          <p:cNvSpPr txBox="1"/>
          <p:nvPr/>
        </p:nvSpPr>
        <p:spPr>
          <a:xfrm>
            <a:off x="7332320" y="6507925"/>
            <a:ext cx="931341" cy="12311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Startup Budget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7CA5253-7F6F-D142-9424-73C74CD386B2}"/>
              </a:ext>
            </a:extLst>
          </p:cNvPr>
          <p:cNvCxnSpPr>
            <a:cxnSpLocks/>
          </p:cNvCxnSpPr>
          <p:nvPr/>
        </p:nvCxnSpPr>
        <p:spPr>
          <a:xfrm>
            <a:off x="8672864" y="6569476"/>
            <a:ext cx="47113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528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D00FA-CA57-4FCA-BFA6-C374C16C9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0965A-09CA-4AA8-9C52-A5770F4234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0049" y="1825625"/>
            <a:ext cx="4114800" cy="4422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9E6E0D-8C89-4C4D-B2ED-BC0A4867F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825625"/>
            <a:ext cx="4114800" cy="4422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9" name="Round Same Side Corner Rectangle 8">
            <a:extLst>
              <a:ext uri="{FF2B5EF4-FFF2-40B4-BE49-F238E27FC236}">
                <a16:creationId xmlns:a16="http://schemas.microsoft.com/office/drawing/2014/main" id="{E8760F9D-688F-6C48-966A-C956DF29F1C9}"/>
              </a:ext>
            </a:extLst>
          </p:cNvPr>
          <p:cNvSpPr/>
          <p:nvPr/>
        </p:nvSpPr>
        <p:spPr>
          <a:xfrm>
            <a:off x="8448677" y="6438640"/>
            <a:ext cx="248841" cy="41936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4984C5"/>
              </a:gs>
              <a:gs pos="100000">
                <a:srgbClr val="90DFF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62F905-C5E7-5E4A-8203-C161145039F8}"/>
              </a:ext>
            </a:extLst>
          </p:cNvPr>
          <p:cNvSpPr txBox="1"/>
          <p:nvPr/>
        </p:nvSpPr>
        <p:spPr>
          <a:xfrm>
            <a:off x="8448677" y="6571376"/>
            <a:ext cx="248841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fld id="{40876BFF-1584-4FA6-A406-00684317F9C8}" type="slidenum">
              <a:rPr lang="en-US" sz="10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‹#›</a:t>
            </a:fld>
            <a:endParaRPr lang="en-US" sz="1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117472-C36B-544E-BB98-E57ABB3E531A}"/>
              </a:ext>
            </a:extLst>
          </p:cNvPr>
          <p:cNvSpPr txBox="1"/>
          <p:nvPr/>
        </p:nvSpPr>
        <p:spPr>
          <a:xfrm>
            <a:off x="7618296" y="6525215"/>
            <a:ext cx="679689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RESEARCH POSTER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9B6336-D7E4-D545-86ED-777A82AEA86E}"/>
              </a:ext>
            </a:extLst>
          </p:cNvPr>
          <p:cNvCxnSpPr>
            <a:cxnSpLocks/>
          </p:cNvCxnSpPr>
          <p:nvPr/>
        </p:nvCxnSpPr>
        <p:spPr>
          <a:xfrm flipH="1">
            <a:off x="3" y="6648320"/>
            <a:ext cx="74675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77068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ADFF5-D2DF-4F4C-B84D-A9AF846D8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201E58-B497-624D-AB7C-62DCAC1049CF}"/>
              </a:ext>
            </a:extLst>
          </p:cNvPr>
          <p:cNvSpPr txBox="1"/>
          <p:nvPr/>
        </p:nvSpPr>
        <p:spPr>
          <a:xfrm>
            <a:off x="8384184" y="6400202"/>
            <a:ext cx="174971" cy="33855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fld id="{40876BFF-1584-4FA6-A406-00684317F9C8}" type="slidenum">
              <a:rPr lang="en-US" sz="1100" b="1" smtClean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‹#›</a:t>
            </a:fld>
            <a:endParaRPr lang="en-US" sz="1100" b="1" dirty="0">
              <a:solidFill>
                <a:schemeClr val="accent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0A711D-6C98-6C43-8314-B5B48812555D}"/>
              </a:ext>
            </a:extLst>
          </p:cNvPr>
          <p:cNvSpPr txBox="1"/>
          <p:nvPr/>
        </p:nvSpPr>
        <p:spPr>
          <a:xfrm>
            <a:off x="7332320" y="6507925"/>
            <a:ext cx="931341" cy="12311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Startup Budget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33FC528-B4A1-1E4F-9A8D-359C956850BB}"/>
              </a:ext>
            </a:extLst>
          </p:cNvPr>
          <p:cNvCxnSpPr>
            <a:cxnSpLocks/>
          </p:cNvCxnSpPr>
          <p:nvPr/>
        </p:nvCxnSpPr>
        <p:spPr>
          <a:xfrm>
            <a:off x="8672864" y="6569476"/>
            <a:ext cx="47113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2205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B731006-58D8-B94F-AA95-AAB2C19D9432}"/>
              </a:ext>
            </a:extLst>
          </p:cNvPr>
          <p:cNvSpPr txBox="1"/>
          <p:nvPr/>
        </p:nvSpPr>
        <p:spPr>
          <a:xfrm>
            <a:off x="8384184" y="6400202"/>
            <a:ext cx="174971" cy="33855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fld id="{40876BFF-1584-4FA6-A406-00684317F9C8}" type="slidenum">
              <a:rPr lang="en-US" sz="1100" b="1" smtClean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‹#›</a:t>
            </a:fld>
            <a:endParaRPr lang="en-US" sz="1100" b="1" dirty="0">
              <a:solidFill>
                <a:schemeClr val="accent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8D9CA3-58C9-3E4A-8E52-FE0A2E5E817F}"/>
              </a:ext>
            </a:extLst>
          </p:cNvPr>
          <p:cNvSpPr txBox="1"/>
          <p:nvPr/>
        </p:nvSpPr>
        <p:spPr>
          <a:xfrm>
            <a:off x="7332320" y="6507925"/>
            <a:ext cx="931341" cy="12311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Startup Budget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7A020E-A71A-254C-90FD-5C3E1F0751A3}"/>
              </a:ext>
            </a:extLst>
          </p:cNvPr>
          <p:cNvCxnSpPr>
            <a:cxnSpLocks/>
          </p:cNvCxnSpPr>
          <p:nvPr/>
        </p:nvCxnSpPr>
        <p:spPr>
          <a:xfrm>
            <a:off x="8672864" y="6569476"/>
            <a:ext cx="47113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18808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3964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33DCC-E58D-4E90-BD32-93612EB10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7CF97-5037-48C8-8243-48B5F7870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953ED2-55B1-4F90-9569-25377B50E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112FF0-A606-654D-8637-2B034C23795B}"/>
              </a:ext>
            </a:extLst>
          </p:cNvPr>
          <p:cNvSpPr txBox="1"/>
          <p:nvPr/>
        </p:nvSpPr>
        <p:spPr>
          <a:xfrm>
            <a:off x="8384184" y="6400202"/>
            <a:ext cx="174971" cy="33855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fld id="{40876BFF-1584-4FA6-A406-00684317F9C8}" type="slidenum">
              <a:rPr lang="en-US" sz="1100" b="1" smtClean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‹#›</a:t>
            </a:fld>
            <a:endParaRPr lang="en-US" sz="1100" b="1" dirty="0">
              <a:solidFill>
                <a:schemeClr val="accent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401318-84F2-FD4C-AD30-5ADF01099764}"/>
              </a:ext>
            </a:extLst>
          </p:cNvPr>
          <p:cNvSpPr txBox="1"/>
          <p:nvPr/>
        </p:nvSpPr>
        <p:spPr>
          <a:xfrm>
            <a:off x="7332320" y="6507925"/>
            <a:ext cx="931341" cy="12311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Startup Budget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1EF8DDD-F100-2A4A-8F68-2121F14CCC67}"/>
              </a:ext>
            </a:extLst>
          </p:cNvPr>
          <p:cNvCxnSpPr>
            <a:cxnSpLocks/>
          </p:cNvCxnSpPr>
          <p:nvPr/>
        </p:nvCxnSpPr>
        <p:spPr>
          <a:xfrm>
            <a:off x="8672864" y="6569476"/>
            <a:ext cx="47113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45122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3295E-5F2E-469B-B4C3-767643F28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84A6C5-DA12-455A-81DD-2B5C41D0E9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A59A1D-8CC0-43CE-9EB7-F5DE71D0A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162E5D-4D6F-E54C-BB12-4F85CE54E363}"/>
              </a:ext>
            </a:extLst>
          </p:cNvPr>
          <p:cNvSpPr txBox="1"/>
          <p:nvPr/>
        </p:nvSpPr>
        <p:spPr>
          <a:xfrm>
            <a:off x="8384184" y="6400202"/>
            <a:ext cx="174971" cy="33855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fld id="{40876BFF-1584-4FA6-A406-00684317F9C8}" type="slidenum">
              <a:rPr lang="en-US" sz="1100" b="1" smtClean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‹#›</a:t>
            </a:fld>
            <a:endParaRPr lang="en-US" sz="1100" b="1" dirty="0">
              <a:solidFill>
                <a:schemeClr val="accent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A8C16F-D73D-3543-B845-D6C2787E8E48}"/>
              </a:ext>
            </a:extLst>
          </p:cNvPr>
          <p:cNvSpPr txBox="1"/>
          <p:nvPr/>
        </p:nvSpPr>
        <p:spPr>
          <a:xfrm>
            <a:off x="7332320" y="6507925"/>
            <a:ext cx="931341" cy="12311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Startup Budget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A5223F-C302-5942-9755-0B45A8C76FB1}"/>
              </a:ext>
            </a:extLst>
          </p:cNvPr>
          <p:cNvCxnSpPr>
            <a:cxnSpLocks/>
          </p:cNvCxnSpPr>
          <p:nvPr/>
        </p:nvCxnSpPr>
        <p:spPr>
          <a:xfrm>
            <a:off x="8672864" y="6569476"/>
            <a:ext cx="47113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10496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3B649-33B5-49E0-AF95-5C2F74360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1F3234-B853-4DD4-ACD3-949D5F284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0051" y="1825625"/>
            <a:ext cx="8343900" cy="44227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EAF031-10EA-064E-9A6E-35EFD38646B0}"/>
              </a:ext>
            </a:extLst>
          </p:cNvPr>
          <p:cNvSpPr txBox="1"/>
          <p:nvPr/>
        </p:nvSpPr>
        <p:spPr>
          <a:xfrm>
            <a:off x="8384184" y="6400202"/>
            <a:ext cx="174971" cy="33855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fld id="{40876BFF-1584-4FA6-A406-00684317F9C8}" type="slidenum">
              <a:rPr lang="en-US" sz="1100" b="1" smtClean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‹#›</a:t>
            </a:fld>
            <a:endParaRPr lang="en-US" sz="1100" b="1" dirty="0">
              <a:solidFill>
                <a:schemeClr val="accent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BED0F1-2C7F-2C4A-9B68-0D6CEA3468B5}"/>
              </a:ext>
            </a:extLst>
          </p:cNvPr>
          <p:cNvSpPr txBox="1"/>
          <p:nvPr/>
        </p:nvSpPr>
        <p:spPr>
          <a:xfrm>
            <a:off x="7332320" y="6507925"/>
            <a:ext cx="931341" cy="12311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Startup Budget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76D7F7-8D80-B040-844F-796F4C62DE4F}"/>
              </a:ext>
            </a:extLst>
          </p:cNvPr>
          <p:cNvCxnSpPr>
            <a:cxnSpLocks/>
          </p:cNvCxnSpPr>
          <p:nvPr/>
        </p:nvCxnSpPr>
        <p:spPr>
          <a:xfrm>
            <a:off x="8672864" y="6569476"/>
            <a:ext cx="47113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68802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74D309-A159-49EF-AA30-9AD12AF5DB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365124"/>
            <a:ext cx="2200275" cy="58832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069772-6562-4B91-92CF-F6615BFA12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0051" y="365124"/>
            <a:ext cx="6029325" cy="5883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069C4B-9D63-FE4C-A3D4-281616B5A2B6}"/>
              </a:ext>
            </a:extLst>
          </p:cNvPr>
          <p:cNvSpPr txBox="1"/>
          <p:nvPr/>
        </p:nvSpPr>
        <p:spPr>
          <a:xfrm>
            <a:off x="8384184" y="6400202"/>
            <a:ext cx="174971" cy="33855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fld id="{40876BFF-1584-4FA6-A406-00684317F9C8}" type="slidenum">
              <a:rPr lang="en-US" sz="1100" b="1" smtClean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‹#›</a:t>
            </a:fld>
            <a:endParaRPr lang="en-US" sz="1100" b="1" dirty="0">
              <a:solidFill>
                <a:schemeClr val="accent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B8C54B-D1F6-4A4A-AD14-E2F431B7BAB5}"/>
              </a:ext>
            </a:extLst>
          </p:cNvPr>
          <p:cNvSpPr txBox="1"/>
          <p:nvPr/>
        </p:nvSpPr>
        <p:spPr>
          <a:xfrm>
            <a:off x="7332320" y="6507925"/>
            <a:ext cx="931341" cy="12311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Startup Budget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9D47B82-4749-254A-A64C-021067D137E8}"/>
              </a:ext>
            </a:extLst>
          </p:cNvPr>
          <p:cNvCxnSpPr>
            <a:cxnSpLocks/>
          </p:cNvCxnSpPr>
          <p:nvPr/>
        </p:nvCxnSpPr>
        <p:spPr>
          <a:xfrm>
            <a:off x="8672864" y="6569476"/>
            <a:ext cx="47113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59088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F3E0A-8F84-4B1A-9C72-F54870058C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A0FF09-32B2-4A53-8322-F5332DA21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C9B90-0AD8-41BD-97B5-68DEC7938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C4072-65FF-4310-BBD0-82524F1C8E9D}" type="datetimeFigureOut">
              <a:rPr lang="en-US" smtClean="0"/>
              <a:t>9/4/2021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2B8A8-F91D-4574-85AC-2731F6797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C9D3F-E889-424E-A11E-F32F79087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FEBB8-B588-456E-9625-049EBBECFF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2123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62577-BC1E-461F-A4AF-EED6889F1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8542E-D0EA-4563-AAD9-E143E8074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14881-E1DD-4E73-8C70-82DE6A5A1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C4072-65FF-4310-BBD0-82524F1C8E9D}" type="datetimeFigureOut">
              <a:rPr lang="en-US" smtClean="0"/>
              <a:t>9/4/2021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8ED03-7801-4150-B5AF-63D1F4B84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10526-5D52-4F28-A078-EFE563583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FEBB8-B588-456E-9625-049EBBECFF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63598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CB929-D1C1-4F7D-A603-6FA99C3DC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59BB5-04E8-4523-B399-6F3E3B3C7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4589471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6943F-6782-4E42-A6F6-1F66FFD9F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C4072-65FF-4310-BBD0-82524F1C8E9D}" type="datetimeFigureOut">
              <a:rPr lang="en-US" smtClean="0"/>
              <a:t>9/4/2021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609BD-AF92-477C-B13D-D883D5B5C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1E818-0641-4BAB-AA25-5C5837BD4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FEBB8-B588-456E-9625-049EBBECFF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464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BB064-2B6B-4DB3-B5F2-73FB6436F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49" y="365126"/>
            <a:ext cx="8346283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364BD-656F-49D4-978C-1EF0460DC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0053" y="1681164"/>
            <a:ext cx="4098131" cy="83704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CC1E74-B5DE-489B-8062-6F648F39A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0053" y="2505076"/>
            <a:ext cx="4098131" cy="3743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D74AC3-B164-43D5-8EE3-2B3FACE1F0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49" y="1681164"/>
            <a:ext cx="41148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59746C-CBAC-4D9D-AFCA-8ED31A8889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49" y="2505076"/>
            <a:ext cx="4114800" cy="3743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 dirty="0"/>
          </a:p>
        </p:txBody>
      </p:sp>
      <p:sp>
        <p:nvSpPr>
          <p:cNvPr id="11" name="Round Same Side Corner Rectangle 10">
            <a:extLst>
              <a:ext uri="{FF2B5EF4-FFF2-40B4-BE49-F238E27FC236}">
                <a16:creationId xmlns:a16="http://schemas.microsoft.com/office/drawing/2014/main" id="{0513721B-B642-B842-83E2-454D99C05B7A}"/>
              </a:ext>
            </a:extLst>
          </p:cNvPr>
          <p:cNvSpPr/>
          <p:nvPr/>
        </p:nvSpPr>
        <p:spPr>
          <a:xfrm>
            <a:off x="8448677" y="6438640"/>
            <a:ext cx="248841" cy="41936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4984C5"/>
              </a:gs>
              <a:gs pos="100000">
                <a:srgbClr val="90DFF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B02220-B740-E04F-A7F3-0BA2BD9CEDC8}"/>
              </a:ext>
            </a:extLst>
          </p:cNvPr>
          <p:cNvSpPr txBox="1"/>
          <p:nvPr/>
        </p:nvSpPr>
        <p:spPr>
          <a:xfrm>
            <a:off x="8448677" y="6571376"/>
            <a:ext cx="248841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fld id="{40876BFF-1584-4FA6-A406-00684317F9C8}" type="slidenum">
              <a:rPr lang="en-US" sz="10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‹#›</a:t>
            </a:fld>
            <a:endParaRPr lang="en-US" sz="1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B6167C-4397-7243-8821-596558ABE008}"/>
              </a:ext>
            </a:extLst>
          </p:cNvPr>
          <p:cNvSpPr txBox="1"/>
          <p:nvPr/>
        </p:nvSpPr>
        <p:spPr>
          <a:xfrm>
            <a:off x="7618296" y="6525215"/>
            <a:ext cx="679689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RESEARCH POSTER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D3C146D-0B9D-2B45-A0B4-C65F6A0F5179}"/>
              </a:ext>
            </a:extLst>
          </p:cNvPr>
          <p:cNvCxnSpPr>
            <a:cxnSpLocks/>
          </p:cNvCxnSpPr>
          <p:nvPr/>
        </p:nvCxnSpPr>
        <p:spPr>
          <a:xfrm flipH="1">
            <a:off x="3" y="6648320"/>
            <a:ext cx="74675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52869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888AA-B19E-4E30-9F48-BE257CD01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40B9C-FE32-4D38-BC8C-6308B97505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599EE4-D27F-414F-9F0A-6D46E513A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BDA18-12E0-4AE5-A33E-0226E29C7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C4072-65FF-4310-BBD0-82524F1C8E9D}" type="datetimeFigureOut">
              <a:rPr lang="en-US" smtClean="0"/>
              <a:t>9/4/2021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FACA9-0661-411A-9B9C-417516E18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A2FF3-397A-4990-A7AC-0289FCCCF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FEBB8-B588-456E-9625-049EBBECFF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88743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16A4E-86DF-43AA-9ACB-B140E1A19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2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0EACF-E75B-4047-8C0A-5DAE30E0D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43DF2B-0D3F-408A-9226-B0ABDD5BE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37B308-6F96-43E0-B027-6D5EDED6D2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4" y="1681164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367BBA-76BB-4766-92D2-14B79D4C9B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4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82B05C-AC85-4F6A-8766-52E7F85C9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C4072-65FF-4310-BBD0-82524F1C8E9D}" type="datetimeFigureOut">
              <a:rPr lang="en-US" smtClean="0"/>
              <a:t>9/4/2021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36DD1-40CC-4DB6-A153-4657647DE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FA3CD2-7A61-4889-BA0C-E7048EDD9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FEBB8-B588-456E-9625-049EBBECFF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45357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EE452-94D0-4CB0-B332-5ED63F37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D866A9-4539-4CDD-9CD9-D73E6B09A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C4072-65FF-4310-BBD0-82524F1C8E9D}" type="datetimeFigureOut">
              <a:rPr lang="en-US" smtClean="0"/>
              <a:t>9/4/2021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8F1B5C-89DE-4E55-9348-7F67ECB60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1A6051-960A-4A1A-9E52-D7C2D8890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FEBB8-B588-456E-9625-049EBBECFF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94283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9E29F7-2DCD-43E2-B897-132F862D8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C4072-65FF-4310-BBD0-82524F1C8E9D}" type="datetimeFigureOut">
              <a:rPr lang="en-US" smtClean="0"/>
              <a:t>9/4/2021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DC1C64-E2F5-4CBF-B3D5-793635F6A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402C-B328-4387-87CD-A906AE0AD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FEBB8-B588-456E-9625-049EBBECFF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06641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A08D8-98B1-4E94-9223-A9154E78B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EA5AB-4BF9-45A1-97DD-3DC83F5FF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CF92EE-EFB6-47F2-8F40-95B0A944E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70647-60F8-49EB-BFC5-38324C5BA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C4072-65FF-4310-BBD0-82524F1C8E9D}" type="datetimeFigureOut">
              <a:rPr lang="en-US" smtClean="0"/>
              <a:t>9/4/2021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07F298-37B5-4382-BFC8-FD9F252A5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AA23D0-963B-4E78-962A-BC4F40206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FEBB8-B588-456E-9625-049EBBECFF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83951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AF155-9D86-472B-801C-E6F9FB7A4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BF6BAF-3977-46A8-828D-ED48F96027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0ECA80-8A43-4372-8F10-3F95A1E05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1C5AB-7A19-4C10-A580-11516237D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C4072-65FF-4310-BBD0-82524F1C8E9D}" type="datetimeFigureOut">
              <a:rPr lang="en-US" smtClean="0"/>
              <a:t>9/4/2021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7FA44F-30E4-477C-A24B-7E1FF5E53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F9C00D-32AF-408E-BA5A-2FADD9615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FEBB8-B588-456E-9625-049EBBECFF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01686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80A9E-8D36-4814-AAF7-4BC5BFB8C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F7E584-F146-4842-9652-1100D86C98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F2FF4-EFC5-45F4-A274-B51E2D015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C4072-65FF-4310-BBD0-82524F1C8E9D}" type="datetimeFigureOut">
              <a:rPr lang="en-US" smtClean="0"/>
              <a:t>9/4/2021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DE19E-C640-4E3B-AD21-215635B5B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C00A2-D829-4100-B40A-B2AC331A3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FEBB8-B588-456E-9625-049EBBECFF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96493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C5E36C-71DB-438C-82EE-AFDC51046C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220902-9DCF-46B8-B4C5-778722AF6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54F60-CD5D-4393-9890-5C6A34656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C4072-65FF-4310-BBD0-82524F1C8E9D}" type="datetimeFigureOut">
              <a:rPr lang="en-US" smtClean="0"/>
              <a:t>9/4/2021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39EBB-307C-48E5-9495-722727FC7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0D613-1DA8-4167-91F8-E451C4426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FEBB8-B588-456E-9625-049EBBECFF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44162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F3E0A-8F84-4B1A-9C72-F54870058C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A0FF09-32B2-4A53-8322-F5332DA21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C9B90-0AD8-41BD-97B5-68DEC7938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C4072-65FF-4310-BBD0-82524F1C8E9D}" type="datetimeFigureOut">
              <a:rPr lang="en-US" smtClean="0"/>
              <a:t>9/4/2021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2B8A8-F91D-4574-85AC-2731F6797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C9D3F-E889-424E-A11E-F32F79087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FEBB8-B588-456E-9625-049EBBECFF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32606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62577-BC1E-461F-A4AF-EED6889F1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8542E-D0EA-4563-AAD9-E143E8074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14881-E1DD-4E73-8C70-82DE6A5A1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C4072-65FF-4310-BBD0-82524F1C8E9D}" type="datetimeFigureOut">
              <a:rPr lang="en-US" smtClean="0"/>
              <a:t>9/4/2021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8ED03-7801-4150-B5AF-63D1F4B84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10526-5D52-4F28-A078-EFE563583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FEBB8-B588-456E-9625-049EBBECFF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178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ADFF5-D2DF-4F4C-B84D-A9AF846D8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7" name="Round Same Side Corner Rectangle 6">
            <a:extLst>
              <a:ext uri="{FF2B5EF4-FFF2-40B4-BE49-F238E27FC236}">
                <a16:creationId xmlns:a16="http://schemas.microsoft.com/office/drawing/2014/main" id="{B4ADEBAC-E497-CB48-8513-F33DB82A8973}"/>
              </a:ext>
            </a:extLst>
          </p:cNvPr>
          <p:cNvSpPr/>
          <p:nvPr/>
        </p:nvSpPr>
        <p:spPr>
          <a:xfrm>
            <a:off x="8448677" y="6438640"/>
            <a:ext cx="248841" cy="41936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4984C5"/>
              </a:gs>
              <a:gs pos="100000">
                <a:srgbClr val="90DFF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201E58-B497-624D-AB7C-62DCAC1049CF}"/>
              </a:ext>
            </a:extLst>
          </p:cNvPr>
          <p:cNvSpPr txBox="1"/>
          <p:nvPr/>
        </p:nvSpPr>
        <p:spPr>
          <a:xfrm>
            <a:off x="8448677" y="6571376"/>
            <a:ext cx="248841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fld id="{40876BFF-1584-4FA6-A406-00684317F9C8}" type="slidenum">
              <a:rPr lang="en-US" sz="10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‹#›</a:t>
            </a:fld>
            <a:endParaRPr lang="en-US" sz="1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0A711D-6C98-6C43-8314-B5B48812555D}"/>
              </a:ext>
            </a:extLst>
          </p:cNvPr>
          <p:cNvSpPr txBox="1"/>
          <p:nvPr/>
        </p:nvSpPr>
        <p:spPr>
          <a:xfrm>
            <a:off x="7618296" y="6525215"/>
            <a:ext cx="679689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RESEARCH POSTER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F9A1467-2B26-DF46-B85E-EE1EAB739AA4}"/>
              </a:ext>
            </a:extLst>
          </p:cNvPr>
          <p:cNvCxnSpPr>
            <a:cxnSpLocks/>
          </p:cNvCxnSpPr>
          <p:nvPr/>
        </p:nvCxnSpPr>
        <p:spPr>
          <a:xfrm flipH="1">
            <a:off x="3" y="6648320"/>
            <a:ext cx="74675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22052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CB929-D1C1-4F7D-A603-6FA99C3DC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59BB5-04E8-4523-B399-6F3E3B3C7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458947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6943F-6782-4E42-A6F6-1F66FFD9F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C4072-65FF-4310-BBD0-82524F1C8E9D}" type="datetimeFigureOut">
              <a:rPr lang="en-US" smtClean="0"/>
              <a:t>9/4/2021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609BD-AF92-477C-B13D-D883D5B5C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1E818-0641-4BAB-AA25-5C5837BD4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FEBB8-B588-456E-9625-049EBBECFF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51918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888AA-B19E-4E30-9F48-BE257CD01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40B9C-FE32-4D38-BC8C-6308B97505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599EE4-D27F-414F-9F0A-6D46E513A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BDA18-12E0-4AE5-A33E-0226E29C7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C4072-65FF-4310-BBD0-82524F1C8E9D}" type="datetimeFigureOut">
              <a:rPr lang="en-US" smtClean="0"/>
              <a:t>9/4/2021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FACA9-0661-411A-9B9C-417516E18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A2FF3-397A-4990-A7AC-0289FCCCF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FEBB8-B588-456E-9625-049EBBECFF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78553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16A4E-86DF-43AA-9ACB-B140E1A19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2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0EACF-E75B-4047-8C0A-5DAE30E0D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43DF2B-0D3F-408A-9226-B0ABDD5BE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37B308-6F96-43E0-B027-6D5EDED6D2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4" y="1681164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367BBA-76BB-4766-92D2-14B79D4C9B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4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82B05C-AC85-4F6A-8766-52E7F85C9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C4072-65FF-4310-BBD0-82524F1C8E9D}" type="datetimeFigureOut">
              <a:rPr lang="en-US" smtClean="0"/>
              <a:t>9/4/2021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36DD1-40CC-4DB6-A153-4657647DE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FA3CD2-7A61-4889-BA0C-E7048EDD9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FEBB8-B588-456E-9625-049EBBECFF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49339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EE452-94D0-4CB0-B332-5ED63F37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D866A9-4539-4CDD-9CD9-D73E6B09A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C4072-65FF-4310-BBD0-82524F1C8E9D}" type="datetimeFigureOut">
              <a:rPr lang="en-US" smtClean="0"/>
              <a:t>9/4/2021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8F1B5C-89DE-4E55-9348-7F67ECB60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1A6051-960A-4A1A-9E52-D7C2D8890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FEBB8-B588-456E-9625-049EBBECFF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13791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9E29F7-2DCD-43E2-B897-132F862D8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C4072-65FF-4310-BBD0-82524F1C8E9D}" type="datetimeFigureOut">
              <a:rPr lang="en-US" smtClean="0"/>
              <a:t>9/4/2021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DC1C64-E2F5-4CBF-B3D5-793635F6A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402C-B328-4387-87CD-A906AE0AD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FEBB8-B588-456E-9625-049EBBECFF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99013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A08D8-98B1-4E94-9223-A9154E78B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EA5AB-4BF9-45A1-97DD-3DC83F5FF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CF92EE-EFB6-47F2-8F40-95B0A944E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70647-60F8-49EB-BFC5-38324C5BA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C4072-65FF-4310-BBD0-82524F1C8E9D}" type="datetimeFigureOut">
              <a:rPr lang="en-US" smtClean="0"/>
              <a:t>9/4/2021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07F298-37B5-4382-BFC8-FD9F252A5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AA23D0-963B-4E78-962A-BC4F40206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FEBB8-B588-456E-9625-049EBBECFF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16654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AF155-9D86-472B-801C-E6F9FB7A4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BF6BAF-3977-46A8-828D-ED48F96027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0ECA80-8A43-4372-8F10-3F95A1E05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1C5AB-7A19-4C10-A580-11516237D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C4072-65FF-4310-BBD0-82524F1C8E9D}" type="datetimeFigureOut">
              <a:rPr lang="en-US" smtClean="0"/>
              <a:t>9/4/2021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7FA44F-30E4-477C-A24B-7E1FF5E53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F9C00D-32AF-408E-BA5A-2FADD9615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FEBB8-B588-456E-9625-049EBBECFF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36062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80A9E-8D36-4814-AAF7-4BC5BFB8C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F7E584-F146-4842-9652-1100D86C98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F2FF4-EFC5-45F4-A274-B51E2D015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C4072-65FF-4310-BBD0-82524F1C8E9D}" type="datetimeFigureOut">
              <a:rPr lang="en-US" smtClean="0"/>
              <a:t>9/4/2021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DE19E-C640-4E3B-AD21-215635B5B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C00A2-D829-4100-B40A-B2AC331A3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FEBB8-B588-456E-9625-049EBBECFF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9433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C5E36C-71DB-438C-82EE-AFDC51046C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220902-9DCF-46B8-B4C5-778722AF6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54F60-CD5D-4393-9890-5C6A34656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C4072-65FF-4310-BBD0-82524F1C8E9D}" type="datetimeFigureOut">
              <a:rPr lang="en-US" smtClean="0"/>
              <a:t>9/4/2021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39EBB-307C-48E5-9495-722727FC7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0D613-1DA8-4167-91F8-E451C4426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FEBB8-B588-456E-9625-049EBBECFF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325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C44BC9-7755-4232-80F6-3236548FD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7138A-1253-4F79-AE3A-502755E49651}" type="datetimeFigureOut">
              <a:rPr lang="en-ID" smtClean="0"/>
              <a:t>04/09/2021</a:t>
            </a:fld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01C738-AD9D-45D8-A219-CEC81DCD3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C319F6-D00D-4516-AAEC-86CE4F75E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EC970-A35D-4983-AB32-BF5083AB2DAA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50901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ame Side Corner Rectangle 5">
            <a:extLst>
              <a:ext uri="{FF2B5EF4-FFF2-40B4-BE49-F238E27FC236}">
                <a16:creationId xmlns:a16="http://schemas.microsoft.com/office/drawing/2014/main" id="{AB381E70-4989-CB4F-B1CE-31905AF9E7D8}"/>
              </a:ext>
            </a:extLst>
          </p:cNvPr>
          <p:cNvSpPr/>
          <p:nvPr/>
        </p:nvSpPr>
        <p:spPr>
          <a:xfrm>
            <a:off x="8448677" y="6438640"/>
            <a:ext cx="248841" cy="41936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4984C5"/>
              </a:gs>
              <a:gs pos="100000">
                <a:srgbClr val="90DFF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B80BC8-26DE-3A41-B2DC-8929C6DB9572}"/>
              </a:ext>
            </a:extLst>
          </p:cNvPr>
          <p:cNvSpPr txBox="1"/>
          <p:nvPr/>
        </p:nvSpPr>
        <p:spPr>
          <a:xfrm>
            <a:off x="8448677" y="6571376"/>
            <a:ext cx="248841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fld id="{40876BFF-1584-4FA6-A406-00684317F9C8}" type="slidenum">
              <a:rPr lang="en-US" sz="10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‹#›</a:t>
            </a:fld>
            <a:endParaRPr lang="en-US" sz="1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8F89FA-4296-044D-9BD8-B32DA98E8DD8}"/>
              </a:ext>
            </a:extLst>
          </p:cNvPr>
          <p:cNvSpPr txBox="1"/>
          <p:nvPr/>
        </p:nvSpPr>
        <p:spPr>
          <a:xfrm>
            <a:off x="7618296" y="6525215"/>
            <a:ext cx="679689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RESEARCH POSTER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3FA5961-3112-584E-A822-FF65D4A01CC1}"/>
              </a:ext>
            </a:extLst>
          </p:cNvPr>
          <p:cNvCxnSpPr>
            <a:cxnSpLocks/>
          </p:cNvCxnSpPr>
          <p:nvPr/>
        </p:nvCxnSpPr>
        <p:spPr>
          <a:xfrm flipH="1">
            <a:off x="3" y="6648320"/>
            <a:ext cx="74675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18808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2FFAA-25BE-47A2-A60E-349BE354A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3DAA34-980C-44A0-9965-D1AF72E12A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314143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43E93-BC38-4864-A0B9-1D0652470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4DEF6-B94F-4858-A2BA-F37F3A9A6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1" y="1825625"/>
            <a:ext cx="8343900" cy="4422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9377166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E0B73-4220-4703-8B4D-4EBA85764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565580-D7A0-44D9-A3C3-70BE88E507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CCF0A-DD80-4949-A4D7-B1785F654B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49" y="6356358"/>
            <a:ext cx="2057400" cy="365125"/>
          </a:xfrm>
          <a:prstGeom prst="rect">
            <a:avLst/>
          </a:prstGeom>
        </p:spPr>
        <p:txBody>
          <a:bodyPr/>
          <a:lstStyle/>
          <a:p>
            <a:fld id="{B5B84E88-1AE0-407B-839F-0963DBFC6731}" type="datetimeFigureOut">
              <a:rPr lang="en-ID" smtClean="0"/>
              <a:t>04/09/2021</a:t>
            </a:fld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A918C-E64E-4A3F-889B-49BCF29C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1" y="6356358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86D6B-80D8-4606-8190-4106A6A21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1" y="6356358"/>
            <a:ext cx="2057400" cy="365125"/>
          </a:xfrm>
          <a:prstGeom prst="rect">
            <a:avLst/>
          </a:prstGeom>
        </p:spPr>
        <p:txBody>
          <a:bodyPr/>
          <a:lstStyle/>
          <a:p>
            <a:fld id="{F2E821D6-F3F3-4A1A-BEAE-CF78CB35A150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2680260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734B6-7A0E-4875-AEEA-1F03F38B3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5D976-012D-4222-AD69-A20FBBC36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EF47B-0899-42D9-9564-F612FBD65A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49" y="6356358"/>
            <a:ext cx="2057400" cy="365125"/>
          </a:xfrm>
          <a:prstGeom prst="rect">
            <a:avLst/>
          </a:prstGeom>
        </p:spPr>
        <p:txBody>
          <a:bodyPr/>
          <a:lstStyle/>
          <a:p>
            <a:fld id="{B5B84E88-1AE0-407B-839F-0963DBFC6731}" type="datetimeFigureOut">
              <a:rPr lang="en-ID" smtClean="0"/>
              <a:t>04/09/2021</a:t>
            </a:fld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06E85-E373-4F19-BE69-493CD65EB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1" y="6356358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E0930-1D44-4820-B8C9-5E384833E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1" y="6356358"/>
            <a:ext cx="2057400" cy="365125"/>
          </a:xfrm>
          <a:prstGeom prst="rect">
            <a:avLst/>
          </a:prstGeom>
        </p:spPr>
        <p:txBody>
          <a:bodyPr/>
          <a:lstStyle/>
          <a:p>
            <a:fld id="{F2E821D6-F3F3-4A1A-BEAE-CF78CB35A150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0048427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B30BB-1610-43F8-8C6D-7DDF820BB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6A7745-9515-47AA-8758-6CDC7D31D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4589471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488BA-3DD0-43FB-AE1A-6B021E64C8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49" y="6356358"/>
            <a:ext cx="2057400" cy="365125"/>
          </a:xfrm>
          <a:prstGeom prst="rect">
            <a:avLst/>
          </a:prstGeom>
        </p:spPr>
        <p:txBody>
          <a:bodyPr/>
          <a:lstStyle/>
          <a:p>
            <a:fld id="{B5B84E88-1AE0-407B-839F-0963DBFC6731}" type="datetimeFigureOut">
              <a:rPr lang="en-ID" smtClean="0"/>
              <a:t>04/09/2021</a:t>
            </a:fld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F8D7D-3123-4991-BC5A-9FC4BEAEE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1" y="6356358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6AD08-A2E5-4DD1-A107-168A9FD58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1" y="6356358"/>
            <a:ext cx="2057400" cy="365125"/>
          </a:xfrm>
          <a:prstGeom prst="rect">
            <a:avLst/>
          </a:prstGeom>
        </p:spPr>
        <p:txBody>
          <a:bodyPr/>
          <a:lstStyle/>
          <a:p>
            <a:fld id="{F2E821D6-F3F3-4A1A-BEAE-CF78CB35A150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1413221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12315-F5B3-4CD4-B482-9A7B82218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F68F2-B30D-4401-8FD7-79A4176D51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B7AE66-696F-47F9-8B44-61507EA761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4E6CAC-8EDD-434A-B083-AD5DE74FB6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49" y="6356358"/>
            <a:ext cx="2057400" cy="365125"/>
          </a:xfrm>
          <a:prstGeom prst="rect">
            <a:avLst/>
          </a:prstGeom>
        </p:spPr>
        <p:txBody>
          <a:bodyPr/>
          <a:lstStyle/>
          <a:p>
            <a:fld id="{B5B84E88-1AE0-407B-839F-0963DBFC6731}" type="datetimeFigureOut">
              <a:rPr lang="en-ID" smtClean="0"/>
              <a:t>04/09/2021</a:t>
            </a:fld>
            <a:endParaRPr lang="en-ID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114D1-1509-41EF-8640-29F900335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1" y="6356358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ID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C896BC-B20E-4818-9C67-0E271EFE3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1" y="6356358"/>
            <a:ext cx="2057400" cy="365125"/>
          </a:xfrm>
          <a:prstGeom prst="rect">
            <a:avLst/>
          </a:prstGeom>
        </p:spPr>
        <p:txBody>
          <a:bodyPr/>
          <a:lstStyle/>
          <a:p>
            <a:fld id="{F2E821D6-F3F3-4A1A-BEAE-CF78CB35A150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8317248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E5BDA-7D7F-4AE4-9B7F-7649B20C0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2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C3229-A694-427F-AE45-68E81DE90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17499F-AB2C-46BB-8BFA-A7B6A9828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2E9100-EF0F-438E-886F-4199A189B7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4" y="1681164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5ADE10-33A3-46BA-84AC-FE524FE48E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4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A924B2-8CA1-4D7D-8594-932435C453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49" y="6356358"/>
            <a:ext cx="2057400" cy="365125"/>
          </a:xfrm>
          <a:prstGeom prst="rect">
            <a:avLst/>
          </a:prstGeom>
        </p:spPr>
        <p:txBody>
          <a:bodyPr/>
          <a:lstStyle/>
          <a:p>
            <a:fld id="{B5B84E88-1AE0-407B-839F-0963DBFC6731}" type="datetimeFigureOut">
              <a:rPr lang="en-ID" smtClean="0"/>
              <a:t>04/09/2021</a:t>
            </a:fld>
            <a:endParaRPr lang="en-ID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0CD5D7-E1AA-44F9-ABE8-0B9CB1A55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1" y="6356358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ID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7120C1-51B9-4FCE-9CED-E68740179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1" y="6356358"/>
            <a:ext cx="2057400" cy="365125"/>
          </a:xfrm>
          <a:prstGeom prst="rect">
            <a:avLst/>
          </a:prstGeom>
        </p:spPr>
        <p:txBody>
          <a:bodyPr/>
          <a:lstStyle/>
          <a:p>
            <a:fld id="{F2E821D6-F3F3-4A1A-BEAE-CF78CB35A150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5211431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DAFCE-DBF2-4A7C-ABA6-5BF9629E7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A2F19F-C20B-4255-ACF6-E3DED54BAE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49" y="6356358"/>
            <a:ext cx="2057400" cy="365125"/>
          </a:xfrm>
          <a:prstGeom prst="rect">
            <a:avLst/>
          </a:prstGeom>
        </p:spPr>
        <p:txBody>
          <a:bodyPr/>
          <a:lstStyle/>
          <a:p>
            <a:fld id="{B5B84E88-1AE0-407B-839F-0963DBFC6731}" type="datetimeFigureOut">
              <a:rPr lang="en-ID" smtClean="0"/>
              <a:t>04/09/2021</a:t>
            </a:fld>
            <a:endParaRPr lang="en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CA8219-71C5-4AF6-9AE3-0057A23F7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1" y="6356358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245056-3152-439C-8BBE-9FFBCA0D7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1" y="6356358"/>
            <a:ext cx="2057400" cy="365125"/>
          </a:xfrm>
          <a:prstGeom prst="rect">
            <a:avLst/>
          </a:prstGeom>
        </p:spPr>
        <p:txBody>
          <a:bodyPr/>
          <a:lstStyle/>
          <a:p>
            <a:fld id="{F2E821D6-F3F3-4A1A-BEAE-CF78CB35A150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6026123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4CEAA1-8815-4091-BD93-F3A5689930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49" y="6356358"/>
            <a:ext cx="2057400" cy="365125"/>
          </a:xfrm>
          <a:prstGeom prst="rect">
            <a:avLst/>
          </a:prstGeom>
        </p:spPr>
        <p:txBody>
          <a:bodyPr/>
          <a:lstStyle/>
          <a:p>
            <a:fld id="{B5B84E88-1AE0-407B-839F-0963DBFC6731}" type="datetimeFigureOut">
              <a:rPr lang="en-ID" smtClean="0"/>
              <a:t>04/09/2021</a:t>
            </a:fld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E6DC5-496A-4C43-BF27-01C5D0302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1" y="6356358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45EB15-0665-49DD-AEC0-F2C94441E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1" y="6356358"/>
            <a:ext cx="2057400" cy="365125"/>
          </a:xfrm>
          <a:prstGeom prst="rect">
            <a:avLst/>
          </a:prstGeom>
        </p:spPr>
        <p:txBody>
          <a:bodyPr/>
          <a:lstStyle/>
          <a:p>
            <a:fld id="{F2E821D6-F3F3-4A1A-BEAE-CF78CB35A150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7457506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C281F-E994-46FE-B8A5-A93142214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61D1C-E54F-4A14-A34C-F9E46755C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5469A3-2069-4F5A-A10A-701AF0FA5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9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8D866-FD8F-469C-A4B5-8D64879C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49" y="6356358"/>
            <a:ext cx="2057400" cy="365125"/>
          </a:xfrm>
          <a:prstGeom prst="rect">
            <a:avLst/>
          </a:prstGeom>
        </p:spPr>
        <p:txBody>
          <a:bodyPr/>
          <a:lstStyle/>
          <a:p>
            <a:fld id="{B5B84E88-1AE0-407B-839F-0963DBFC6731}" type="datetimeFigureOut">
              <a:rPr lang="en-ID" smtClean="0"/>
              <a:t>04/09/2021</a:t>
            </a:fld>
            <a:endParaRPr lang="en-ID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A8F02B-6180-4C85-AA69-C42F745A8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1" y="6356358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ID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2C3116-6E01-4854-8DD6-F6FC98BF8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1" y="6356358"/>
            <a:ext cx="2057400" cy="365125"/>
          </a:xfrm>
          <a:prstGeom prst="rect">
            <a:avLst/>
          </a:prstGeom>
        </p:spPr>
        <p:txBody>
          <a:bodyPr/>
          <a:lstStyle/>
          <a:p>
            <a:fld id="{F2E821D6-F3F3-4A1A-BEAE-CF78CB35A150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37074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3964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E2520-C24B-44C7-AC69-30F175A4C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9C3349-A205-40BC-B36E-6183CC3533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1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87DD66-5598-4EEB-9B15-8439EB2A1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9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560A2-4A67-4321-9EC1-9175B8BF2A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49" y="6356358"/>
            <a:ext cx="2057400" cy="365125"/>
          </a:xfrm>
          <a:prstGeom prst="rect">
            <a:avLst/>
          </a:prstGeom>
        </p:spPr>
        <p:txBody>
          <a:bodyPr/>
          <a:lstStyle/>
          <a:p>
            <a:fld id="{B5B84E88-1AE0-407B-839F-0963DBFC6731}" type="datetimeFigureOut">
              <a:rPr lang="en-ID" smtClean="0"/>
              <a:t>04/09/2021</a:t>
            </a:fld>
            <a:endParaRPr lang="en-ID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81514-DA4A-4210-BB87-014598545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1" y="6356358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ID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26940-58AC-47D1-8CA6-3D9F618C5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1" y="6356358"/>
            <a:ext cx="2057400" cy="365125"/>
          </a:xfrm>
          <a:prstGeom prst="rect">
            <a:avLst/>
          </a:prstGeom>
        </p:spPr>
        <p:txBody>
          <a:bodyPr/>
          <a:lstStyle/>
          <a:p>
            <a:fld id="{F2E821D6-F3F3-4A1A-BEAE-CF78CB35A150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6947021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65F69-9D40-407F-A3E7-1493159FA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F38A0-2D17-4071-9133-66EA7EE6A3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9CA16-9752-4EA7-838F-5027F0F854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49" y="6356358"/>
            <a:ext cx="2057400" cy="365125"/>
          </a:xfrm>
          <a:prstGeom prst="rect">
            <a:avLst/>
          </a:prstGeom>
        </p:spPr>
        <p:txBody>
          <a:bodyPr/>
          <a:lstStyle/>
          <a:p>
            <a:fld id="{B5B84E88-1AE0-407B-839F-0963DBFC6731}" type="datetimeFigureOut">
              <a:rPr lang="en-ID" smtClean="0"/>
              <a:t>04/09/2021</a:t>
            </a:fld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5809B-8894-4C9C-A01C-109B49102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1" y="6356358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24F1E-DA23-40BC-AA47-6C355997A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1" y="6356358"/>
            <a:ext cx="2057400" cy="365125"/>
          </a:xfrm>
          <a:prstGeom prst="rect">
            <a:avLst/>
          </a:prstGeom>
        </p:spPr>
        <p:txBody>
          <a:bodyPr/>
          <a:lstStyle/>
          <a:p>
            <a:fld id="{F2E821D6-F3F3-4A1A-BEAE-CF78CB35A150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84355473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A6EF66-0C72-4387-82BC-A5BC5BC4F8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CF91D6-A836-4FEA-8B29-8859AC82D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5B705-6362-4C01-9EC3-910EF017B2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49" y="6356358"/>
            <a:ext cx="2057400" cy="365125"/>
          </a:xfrm>
          <a:prstGeom prst="rect">
            <a:avLst/>
          </a:prstGeom>
        </p:spPr>
        <p:txBody>
          <a:bodyPr/>
          <a:lstStyle/>
          <a:p>
            <a:fld id="{B5B84E88-1AE0-407B-839F-0963DBFC6731}" type="datetimeFigureOut">
              <a:rPr lang="en-ID" smtClean="0"/>
              <a:t>04/09/2021</a:t>
            </a:fld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D48D1-AF3A-4481-B3F2-2E3E39131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1" y="6356358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D276A-4DF5-4DD9-961A-0AC1AACE4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1" y="6356358"/>
            <a:ext cx="2057400" cy="365125"/>
          </a:xfrm>
          <a:prstGeom prst="rect">
            <a:avLst/>
          </a:prstGeom>
        </p:spPr>
        <p:txBody>
          <a:bodyPr/>
          <a:lstStyle/>
          <a:p>
            <a:fld id="{F2E821D6-F3F3-4A1A-BEAE-CF78CB35A150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51970666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40A7A7-E9A0-4E04-A49D-FE5DEC9F4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73F6A6D-2933-4FAD-B95C-A0D8298AC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1EC83C-127F-430C-A981-D8CDF8DD6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F5FE-C9EF-4E41-B249-757B17A47A1B}" type="datetimeFigureOut">
              <a:rPr lang="en-US" smtClean="0"/>
              <a:t>9/4/2021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88149A-BEF0-4F7B-8175-F5136B841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C567D5-4742-4738-9BE8-8148B19D5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B8C2-75A7-42D6-850C-10E8C2027B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22093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631645-05F2-42CC-990A-FE1E442CF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F4B2AF-0EAB-4DD5-BA8A-594AB3F72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75CA05-DE11-4821-87B3-2594A7DE9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F5FE-C9EF-4E41-B249-757B17A47A1B}" type="datetimeFigureOut">
              <a:rPr lang="en-US" smtClean="0"/>
              <a:t>9/4/2021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150A0A-D7E0-4856-8B04-710F79511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3F59CB-1332-4175-A659-131014409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B8C2-75A7-42D6-850C-10E8C2027B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0067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5A922D-7AA7-45C9-A6C4-19F6B07A8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353FFD-4116-4527-841E-470B83737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458947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CF3870-B2B5-44D6-8FA5-890A275DC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F5FE-C9EF-4E41-B249-757B17A47A1B}" type="datetimeFigureOut">
              <a:rPr lang="en-US" smtClean="0"/>
              <a:t>9/4/2021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E72FE6-5D19-451F-9CB6-B637EDBBB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3AB048-EF6A-4A0B-88FC-E805A7B67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B8C2-75A7-42D6-850C-10E8C2027B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38433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6024D-A637-4D3D-A3C3-E51849E4E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794A67-D5A5-469A-B1CD-1C83C442CB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C095398-59CD-4A6B-AD9F-B35E53792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E7AEF0-32FF-481B-A002-5B012F2BB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F5FE-C9EF-4E41-B249-757B17A47A1B}" type="datetimeFigureOut">
              <a:rPr lang="en-US" smtClean="0"/>
              <a:t>9/4/2021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D61269F-754D-4A95-B0C9-9F38D8A6C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BFB2A5-1F5A-47E9-A384-0947F1A48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B8C2-75A7-42D6-850C-10E8C2027B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5103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333A92-F24E-406B-993A-04C553415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2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DB3173-72F6-46FE-9F12-9F7FF252C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B527B14-E58F-4D40-827C-6B4E752B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6AD5A4D-45D3-4702-81CE-C77E2FA5D3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4" y="1681164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926C578-FF78-42C9-A43F-677D66D6CC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4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83E1B79-BD75-4F0A-A671-CB4F1BD5C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F5FE-C9EF-4E41-B249-757B17A47A1B}" type="datetimeFigureOut">
              <a:rPr lang="en-US" smtClean="0"/>
              <a:t>9/4/2021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C43D1EF-194D-4B37-B04D-484158711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C3FF4F0-A418-498B-964B-874AF65A6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B8C2-75A7-42D6-850C-10E8C2027B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65405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825A8A-E789-477D-A451-59584E879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3D12ECF-C450-4B6B-BBA5-08F75FF3D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F5FE-C9EF-4E41-B249-757B17A47A1B}" type="datetimeFigureOut">
              <a:rPr lang="en-US" smtClean="0"/>
              <a:t>9/4/2021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594BD71-31AC-4C72-A7B4-F48F8DC72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BEB595B-4295-4B15-9AAD-F198E9577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B8C2-75A7-42D6-850C-10E8C2027B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16938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DEB6072-05AA-4752-80DA-AE6F56C86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F5FE-C9EF-4E41-B249-757B17A47A1B}" type="datetimeFigureOut">
              <a:rPr lang="en-US" smtClean="0"/>
              <a:t>9/4/2021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A5C52C8-F3E6-4DC5-897D-93B274658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75D5AC2-1AB1-41D5-8809-5F6B837BB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B8C2-75A7-42D6-850C-10E8C2027B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802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33DCC-E58D-4E90-BD32-93612EB10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7CF97-5037-48C8-8243-48B5F7870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953ED2-55B1-4F90-9569-25377B50E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ound Same Side Corner Rectangle 8">
            <a:extLst>
              <a:ext uri="{FF2B5EF4-FFF2-40B4-BE49-F238E27FC236}">
                <a16:creationId xmlns:a16="http://schemas.microsoft.com/office/drawing/2014/main" id="{23568A72-E069-D741-820C-9B89382FB934}"/>
              </a:ext>
            </a:extLst>
          </p:cNvPr>
          <p:cNvSpPr/>
          <p:nvPr/>
        </p:nvSpPr>
        <p:spPr>
          <a:xfrm>
            <a:off x="8448677" y="6438640"/>
            <a:ext cx="248841" cy="41936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4984C5"/>
              </a:gs>
              <a:gs pos="100000">
                <a:srgbClr val="90DFF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04298F-9094-8F4A-8EFF-1F9DC0DC0E26}"/>
              </a:ext>
            </a:extLst>
          </p:cNvPr>
          <p:cNvSpPr txBox="1"/>
          <p:nvPr/>
        </p:nvSpPr>
        <p:spPr>
          <a:xfrm>
            <a:off x="8448677" y="6571376"/>
            <a:ext cx="248841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fld id="{40876BFF-1584-4FA6-A406-00684317F9C8}" type="slidenum">
              <a:rPr lang="en-US" sz="10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‹#›</a:t>
            </a:fld>
            <a:endParaRPr lang="en-US" sz="1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EAD368-CB72-FC44-976E-4E6AA4708CDB}"/>
              </a:ext>
            </a:extLst>
          </p:cNvPr>
          <p:cNvSpPr txBox="1"/>
          <p:nvPr/>
        </p:nvSpPr>
        <p:spPr>
          <a:xfrm>
            <a:off x="7618296" y="6525215"/>
            <a:ext cx="679689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RESEARCH POSTER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47414C-7BFE-6A48-A95E-9145153E2808}"/>
              </a:ext>
            </a:extLst>
          </p:cNvPr>
          <p:cNvCxnSpPr>
            <a:cxnSpLocks/>
          </p:cNvCxnSpPr>
          <p:nvPr/>
        </p:nvCxnSpPr>
        <p:spPr>
          <a:xfrm flipH="1">
            <a:off x="3" y="6648320"/>
            <a:ext cx="74675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45122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AE93C-5CB0-42CE-8ABB-DE34A3810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19579B-188C-4737-84D1-489AF37F8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3C1D86F-43C7-4764-A6DE-2054B14F38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A4B1755-41EE-4596-AF6B-7B7AC6521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F5FE-C9EF-4E41-B249-757B17A47A1B}" type="datetimeFigureOut">
              <a:rPr lang="en-US" smtClean="0"/>
              <a:t>9/4/2021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817AFD1-24CA-4858-98E9-D3FB4BFE7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70F2F19-CC95-41B5-BEC0-07E40A502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B8C2-75A7-42D6-850C-10E8C2027B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21018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79839E-A93F-4AE9-B777-42DAD35F1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3CF7405-E3F4-4791-863E-C6EF68F954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C3DB3E-F861-45AF-8148-34918DAD4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E49FE0F-292E-4746-8C08-25C3F8DF8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F5FE-C9EF-4E41-B249-757B17A47A1B}" type="datetimeFigureOut">
              <a:rPr lang="en-US" smtClean="0"/>
              <a:t>9/4/2021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694BCFF-F1B8-4296-AD1A-ADFCADAD1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D71DB56-B6EE-4609-8CB3-30A1A79A5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B8C2-75A7-42D6-850C-10E8C2027B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89952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989F7A-3FC7-4D7B-A4B2-D67DFE33F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6E80C77-C77E-4F04-95FA-A187125D8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B80840-17DC-4527-848A-2965F90D1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F5FE-C9EF-4E41-B249-757B17A47A1B}" type="datetimeFigureOut">
              <a:rPr lang="en-US" smtClean="0"/>
              <a:t>9/4/2021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7D085F-FFE8-4455-BF30-920907E47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B9C9C8-5946-4A60-8BD1-963B288BE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B8C2-75A7-42D6-850C-10E8C2027B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011189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8EC17D5-2304-44C5-B1E5-0D6966D77D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AD8E4A2-2AA6-442C-AAE8-B13FA90D8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569C75-6D8F-4695-8C85-B3F92DC67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F5FE-C9EF-4E41-B249-757B17A47A1B}" type="datetimeFigureOut">
              <a:rPr lang="en-US" smtClean="0"/>
              <a:t>9/4/2021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0D4CDB-2F02-4BFB-AA4F-D0C1E4C03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99153B-8F05-4C01-8841-58CE5AB5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B8C2-75A7-42D6-850C-10E8C2027B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78145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C44BC9-7755-4232-80F6-3236548FD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7138A-1253-4F79-AE3A-502755E49651}" type="datetimeFigureOut">
              <a:rPr lang="en-ID" smtClean="0"/>
              <a:t>04/09/2021</a:t>
            </a:fld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01C738-AD9D-45D8-A219-CEC81DCD3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C319F6-D00D-4516-AAEC-86CE4F75E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EC970-A35D-4983-AB32-BF5083AB2DAA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5090137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9/4/2021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9/4/2021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4" y="5052546"/>
            <a:ext cx="5637011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9/4/2021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2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9/4/2021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7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2"/>
            <a:ext cx="5970495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7138A-1253-4F79-AE3A-502755E49651}" type="datetimeFigureOut">
              <a:rPr lang="en-ID" smtClean="0"/>
              <a:t>04/09/2021</a:t>
            </a:fld>
            <a:endParaRPr lang="en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EC970-A35D-4983-AB32-BF5083AB2DAA}" type="slidenum">
              <a:rPr lang="en-ID" smtClean="0"/>
              <a:t>‹#›</a:t>
            </a:fld>
            <a:endParaRPr lang="en-ID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6.xml"/><Relationship Id="rId2" Type="http://schemas.openxmlformats.org/officeDocument/2006/relationships/slideLayout" Target="../slideLayouts/slideLayout95.xml"/><Relationship Id="rId1" Type="http://schemas.openxmlformats.org/officeDocument/2006/relationships/slideLayout" Target="../slideLayouts/slideLayout94.xml"/><Relationship Id="rId4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ags" Target="../tags/tag3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oleObject" Target="../embeddings/oleObject2.bin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ags" Target="../tags/tag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ags" Target="../tags/tag5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oleObject" Target="../embeddings/oleObject3.bin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ags" Target="../tags/tag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image" Target="../media/image3.emf"/><Relationship Id="rId2" Type="http://schemas.openxmlformats.org/officeDocument/2006/relationships/slideLayout" Target="../slideLayouts/slideLayout36.xml"/><Relationship Id="rId16" Type="http://schemas.openxmlformats.org/officeDocument/2006/relationships/oleObject" Target="../embeddings/oleObject4.bin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tags" Target="../tags/tag8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tags" Target="../tags/tag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tags" Target="../tags/tag9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5" Type="http://schemas.openxmlformats.org/officeDocument/2006/relationships/oleObject" Target="../embeddings/oleObject5.bin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tags" Target="../tags/tag1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tags" Target="../tags/tag11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9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5" Type="http://schemas.openxmlformats.org/officeDocument/2006/relationships/oleObject" Target="../embeddings/oleObject6.bin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tags" Target="../tags/tag12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1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5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81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Relationship Id="rId14" Type="http://schemas.microsoft.com/office/2007/relationships/hdphoto" Target="../media/hdphoto1.wdp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0.xml"/><Relationship Id="rId13" Type="http://schemas.openxmlformats.org/officeDocument/2006/relationships/tags" Target="../tags/tag13.xml"/><Relationship Id="rId3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9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84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83.xml"/><Relationship Id="rId6" Type="http://schemas.openxmlformats.org/officeDocument/2006/relationships/slideLayout" Target="../slideLayouts/slideLayout88.xml"/><Relationship Id="rId11" Type="http://schemas.openxmlformats.org/officeDocument/2006/relationships/slideLayout" Target="../slideLayouts/slideLayout93.xml"/><Relationship Id="rId5" Type="http://schemas.openxmlformats.org/officeDocument/2006/relationships/slideLayout" Target="../slideLayouts/slideLayout87.xml"/><Relationship Id="rId15" Type="http://schemas.openxmlformats.org/officeDocument/2006/relationships/oleObject" Target="../embeddings/oleObject7.bin"/><Relationship Id="rId10" Type="http://schemas.openxmlformats.org/officeDocument/2006/relationships/slideLayout" Target="../slideLayouts/slideLayout92.xml"/><Relationship Id="rId4" Type="http://schemas.openxmlformats.org/officeDocument/2006/relationships/slideLayout" Target="../slideLayouts/slideLayout86.xml"/><Relationship Id="rId9" Type="http://schemas.openxmlformats.org/officeDocument/2006/relationships/slideLayout" Target="../slideLayouts/slideLayout91.xml"/><Relationship Id="rId14" Type="http://schemas.openxmlformats.org/officeDocument/2006/relationships/tags" Target="../tags/tag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544EC3AC-F1CF-9E4C-885D-59835F089E6C}"/>
              </a:ext>
            </a:extLst>
          </p:cNvPr>
          <p:cNvGraphicFramePr>
            <a:graphicFrameLocks noChangeAspect="1"/>
          </p:cNvGraphicFramePr>
          <p:nvPr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3045376853"/>
              </p:ext>
            </p:extLst>
          </p:nvPr>
        </p:nvGraphicFramePr>
        <p:xfrm>
          <a:off x="1193" y="1592"/>
          <a:ext cx="1191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6" imgW="7772400" imgH="10058400" progId="TCLayout.ActiveDocument.1">
                  <p:embed/>
                </p:oleObj>
              </mc:Choice>
              <mc:Fallback>
                <p:oleObj name="think-cell Slide" r:id="rId16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193" y="1592"/>
                        <a:ext cx="1191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549BDBB0-C9C9-C241-A882-A3EBAA385177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2" y="1"/>
            <a:ext cx="119063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400" b="1" i="0" baseline="0" dirty="0">
              <a:latin typeface="Georgia" panose="02040502050405020303" pitchFamily="18" charset="0"/>
              <a:ea typeface="+mj-ea"/>
              <a:sym typeface="Georgia" panose="02040502050405020303" pitchFamily="18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DE9C95-668D-4C97-99D8-074E1701B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1" y="406401"/>
            <a:ext cx="8343900" cy="889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F9BE55-B1B7-4BDF-8E9F-D05E93906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0051" y="1524003"/>
            <a:ext cx="8343900" cy="4652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36658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" userDrawn="1">
          <p15:clr>
            <a:srgbClr val="F26B43"/>
          </p15:clr>
        </p15:guide>
        <p15:guide id="2" pos="7344" userDrawn="1">
          <p15:clr>
            <a:srgbClr val="F26B43"/>
          </p15:clr>
        </p15:guide>
        <p15:guide id="3" orient="horz" pos="3936" userDrawn="1">
          <p15:clr>
            <a:srgbClr val="F26B43"/>
          </p15:clr>
        </p15:guide>
        <p15:guide id="5" orient="horz" pos="960" userDrawn="1">
          <p15:clr>
            <a:srgbClr val="F26B43"/>
          </p15:clr>
        </p15:guide>
        <p15:guide id="6" orient="horz" pos="816" userDrawn="1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94F4C6-6539-4BB3-9A3D-386C571AD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A670F-8143-4DCA-994A-56C215365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6AB7C-7BD3-49F8-A063-7751CD981B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7138A-1253-4F79-AE3A-502755E49651}" type="datetimeFigureOut">
              <a:rPr lang="en-ID" smtClean="0"/>
              <a:t>04/09/2021</a:t>
            </a:fld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C9DDF-4716-41C7-A047-ECC23BBFA1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1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1D040-3657-4D4D-830C-CF2F77DCEE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1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EC970-A35D-4983-AB32-BF5083AB2DAA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63745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90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1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8E80666-FB37-4B36-9149-507F3B0178E3}" type="datetimeFigureOut">
              <a:rPr lang="en-US" smtClean="0"/>
              <a:pPr/>
              <a:t>9/4/2021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1" y="6172201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1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</p:sldLayoutIdLst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4F98FC29-B52D-4D06-9414-ECA5308D3AD8}"/>
              </a:ext>
            </a:extLst>
          </p:cNvPr>
          <p:cNvGraphicFramePr>
            <a:graphicFrameLocks noChangeAspect="1"/>
          </p:cNvGraphicFramePr>
          <p:nvPr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2219342586"/>
              </p:ext>
            </p:extLst>
          </p:nvPr>
        </p:nvGraphicFramePr>
        <p:xfrm>
          <a:off x="1194" y="1589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5" imgW="383" imgH="384" progId="TCLayout.ActiveDocument.1">
                  <p:embed/>
                </p:oleObj>
              </mc:Choice>
              <mc:Fallback>
                <p:oleObj name="think-cell Slide" r:id="rId15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194" y="1589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0B8DF5AC-BA80-4C36-9250-D0307192A235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3" y="1"/>
            <a:ext cx="119063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FE2463-D5B9-4CA1-99DF-99DC31AA5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83EC6-359C-4CF6-82FC-2ABB3C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0CB8B-B537-4D43-B9FC-494AA284D3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635635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2592B-1C1F-4013-81C9-7B01AC07925B}" type="datetimeFigureOut">
              <a:rPr lang="en-US" smtClean="0"/>
              <a:t>9/4/2021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B8A0F-97FD-44C0-94EA-532E0B8DBA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1" y="6356356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B9BEC-97C9-4100-8319-9B3257F649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1" y="635635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3D874-5C84-4719-83B1-FE3512B149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73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4F98FC29-B52D-4D06-9414-ECA5308D3AD8}"/>
              </a:ext>
            </a:extLst>
          </p:cNvPr>
          <p:cNvGraphicFramePr>
            <a:graphicFrameLocks noChangeAspect="1"/>
          </p:cNvGraphicFramePr>
          <p:nvPr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3095412885"/>
              </p:ext>
            </p:extLst>
          </p:nvPr>
        </p:nvGraphicFramePr>
        <p:xfrm>
          <a:off x="1194" y="1589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5" imgW="383" imgH="384" progId="TCLayout.ActiveDocument.1">
                  <p:embed/>
                </p:oleObj>
              </mc:Choice>
              <mc:Fallback>
                <p:oleObj name="think-cell Slide" r:id="rId15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194" y="1589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0B8DF5AC-BA80-4C36-9250-D0307192A235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4" y="1"/>
            <a:ext cx="119063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FE2463-D5B9-4CA1-99DF-99DC31AA5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83EC6-359C-4CF6-82FC-2ABB3C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0CB8B-B537-4D43-B9FC-494AA284D3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635635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2592B-1C1F-4013-81C9-7B01AC07925B}" type="datetimeFigureOut">
              <a:rPr lang="en-US" smtClean="0"/>
              <a:t>9/4/2021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B8A0F-97FD-44C0-94EA-532E0B8DBA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1" y="6356358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B9BEC-97C9-4100-8319-9B3257F649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1" y="635635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3D874-5C84-4719-83B1-FE3512B149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6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4B6927B9-FE2F-6547-888C-BB7E7A88DDFA}"/>
              </a:ext>
            </a:extLst>
          </p:cNvPr>
          <p:cNvGraphicFramePr>
            <a:graphicFrameLocks noChangeAspect="1"/>
          </p:cNvGraphicFramePr>
          <p:nvPr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586948536"/>
              </p:ext>
            </p:extLst>
          </p:nvPr>
        </p:nvGraphicFramePr>
        <p:xfrm>
          <a:off x="1193" y="1592"/>
          <a:ext cx="1191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6" imgW="7772400" imgH="10058400" progId="TCLayout.ActiveDocument.1">
                  <p:embed/>
                </p:oleObj>
              </mc:Choice>
              <mc:Fallback>
                <p:oleObj name="think-cell Slide" r:id="rId16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193" y="1592"/>
                        <a:ext cx="1191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9B02A9F1-D26D-C949-A8F3-A16AA4A7248A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2" y="1"/>
            <a:ext cx="119063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400" b="1" i="0" baseline="0" dirty="0">
              <a:latin typeface="Segoe UI" panose="020B0502040204020203" pitchFamily="34" charset="0"/>
              <a:ea typeface="+mj-ea"/>
              <a:sym typeface="Segoe UI" panose="020B0502040204020203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DE9C95-668D-4C97-99D8-074E1701B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1" y="406401"/>
            <a:ext cx="8343900" cy="889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F9BE55-B1B7-4BDF-8E9F-D05E93906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0051" y="1524003"/>
            <a:ext cx="8343900" cy="4652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36658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" userDrawn="1">
          <p15:clr>
            <a:srgbClr val="F26B43"/>
          </p15:clr>
        </p15:guide>
        <p15:guide id="2" pos="7344" userDrawn="1">
          <p15:clr>
            <a:srgbClr val="F26B43"/>
          </p15:clr>
        </p15:guide>
        <p15:guide id="3" orient="horz" pos="3936" userDrawn="1">
          <p15:clr>
            <a:srgbClr val="F26B43"/>
          </p15:clr>
        </p15:guide>
        <p15:guide id="5" orient="horz" pos="960" userDrawn="1">
          <p15:clr>
            <a:srgbClr val="F26B43"/>
          </p15:clr>
        </p15:guide>
        <p15:guide id="6" orient="horz" pos="816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040521B4-7FBB-489D-AA53-63ABE9F6B30C}"/>
              </a:ext>
            </a:extLst>
          </p:cNvPr>
          <p:cNvGraphicFramePr>
            <a:graphicFrameLocks noChangeAspect="1"/>
          </p:cNvGraphicFramePr>
          <p:nvPr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2342542705"/>
              </p:ext>
            </p:extLst>
          </p:nvPr>
        </p:nvGraphicFramePr>
        <p:xfrm>
          <a:off x="1194" y="1589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5" imgW="383" imgH="384" progId="TCLayout.ActiveDocument.1">
                  <p:embed/>
                </p:oleObj>
              </mc:Choice>
              <mc:Fallback>
                <p:oleObj name="think-cell Slide" r:id="rId15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194" y="1589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2EDD339D-E4C3-43A4-87E0-0592AEE0981D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3" y="1"/>
            <a:ext cx="119063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3DB31F-EC83-4E69-A17E-F0A8B38ED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F19BA-6693-4D6B-84DF-BA368378A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A94ED-83CC-4F34-AF5C-854AC6E12D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635635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C4072-65FF-4310-BBD0-82524F1C8E9D}" type="datetimeFigureOut">
              <a:rPr lang="en-US" smtClean="0"/>
              <a:t>9/4/2021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F8D29-AAE0-4D63-9A60-F8E60B758B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1" y="6356356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77795-50A1-4732-BA55-34FC8CE55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1" y="635635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FEBB8-B588-456E-9625-049EBBECFF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413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040521B4-7FBB-489D-AA53-63ABE9F6B30C}"/>
              </a:ext>
            </a:extLst>
          </p:cNvPr>
          <p:cNvGraphicFramePr>
            <a:graphicFrameLocks noChangeAspect="1"/>
          </p:cNvGraphicFramePr>
          <p:nvPr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2209995378"/>
              </p:ext>
            </p:extLst>
          </p:nvPr>
        </p:nvGraphicFramePr>
        <p:xfrm>
          <a:off x="1194" y="1589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5" imgW="383" imgH="384" progId="TCLayout.ActiveDocument.1">
                  <p:embed/>
                </p:oleObj>
              </mc:Choice>
              <mc:Fallback>
                <p:oleObj name="think-cell Slide" r:id="rId15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194" y="1589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2EDD339D-E4C3-43A4-87E0-0592AEE0981D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4" y="1"/>
            <a:ext cx="119063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3DB31F-EC83-4E69-A17E-F0A8B38ED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F19BA-6693-4D6B-84DF-BA368378A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A94ED-83CC-4F34-AF5C-854AC6E12D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635635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C4072-65FF-4310-BBD0-82524F1C8E9D}" type="datetimeFigureOut">
              <a:rPr lang="en-US" smtClean="0"/>
              <a:t>9/4/2021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F8D29-AAE0-4D63-9A60-F8E60B758B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1" y="6356358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77795-50A1-4732-BA55-34FC8CE55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1" y="635635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FEBB8-B588-456E-9625-049EBBECFF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270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94F4C6-6539-4BB3-9A3D-386C571AD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A670F-8143-4DCA-994A-56C215365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6AB7C-7BD3-49F8-A063-7751CD981B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635635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7138A-1253-4F79-AE3A-502755E49651}" type="datetimeFigureOut">
              <a:rPr lang="en-ID" smtClean="0"/>
              <a:t>04/09/2021</a:t>
            </a:fld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C9DDF-4716-41C7-A047-ECC23BBFA1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1" y="6356354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1D040-3657-4D4D-830C-CF2F77DCEE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1" y="635635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EC970-A35D-4983-AB32-BF5083AB2DAA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63745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E0DCF52-1755-4506-963E-E4327A972E7C}"/>
              </a:ext>
            </a:extLst>
          </p:cNvPr>
          <p:cNvSpPr txBox="1"/>
          <p:nvPr/>
        </p:nvSpPr>
        <p:spPr>
          <a:xfrm>
            <a:off x="0" y="6527800"/>
            <a:ext cx="9144000" cy="330200"/>
          </a:xfrm>
          <a:prstGeom prst="rect">
            <a:avLst/>
          </a:prstGeom>
          <a:solidFill>
            <a:srgbClr val="271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indent="-457200" algn="ctr">
              <a:lnSpc>
                <a:spcPct val="90000"/>
              </a:lnSpc>
              <a:spcBef>
                <a:spcPts val="1000"/>
              </a:spcBef>
              <a:buSzPct val="100000"/>
              <a:defRPr>
                <a:latin typeface="Calibri" panose="020F0502020204030204" pitchFamily="34" charset="0"/>
              </a:defRPr>
            </a:lvl1pPr>
            <a:lvl2pPr marL="228600" lvl="1" indent="-228600" algn="ctr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2pPr>
            <a:lvl3pPr marL="685800" lvl="2" indent="-228600" algn="ctr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3pPr>
            <a:lvl4pPr marL="1143000" lvl="3" indent="-228600" algn="ctr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4pPr>
            <a:lvl5pPr marL="1600200" lvl="4" indent="-228600" algn="ctr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lvl="1" indent="0">
              <a:buNone/>
            </a:pPr>
            <a:endParaRPr lang="en-ID" dirty="0">
              <a:sym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8A8AF3-6E99-4A98-B88C-A7C900E01E28}"/>
              </a:ext>
            </a:extLst>
          </p:cNvPr>
          <p:cNvSpPr txBox="1"/>
          <p:nvPr/>
        </p:nvSpPr>
        <p:spPr>
          <a:xfrm>
            <a:off x="8568928" y="6527800"/>
            <a:ext cx="575072" cy="330200"/>
          </a:xfrm>
          <a:prstGeom prst="rect">
            <a:avLst/>
          </a:prstGeom>
          <a:gradFill flip="none" rotWithShape="1">
            <a:gsLst>
              <a:gs pos="0">
                <a:srgbClr val="FF5851"/>
              </a:gs>
              <a:gs pos="100000">
                <a:srgbClr val="FD1E5F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indent="-457200" algn="ctr">
              <a:lnSpc>
                <a:spcPct val="90000"/>
              </a:lnSpc>
              <a:spcBef>
                <a:spcPts val="1000"/>
              </a:spcBef>
              <a:buSzPct val="100000"/>
              <a:defRPr>
                <a:latin typeface="Calibri" panose="020F0502020204030204" pitchFamily="34" charset="0"/>
              </a:defRPr>
            </a:lvl1pPr>
            <a:lvl2pPr marL="228600" lvl="1" indent="-228600" algn="ctr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2pPr>
            <a:lvl3pPr marL="685800" lvl="2" indent="-228600" algn="ctr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3pPr>
            <a:lvl4pPr marL="1143000" lvl="3" indent="-228600" algn="ctr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4pPr>
            <a:lvl5pPr marL="1600200" lvl="4" indent="-228600" algn="ctr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lvl="1" indent="0">
              <a:buNone/>
            </a:pPr>
            <a:endParaRPr lang="en-ID" dirty="0">
              <a:sym typeface="Calibri" panose="020F0502020204030204" pitchFamily="34" charset="0"/>
            </a:endParaRPr>
          </a:p>
        </p:txBody>
      </p:sp>
      <p:pic>
        <p:nvPicPr>
          <p:cNvPr id="12" name="Picture 25">
            <a:extLst>
              <a:ext uri="{FF2B5EF4-FFF2-40B4-BE49-F238E27FC236}">
                <a16:creationId xmlns:a16="http://schemas.microsoft.com/office/drawing/2014/main" id="{EC322C49-8871-4459-B7A8-A85654889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50000"/>
                    </a14:imgEffect>
                    <a14:imgEffect>
                      <a14:saturation sat="0"/>
                    </a14:imgEffect>
                    <a14:imgEffect>
                      <a14:brightnessContrast brigh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56" y="6603329"/>
            <a:ext cx="381857" cy="17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9DDC08D-321A-4B67-B400-9CCC23222E28}"/>
              </a:ext>
            </a:extLst>
          </p:cNvPr>
          <p:cNvSpPr txBox="1"/>
          <p:nvPr/>
        </p:nvSpPr>
        <p:spPr>
          <a:xfrm>
            <a:off x="8614705" y="6539015"/>
            <a:ext cx="432161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ID" sz="1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PAGE.0</a:t>
            </a:r>
            <a:fld id="{81CD4187-F6B9-434F-87FC-3DDBF66CA81C}" type="slidenum">
              <a:rPr lang="en-ID" sz="10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/>
              <a:t>‹#›</a:t>
            </a:fld>
            <a:endParaRPr lang="en-ID" sz="1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0243D5-3906-4FDB-BFC2-B46F2191ABAB}"/>
              </a:ext>
            </a:extLst>
          </p:cNvPr>
          <p:cNvCxnSpPr>
            <a:cxnSpLocks/>
          </p:cNvCxnSpPr>
          <p:nvPr/>
        </p:nvCxnSpPr>
        <p:spPr>
          <a:xfrm>
            <a:off x="0" y="6692900"/>
            <a:ext cx="40005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57834B5-8546-4C39-9343-972B32B14C2B}"/>
              </a:ext>
            </a:extLst>
          </p:cNvPr>
          <p:cNvSpPr txBox="1"/>
          <p:nvPr/>
        </p:nvSpPr>
        <p:spPr>
          <a:xfrm>
            <a:off x="575074" y="266706"/>
            <a:ext cx="396479" cy="45719"/>
          </a:xfrm>
          <a:prstGeom prst="rect">
            <a:avLst/>
          </a:prstGeom>
          <a:gradFill>
            <a:gsLst>
              <a:gs pos="0">
                <a:srgbClr val="FF5851"/>
              </a:gs>
              <a:gs pos="100000">
                <a:srgbClr val="FD1E5F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indent="-457200" algn="ctr">
              <a:lnSpc>
                <a:spcPct val="90000"/>
              </a:lnSpc>
              <a:spcBef>
                <a:spcPts val="1000"/>
              </a:spcBef>
              <a:buSzPct val="100000"/>
              <a:defRPr>
                <a:latin typeface="Calibri" panose="020F0502020204030204" pitchFamily="34" charset="0"/>
              </a:defRPr>
            </a:lvl1pPr>
            <a:lvl2pPr marL="228600" lvl="1" indent="-228600" algn="ctr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2pPr>
            <a:lvl3pPr marL="685800" lvl="2" indent="-228600" algn="ctr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3pPr>
            <a:lvl4pPr marL="1143000" lvl="3" indent="-228600" algn="ctr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4pPr>
            <a:lvl5pPr marL="1600200" lvl="4" indent="-228600" algn="ctr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lvl="1" indent="0">
              <a:buNone/>
            </a:pPr>
            <a:endParaRPr lang="en-ID" dirty="0">
              <a:sym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65590C-F778-47F9-92EE-6F3D79414254}"/>
              </a:ext>
            </a:extLst>
          </p:cNvPr>
          <p:cNvSpPr txBox="1"/>
          <p:nvPr/>
        </p:nvSpPr>
        <p:spPr>
          <a:xfrm>
            <a:off x="1005488" y="266706"/>
            <a:ext cx="34289" cy="45719"/>
          </a:xfrm>
          <a:prstGeom prst="rect">
            <a:avLst/>
          </a:prstGeom>
          <a:solidFill>
            <a:srgbClr val="271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indent="-457200" algn="ctr">
              <a:lnSpc>
                <a:spcPct val="90000"/>
              </a:lnSpc>
              <a:spcBef>
                <a:spcPts val="1000"/>
              </a:spcBef>
              <a:buSzPct val="100000"/>
              <a:defRPr>
                <a:latin typeface="Calibri" panose="020F0502020204030204" pitchFamily="34" charset="0"/>
              </a:defRPr>
            </a:lvl1pPr>
            <a:lvl2pPr marL="228600" lvl="1" indent="-228600" algn="ctr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2pPr>
            <a:lvl3pPr marL="685800" lvl="2" indent="-228600" algn="ctr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3pPr>
            <a:lvl4pPr marL="1143000" lvl="3" indent="-228600" algn="ctr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4pPr>
            <a:lvl5pPr marL="1600200" lvl="4" indent="-228600" algn="ctr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lvl="1" indent="0">
              <a:buNone/>
            </a:pPr>
            <a:endParaRPr lang="en-ID" dirty="0"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443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D108B790-5212-4C17-9F64-1BB6A6995A2D}"/>
              </a:ext>
            </a:extLst>
          </p:cNvPr>
          <p:cNvGraphicFramePr>
            <a:graphicFrameLocks noChangeAspect="1"/>
          </p:cNvGraphicFramePr>
          <p:nvPr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691489510"/>
              </p:ext>
            </p:extLst>
          </p:nvPr>
        </p:nvGraphicFramePr>
        <p:xfrm>
          <a:off x="1194" y="1589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5" imgW="383" imgH="384" progId="TCLayout.ActiveDocument.1">
                  <p:embed/>
                </p:oleObj>
              </mc:Choice>
              <mc:Fallback>
                <p:oleObj name="think-cell Slide" r:id="rId15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194" y="1589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0A474207-4A5F-4A30-8C50-83C7F03A259A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4" y="1"/>
            <a:ext cx="119063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s-ES" sz="4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C9F4F55-DD75-4B22-A02D-60616CE84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DB8B19-48EC-4A01-AB1C-6B0DA5620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F6F3C4-BC08-462F-9268-5C9F6B78A7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635635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AF5FE-C9EF-4E41-B249-757B17A47A1B}" type="datetimeFigureOut">
              <a:rPr lang="en-US" smtClean="0"/>
              <a:t>9/4/2021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BD2215-ED0A-4ECD-AEFD-D1211E4C15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1" y="6356358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FCAEF1-AD48-4328-A590-63C6EA282D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1" y="635635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8B8C2-75A7-42D6-850C-10E8C2027B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074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4" y="228600"/>
            <a:ext cx="5637011" cy="129540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        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Green University of Bangladesh</a:t>
            </a:r>
          </a:p>
          <a:p>
            <a:r>
              <a:rPr lang="en-US" sz="2000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      Department of Computer Science &amp; Engineering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D9E2BA-7C01-4E13-8D03-721FA16F9AE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914400" y="2514600"/>
            <a:ext cx="7716838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82880" indent="0">
              <a:buNone/>
              <a:defRPr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            Presentation on Student management system</a:t>
            </a:r>
          </a:p>
        </p:txBody>
      </p:sp>
      <p:sp>
        <p:nvSpPr>
          <p:cNvPr id="5" name="Rectangle 4"/>
          <p:cNvSpPr/>
          <p:nvPr/>
        </p:nvSpPr>
        <p:spPr>
          <a:xfrm>
            <a:off x="1058333" y="3556000"/>
            <a:ext cx="3200400" cy="2362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Presented to,</a:t>
            </a:r>
          </a:p>
          <a:p>
            <a:pPr algn="ctr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Name: Fatema-Tuj-Johora</a:t>
            </a:r>
            <a:br>
              <a:rPr lang="en-US" sz="1600" dirty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Designation : Lecturer</a:t>
            </a:r>
          </a:p>
          <a:p>
            <a:pPr algn="ctr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Department: Cse</a:t>
            </a:r>
          </a:p>
          <a:p>
            <a:pPr algn="ctr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Green university of Bangladesh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4000" y="3556000"/>
            <a:ext cx="3200400" cy="2286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Presented by,</a:t>
            </a:r>
          </a:p>
          <a:p>
            <a:pPr algn="ctr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Name: Md. Nur A Neouse &amp; </a:t>
            </a:r>
          </a:p>
          <a:p>
            <a:pPr algn="ctr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Md. Jakirul Islam</a:t>
            </a:r>
          </a:p>
          <a:p>
            <a:pPr algn="ctr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Id. 193002093 &amp; 193002101</a:t>
            </a:r>
          </a:p>
          <a:p>
            <a:pPr algn="ctr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Section: 193(Db)</a:t>
            </a:r>
          </a:p>
          <a:p>
            <a:pPr algn="ctr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Department: Cse</a:t>
            </a:r>
          </a:p>
          <a:p>
            <a:pPr algn="ctr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Green university of Bangladesh</a:t>
            </a:r>
          </a:p>
        </p:txBody>
      </p:sp>
      <p:sp>
        <p:nvSpPr>
          <p:cNvPr id="8" name="Rectangle 7"/>
          <p:cNvSpPr/>
          <p:nvPr/>
        </p:nvSpPr>
        <p:spPr>
          <a:xfrm>
            <a:off x="3200400" y="1782233"/>
            <a:ext cx="2667000" cy="381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Course code: Cse-210</a:t>
            </a:r>
          </a:p>
        </p:txBody>
      </p:sp>
    </p:spTree>
    <p:extLst>
      <p:ext uri="{BB962C8B-B14F-4D97-AF65-F5344CB8AC3E}">
        <p14:creationId xmlns:p14="http://schemas.microsoft.com/office/powerpoint/2010/main" val="1599468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3276600"/>
            <a:ext cx="4683709" cy="533400"/>
          </a:xfrm>
        </p:spPr>
        <p:txBody>
          <a:bodyPr/>
          <a:lstStyle/>
          <a:p>
            <a:pPr marL="0" indent="0" algn="l">
              <a:buNone/>
            </a:pPr>
            <a:r>
              <a:rPr lang="en-US" sz="30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Thank you everyone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2392680"/>
          </a:xfrm>
        </p:spPr>
        <p:txBody>
          <a:bodyPr/>
          <a:lstStyle/>
          <a:p>
            <a:pPr marL="4572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Oval 4"/>
          <p:cNvSpPr/>
          <p:nvPr/>
        </p:nvSpPr>
        <p:spPr>
          <a:xfrm>
            <a:off x="8686800" y="6400800"/>
            <a:ext cx="419099" cy="381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466514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2" y="457200"/>
            <a:ext cx="6512511" cy="609600"/>
          </a:xfrm>
        </p:spPr>
        <p:txBody>
          <a:bodyPr/>
          <a:lstStyle/>
          <a:p>
            <a:pPr marL="0" indent="0" algn="l">
              <a:buNone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95400" y="2133600"/>
            <a:ext cx="6400800" cy="30480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Login page</a:t>
            </a:r>
          </a:p>
          <a:p>
            <a:pPr marL="45720" indent="0">
              <a:buNone/>
            </a:pPr>
            <a:r>
              <a:rPr lang="en-US" sz="1800">
                <a:latin typeface="Times New Roman" pitchFamily="18" charset="0"/>
                <a:cs typeface="Times New Roman" pitchFamily="18" charset="0"/>
              </a:rPr>
              <a:t>Overview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4572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Student classes</a:t>
            </a:r>
          </a:p>
          <a:p>
            <a:pPr marL="4572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Subjects</a:t>
            </a:r>
          </a:p>
          <a:p>
            <a:pPr marL="4572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Students</a:t>
            </a:r>
          </a:p>
          <a:p>
            <a:pPr marL="4572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Admin change password</a:t>
            </a:r>
          </a:p>
          <a:p>
            <a:pPr marL="4572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877299" y="6553200"/>
            <a:ext cx="228600" cy="2286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13492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290" y="685800"/>
            <a:ext cx="6512511" cy="381000"/>
          </a:xfrm>
        </p:spPr>
        <p:txBody>
          <a:bodyPr/>
          <a:lstStyle/>
          <a:p>
            <a:pPr marL="0" indent="0" algn="l">
              <a:buNone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Login page</a:t>
            </a:r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590800"/>
            <a:ext cx="5097895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8877299" y="6553200"/>
            <a:ext cx="228600" cy="2286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87369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57200"/>
            <a:ext cx="6512511" cy="990600"/>
          </a:xfrm>
        </p:spPr>
        <p:txBody>
          <a:bodyPr/>
          <a:lstStyle/>
          <a:p>
            <a:pPr marL="0" indent="0" algn="l">
              <a:buNone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Overview</a:t>
            </a:r>
          </a:p>
        </p:txBody>
      </p:sp>
      <p:sp>
        <p:nvSpPr>
          <p:cNvPr id="8" name="Oval 7"/>
          <p:cNvSpPr/>
          <p:nvPr/>
        </p:nvSpPr>
        <p:spPr>
          <a:xfrm>
            <a:off x="8877299" y="6553200"/>
            <a:ext cx="228600" cy="2286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pic>
        <p:nvPicPr>
          <p:cNvPr id="18435" name="Picture 3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676400"/>
            <a:ext cx="6276474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0903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6512511" cy="838200"/>
          </a:xfrm>
        </p:spPr>
        <p:txBody>
          <a:bodyPr/>
          <a:lstStyle/>
          <a:p>
            <a:pPr marL="0" indent="0" algn="l">
              <a:buNone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Student classes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143000" y="1828800"/>
            <a:ext cx="6705600" cy="41910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Create class </a:t>
            </a:r>
          </a:p>
          <a:p>
            <a:pPr marL="45720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4572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                                    </a:t>
            </a:r>
          </a:p>
          <a:p>
            <a:pPr marL="4572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                               Manage classes </a:t>
            </a:r>
          </a:p>
          <a:p>
            <a:pPr marL="45720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505200"/>
            <a:ext cx="4106333" cy="2121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Oval 7"/>
          <p:cNvSpPr/>
          <p:nvPr/>
        </p:nvSpPr>
        <p:spPr>
          <a:xfrm>
            <a:off x="8877299" y="6553200"/>
            <a:ext cx="228600" cy="2286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515023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6512511" cy="685800"/>
          </a:xfrm>
        </p:spPr>
        <p:txBody>
          <a:bodyPr/>
          <a:lstStyle/>
          <a:p>
            <a:pPr marL="0" indent="0" algn="l">
              <a:buNone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Subjects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0" y="1371600"/>
            <a:ext cx="7772400" cy="4953000"/>
          </a:xfrm>
        </p:spPr>
        <p:txBody>
          <a:bodyPr/>
          <a:lstStyle/>
          <a:p>
            <a:pPr marL="4572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Create subject</a:t>
            </a:r>
          </a:p>
          <a:p>
            <a:pPr marL="4572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                         </a:t>
            </a:r>
          </a:p>
          <a:p>
            <a:pPr marL="4572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                          </a:t>
            </a:r>
          </a:p>
          <a:p>
            <a:pPr marL="4572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                                Manage subjects</a:t>
            </a:r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133" y="4191000"/>
            <a:ext cx="4122623" cy="1754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8877299" y="6553200"/>
            <a:ext cx="228600" cy="2286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260543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6512511" cy="533400"/>
          </a:xfrm>
        </p:spPr>
        <p:txBody>
          <a:bodyPr/>
          <a:lstStyle/>
          <a:p>
            <a:pPr marL="0" indent="0" algn="l">
              <a:buNone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Students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0" y="1600200"/>
            <a:ext cx="7924800" cy="4800600"/>
          </a:xfrm>
        </p:spPr>
        <p:txBody>
          <a:bodyPr/>
          <a:lstStyle/>
          <a:p>
            <a:pPr marL="4572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                         </a:t>
            </a:r>
          </a:p>
          <a:p>
            <a:pPr marL="4572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                          Add students</a:t>
            </a:r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2971800"/>
            <a:ext cx="3922441" cy="2548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8877299" y="6553200"/>
            <a:ext cx="228600" cy="2286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095165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533400"/>
            <a:ext cx="6741111" cy="1143000"/>
          </a:xfrm>
        </p:spPr>
        <p:txBody>
          <a:bodyPr/>
          <a:lstStyle/>
          <a:p>
            <a:pPr marL="0" indent="0" algn="l">
              <a:buNone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Students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2133600"/>
            <a:ext cx="8229600" cy="4267200"/>
          </a:xfrm>
        </p:spPr>
        <p:txBody>
          <a:bodyPr/>
          <a:lstStyle/>
          <a:p>
            <a:pPr marL="4572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                             Manage students</a:t>
            </a:r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895600"/>
            <a:ext cx="4977746" cy="2268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Oval 6"/>
          <p:cNvSpPr/>
          <p:nvPr/>
        </p:nvSpPr>
        <p:spPr>
          <a:xfrm>
            <a:off x="8877299" y="6553200"/>
            <a:ext cx="228600" cy="2286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159450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33400"/>
            <a:ext cx="6512511" cy="914400"/>
          </a:xfrm>
        </p:spPr>
        <p:txBody>
          <a:bodyPr/>
          <a:lstStyle/>
          <a:p>
            <a:pPr marL="0" indent="0" algn="l">
              <a:buNone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Admin change password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0" y="1905000"/>
            <a:ext cx="7391400" cy="3855720"/>
          </a:xfrm>
        </p:spPr>
        <p:txBody>
          <a:bodyPr/>
          <a:lstStyle/>
          <a:p>
            <a:pPr marL="4572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764300"/>
            <a:ext cx="3962400" cy="2987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8877299" y="6553200"/>
            <a:ext cx="228600" cy="2286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3532245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OQbUADMZjppgyzr7SQop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OQbUADMZjppgyzr7SQop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xsOZgbh2gwZa1Nz_5BFA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kl_KQNXy4mGzVsyxVujr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6FJKJ8Ki46KTJlqyNR.K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6FJKJ8Ki46KTJlqyNR.K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rcfXOqYtZIwjn.KCVDk5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Real Estate Listing Ppt-creative">
  <a:themeElements>
    <a:clrScheme name="Poster Researc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983C4"/>
      </a:accent1>
      <a:accent2>
        <a:srgbClr val="90DEF0"/>
      </a:accent2>
      <a:accent3>
        <a:srgbClr val="F6FCFC"/>
      </a:accent3>
      <a:accent4>
        <a:srgbClr val="FE3C32"/>
      </a:accent4>
      <a:accent5>
        <a:srgbClr val="161619"/>
      </a:accent5>
      <a:accent6>
        <a:srgbClr val="161619"/>
      </a:accent6>
      <a:hlink>
        <a:srgbClr val="2F5CD6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Slipstream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Startup Budget-creative">
  <a:themeElements>
    <a:clrScheme name="Custom 2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2393F"/>
      </a:accent1>
      <a:accent2>
        <a:srgbClr val="4E5859"/>
      </a:accent2>
      <a:accent3>
        <a:srgbClr val="F2E8DE"/>
      </a:accent3>
      <a:accent4>
        <a:srgbClr val="D87D48"/>
      </a:accent4>
      <a:accent5>
        <a:srgbClr val="D9643A"/>
      </a:accent5>
      <a:accent6>
        <a:srgbClr val="FFFFFF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Tema de Offic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Real Estate Listing Ppt-creative</Template>
  <TotalTime>214</TotalTime>
  <Words>128</Words>
  <Application>Microsoft Office PowerPoint</Application>
  <PresentationFormat>On-screen Show (4:3)</PresentationFormat>
  <Paragraphs>55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30" baseType="lpstr">
      <vt:lpstr>Arial</vt:lpstr>
      <vt:lpstr>Calibri</vt:lpstr>
      <vt:lpstr>Calibri Light</vt:lpstr>
      <vt:lpstr>Georgia</vt:lpstr>
      <vt:lpstr>Segoe UI</vt:lpstr>
      <vt:lpstr>Segoe UI Light</vt:lpstr>
      <vt:lpstr>Times New Roman</vt:lpstr>
      <vt:lpstr>Trebuchet MS</vt:lpstr>
      <vt:lpstr>Real Estate Listing Ppt-creative</vt:lpstr>
      <vt:lpstr>1_Office Theme</vt:lpstr>
      <vt:lpstr>2_Office Theme</vt:lpstr>
      <vt:lpstr>Startup Budget-creative</vt:lpstr>
      <vt:lpstr>3_Office Theme</vt:lpstr>
      <vt:lpstr>4_Office Theme</vt:lpstr>
      <vt:lpstr>Custom Design</vt:lpstr>
      <vt:lpstr>Office Theme</vt:lpstr>
      <vt:lpstr>Tema de Office</vt:lpstr>
      <vt:lpstr>1_Custom Design</vt:lpstr>
      <vt:lpstr>Slipstream</vt:lpstr>
      <vt:lpstr>think-cell Slide</vt:lpstr>
      <vt:lpstr>             Presentation on Student management system</vt:lpstr>
      <vt:lpstr>Content</vt:lpstr>
      <vt:lpstr>Login page</vt:lpstr>
      <vt:lpstr>Overview</vt:lpstr>
      <vt:lpstr>Student classes</vt:lpstr>
      <vt:lpstr>Subjects</vt:lpstr>
      <vt:lpstr>Students</vt:lpstr>
      <vt:lpstr>Students</vt:lpstr>
      <vt:lpstr>Admin change password</vt:lpstr>
      <vt:lpstr>Thank you everyone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Jakirul Islam</cp:lastModifiedBy>
  <cp:revision>41</cp:revision>
  <dcterms:created xsi:type="dcterms:W3CDTF">2021-09-03T20:53:31Z</dcterms:created>
  <dcterms:modified xsi:type="dcterms:W3CDTF">2021-09-04T03:53:10Z</dcterms:modified>
</cp:coreProperties>
</file>