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F134-ECBF-4B9B-A088-001B96BCE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3365-B6C4-44CC-AD27-D3CB5AFF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09BD-B67B-427E-9525-76EBDBB8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0C94-69E3-494E-ACBC-DE342D0C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A40CD-13C9-4B69-8FAA-C6F93C39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581E-415D-4C45-BE09-A6B0A5AC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731D-F1A8-4255-9D47-ECD9973A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DB1A-62BF-413D-B12D-32614E2B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0254-2C89-4AE4-98BF-3281A06D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A73-C45B-4801-9E90-8B4A2F6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69048-E073-4C8F-90DF-F141DEF96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E732-709F-4877-87E3-EFAF9E20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DDF9-2833-4867-9CA5-F065C51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8652-F22A-4B06-BBF5-97FD0F2D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D713-BD25-4B92-86B4-60A96F4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88E0-7F85-4078-93AE-409C0834AD0B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6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46D-9F4B-4CC0-BAB3-096B715AD878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8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E209-B3AF-4FB2-A2A2-FBE768613636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C1F9-FC74-4E43-8140-18AABFD48746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25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6FFF-E22B-4350-935A-6B895B6A3F85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4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3C1-5102-4A53-B1C5-FA93A0733C0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14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D284-BF7B-4533-BD35-67E52455BAFF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D6E-BD35-4836-B66E-7E561B5F83EC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37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4F74-DADE-4666-86EA-CB69F8A9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6C09-7043-41F7-A949-AAE309A7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1F13-F9B0-41B3-B912-8875F09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0A99-6D9D-42D4-BA82-CF5A1BF8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7FFB-D833-4133-B88F-3252AC38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7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A1A5-834F-44CD-A06F-F1F6F31E29F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51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0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2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0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3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448F-DA4A-41A9-8608-253E0A37396C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9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23-F0F9-4A4C-B75B-AEE43BD36A0A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17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C29B-CAB1-4D65-8950-044F1633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6363-F5F8-48A1-A675-A8776D6A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A78E-CE5A-4A83-B035-7A1E9B86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2D38-1249-48C2-9F08-E2B726A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AEED-68FD-43ED-87AE-02809942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17EB-21ED-49FB-9E0A-B6B92F5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FD56-F24B-473A-A3CE-4930DE10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2CE99-DE79-4EEF-924B-C9A47193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8B88-6532-4DA1-91FE-3EFFD042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C9D5-677D-42D3-9F88-13761357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109E3-7298-4E8F-B7B1-93CAC2C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DC6D-265A-4378-8D74-A9CF3742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22BE-7338-4385-9873-F9230F7D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5867F-7723-48AA-BD68-AA7F9E26A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C4A01-8040-4EFE-9269-001CDEF2E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E98B-FBE6-41DE-9235-922D2295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97990-745E-4438-BBD7-BF6DCD4E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5C0F-767D-47CE-9471-C7F5A34E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02C2-DAFD-4F30-9FC8-2312D0A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7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D86C-6F74-4554-9F7F-769C8C0C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EF2E5-7BBD-4589-80B4-140B2B15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75476-6638-46EC-A2D1-84257AA9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F9BE9-CA81-4D6C-BE0B-54861C74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F6D9D-402D-46D2-BE7D-FAC687C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FBC51-8BC5-4B18-AC64-4290319C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74E90-C8D6-4BE8-8A26-66693888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BBDF-971C-4208-884C-9026755E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7BD1-A5C4-4200-A55F-2F27CF1E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D4620-5067-41A2-941C-08E1017D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11E4-9C04-4080-B53C-E804C093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9D83-77A7-4798-AC43-8607E6F8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D7F3-2940-4B03-9C31-13098782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0D43-7307-41EE-8E4A-47DF530D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655A6-4AFA-47E4-BE31-94FE1AFF0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1DAF-2C91-4E21-9A59-86D48F60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68E5-5A90-461F-AAA1-F696544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5ECA-DC79-407D-A1AA-6C84611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52CC-001E-48EC-B343-C248ADF8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88FCB-59E7-405A-950F-F752FB3E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D3DE-0C84-4287-8702-7B667416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62E9-8FEC-4C76-A34C-9C5019D11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D26A-13B8-4101-A96D-E9B4C293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EC75-6C42-4370-8123-44B6C5E98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02DCDB-2A9E-4071-A67E-8C7EF01B53B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0D120C-73F3-4520-9A88-6E6E0712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621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 Subject: Database Lab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 Course Code: </a:t>
            </a:r>
            <a:r>
              <a:rPr lang="en-US" sz="2400" dirty="0">
                <a:solidFill>
                  <a:prstClr val="white"/>
                </a:solidFill>
                <a:latin typeface="Arial" panose="020B0604020202020204"/>
              </a:rPr>
              <a:t>CSE-210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</a:t>
            </a:r>
            <a:r>
              <a:rPr lang="en-US" sz="2400" dirty="0">
                <a:solidFill>
                  <a:prstClr val="white"/>
                </a:solidFill>
                <a:latin typeface="Arial" panose="020B0604020202020204"/>
              </a:rPr>
              <a:t>Project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Presentation topic : School Management System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6972888" y="3429000"/>
            <a:ext cx="54488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Arial" panose="020B0604020202020204"/>
              </a:rPr>
              <a:t>Name         : </a:t>
            </a:r>
            <a:r>
              <a:rPr lang="en-US" sz="2000" dirty="0" err="1">
                <a:solidFill>
                  <a:prstClr val="white"/>
                </a:solidFill>
                <a:latin typeface="Arial" panose="020B0604020202020204"/>
              </a:rPr>
              <a:t>Md.Nur</a:t>
            </a:r>
            <a:r>
              <a:rPr lang="en-US" sz="2000" dirty="0">
                <a:solidFill>
                  <a:prstClr val="white"/>
                </a:solidFill>
                <a:latin typeface="Arial" panose="020B0604020202020204"/>
              </a:rPr>
              <a:t> A </a:t>
            </a:r>
            <a:r>
              <a:rPr lang="en-US" sz="2000" dirty="0" err="1">
                <a:solidFill>
                  <a:prstClr val="white"/>
                </a:solidFill>
                <a:latin typeface="Arial" panose="020B0604020202020204"/>
              </a:rPr>
              <a:t>Neouse</a:t>
            </a:r>
            <a:endParaRPr lang="en-US" sz="2000" dirty="0">
              <a:solidFill>
                <a:prstClr val="white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193002093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Jakirul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:193002101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Section       :DB (193)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D251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D251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688123" y="3565303"/>
            <a:ext cx="50784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 : Ms. Shahela Akter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 : Lecturer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 : EEE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99558-C0EE-4D83-8ECD-C1E2B90B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11D14-B322-4F57-8CC7-F94E355D827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4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19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85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26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70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7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86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0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1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27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7027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Calisto MT</vt:lpstr>
      <vt:lpstr>Wingdings 2</vt:lpstr>
      <vt:lpstr>Office Theme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3</cp:revision>
  <dcterms:created xsi:type="dcterms:W3CDTF">2021-09-03T14:37:58Z</dcterms:created>
  <dcterms:modified xsi:type="dcterms:W3CDTF">2021-09-04T00:19:26Z</dcterms:modified>
</cp:coreProperties>
</file>