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72" r:id="rId2"/>
    <p:sldId id="273" r:id="rId3"/>
    <p:sldId id="274" r:id="rId4"/>
    <p:sldId id="275" r:id="rId5"/>
    <p:sldId id="260" r:id="rId6"/>
    <p:sldId id="261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BC7D7-88D8-4F18-9471-320F6355FAD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B0DE8-7442-4AA6-91AB-3823CCBE9CEE}" type="pres">
      <dgm:prSet presAssocID="{8EEBC7D7-88D8-4F18-9471-320F6355FAD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D5F51-B8ED-42F1-8C75-2B9E62D7D48E}" type="presOf" srcId="{8EEBC7D7-88D8-4F18-9471-320F6355FADA}" destId="{081B0DE8-7442-4AA6-91AB-3823CCBE9CEE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8F248-FE9E-41E3-A54C-16EDE5FBC7C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BABCE-6976-4CD8-8C27-E542B775A7EA}">
      <dgm:prSet/>
      <dgm:spPr/>
      <dgm:t>
        <a:bodyPr/>
        <a:lstStyle/>
        <a:p>
          <a:r>
            <a:rPr lang="en-US" dirty="0"/>
            <a:t>THANK YOU MAM</a:t>
          </a:r>
        </a:p>
      </dgm:t>
    </dgm:pt>
    <dgm:pt modelId="{288DC08C-59A3-4C10-92CA-2CF6937E8B16}" type="parTrans" cxnId="{5C49829F-2E31-4412-8AA4-39EB37126D99}">
      <dgm:prSet/>
      <dgm:spPr/>
      <dgm:t>
        <a:bodyPr/>
        <a:lstStyle/>
        <a:p>
          <a:endParaRPr lang="en-US"/>
        </a:p>
      </dgm:t>
    </dgm:pt>
    <dgm:pt modelId="{A17C9B95-0130-4148-B6CA-0BB241CE1E73}" type="sibTrans" cxnId="{5C49829F-2E31-4412-8AA4-39EB37126D99}">
      <dgm:prSet/>
      <dgm:spPr/>
      <dgm:t>
        <a:bodyPr/>
        <a:lstStyle/>
        <a:p>
          <a:endParaRPr lang="en-US"/>
        </a:p>
      </dgm:t>
    </dgm:pt>
    <dgm:pt modelId="{88A01D1C-8BEC-4532-A8FD-5562A6EC51C5}" type="pres">
      <dgm:prSet presAssocID="{73A8F248-FE9E-41E3-A54C-16EDE5FBC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B83479-70D5-4ADD-A79B-D67F06FFEB2D}" type="pres">
      <dgm:prSet presAssocID="{0ADBABCE-6976-4CD8-8C27-E542B775A7E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9829F-2E31-4412-8AA4-39EB37126D99}" srcId="{73A8F248-FE9E-41E3-A54C-16EDE5FBC7C3}" destId="{0ADBABCE-6976-4CD8-8C27-E542B775A7EA}" srcOrd="0" destOrd="0" parTransId="{288DC08C-59A3-4C10-92CA-2CF6937E8B16}" sibTransId="{A17C9B95-0130-4148-B6CA-0BB241CE1E73}"/>
    <dgm:cxn modelId="{8C4CA8BA-2A59-42E3-A76F-8976A39B0B35}" type="presOf" srcId="{0ADBABCE-6976-4CD8-8C27-E542B775A7EA}" destId="{5AB83479-70D5-4ADD-A79B-D67F06FFEB2D}" srcOrd="0" destOrd="0" presId="urn:microsoft.com/office/officeart/2005/8/layout/cycle2"/>
    <dgm:cxn modelId="{1ACF6921-CCF8-4EB5-975B-88E5FD17001A}" type="presOf" srcId="{73A8F248-FE9E-41E3-A54C-16EDE5FBC7C3}" destId="{88A01D1C-8BEC-4532-A8FD-5562A6EC51C5}" srcOrd="0" destOrd="0" presId="urn:microsoft.com/office/officeart/2005/8/layout/cycle2"/>
    <dgm:cxn modelId="{2DF786E5-CF0F-4A25-8469-B40A73DBFCEC}" type="presParOf" srcId="{88A01D1C-8BEC-4532-A8FD-5562A6EC51C5}" destId="{5AB83479-70D5-4ADD-A79B-D67F06FFEB2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83479-70D5-4ADD-A79B-D67F06FFEB2D}">
      <dsp:nvSpPr>
        <dsp:cNvPr id="0" name=""/>
        <dsp:cNvSpPr/>
      </dsp:nvSpPr>
      <dsp:spPr>
        <a:xfrm>
          <a:off x="2667409" y="1019"/>
          <a:ext cx="5180781" cy="5180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THANK YOU MAM</a:t>
          </a:r>
        </a:p>
      </dsp:txBody>
      <dsp:txXfrm>
        <a:off x="3426117" y="759727"/>
        <a:ext cx="3663365" cy="3663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0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7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A381-1BD3-43AA-83AE-443765C3359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7290C0-72BC-4C0C-BF3D-02EDEA18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6130492" y="3374277"/>
            <a:ext cx="4548913" cy="27921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Washeikh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Abir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193002065</a:t>
            </a:r>
            <a:endParaRPr lang="en-US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Sohrab Hossain Tosher 193002137</a:t>
            </a:r>
            <a:endParaRPr lang="en-US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tx1"/>
                </a:solidFill>
              </a:rPr>
              <a:t>Rifat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Talukdar</a:t>
            </a:r>
            <a:r>
              <a:rPr lang="en-US" b="1" dirty="0" smtClean="0">
                <a:solidFill>
                  <a:schemeClr val="tx1"/>
                </a:solidFill>
              </a:rPr>
              <a:t>  193002047</a:t>
            </a:r>
            <a:endParaRPr lang="en-US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Tashfin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Islam     </a:t>
            </a:r>
            <a:r>
              <a:rPr lang="en-US" b="1" dirty="0">
                <a:solidFill>
                  <a:schemeClr val="tx1"/>
                </a:solidFill>
              </a:rPr>
              <a:t>193002021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0"/>
          <p:cNvSpPr txBox="1">
            <a:spLocks/>
          </p:cNvSpPr>
          <p:nvPr/>
        </p:nvSpPr>
        <p:spPr>
          <a:xfrm>
            <a:off x="2021010" y="3294352"/>
            <a:ext cx="5509836" cy="2869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u="sng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u="sng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u="sng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Babe Sultana</a:t>
            </a:r>
            <a:endParaRPr lang="en-US" sz="2400" b="0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sz="2400" b="0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pPr algn="l"/>
            <a:r>
              <a:rPr lang="en-US" sz="2400" b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sz="2400" b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2400" b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Bangladesh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520032" y="2832959"/>
            <a:ext cx="35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Rockwell" panose="02060603020205020403" pitchFamily="18" charset="0"/>
                <a:ea typeface="Segoe UI Black" panose="020B0A02040204020203" pitchFamily="34" charset="0"/>
              </a:rPr>
              <a:t>Presented By</a:t>
            </a:r>
            <a:endParaRPr lang="en-US" sz="3200" u="sng" dirty="0">
              <a:latin typeface="Rockwell" panose="02060603020205020403" pitchFamily="18" charset="0"/>
              <a:ea typeface="Segoe UI Black" panose="020B0A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584"/>
            <a:ext cx="2021010" cy="203003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8804" y="245122"/>
            <a:ext cx="9733512" cy="178552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 sz="66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GREEN </a:t>
            </a:r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UNIVERSITY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13862" y="777498"/>
            <a:ext cx="9733512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computer science and engineering</a:t>
            </a: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5884" y="979306"/>
            <a:ext cx="4714356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000" dirty="0" smtClean="0"/>
              <a:t>Batch-193CSE- </a:t>
            </a:r>
            <a:r>
              <a:rPr lang="en-US" sz="4000" dirty="0" smtClean="0"/>
              <a:t>(</a:t>
            </a:r>
            <a:r>
              <a:rPr lang="en-US" sz="4000" dirty="0" smtClean="0"/>
              <a:t>DA)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3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275" y="738086"/>
            <a:ext cx="4911312" cy="108717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33CCFF"/>
                </a:solidFill>
              </a:rPr>
              <a:t>Pages</a:t>
            </a:r>
            <a:r>
              <a:rPr lang="en-US" sz="4400" u="sng" dirty="0" smtClean="0">
                <a:solidFill>
                  <a:srgbClr val="33CCFF"/>
                </a:solidFill>
              </a:rPr>
              <a:t> :</a:t>
            </a:r>
            <a:endParaRPr lang="en-US" sz="4400" u="sng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71" y="1759941"/>
            <a:ext cx="4075611" cy="3040694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effectLst/>
              </a:rPr>
              <a:t> Home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About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effectLst/>
              </a:rPr>
              <a:t>Contract Page</a:t>
            </a:r>
            <a:endParaRPr lang="en-US" sz="32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295" y="1097281"/>
            <a:ext cx="5962998" cy="40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67097"/>
            <a:ext cx="9392193" cy="48985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CCFF"/>
                </a:solidFill>
              </a:rPr>
              <a:t>   </a:t>
            </a:r>
            <a:endParaRPr lang="en-US" sz="3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3" y="1727249"/>
            <a:ext cx="4075611" cy="434697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    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9123" y="86052"/>
            <a:ext cx="6135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33CCFF"/>
                </a:solidFill>
              </a:rPr>
              <a:t>Home </a:t>
            </a:r>
            <a:r>
              <a:rPr lang="en-US" sz="5400" dirty="0" smtClean="0">
                <a:solidFill>
                  <a:srgbClr val="33CCFF"/>
                </a:solidFill>
              </a:rPr>
              <a:t>Page : 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3406"/>
            <a:ext cx="12192001" cy="5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3152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33CCFF"/>
                </a:solidFill>
              </a:rPr>
              <a:t>Home Page :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18904"/>
            <a:ext cx="12192001" cy="58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5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59A06-7A91-457D-820A-3BFE5797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515600" cy="3855794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DF0BCB-2546-45E3-B965-EA7F16BE6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852118"/>
              </p:ext>
            </p:extLst>
          </p:nvPr>
        </p:nvGraphicFramePr>
        <p:xfrm>
          <a:off x="838200" y="40431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071154"/>
            <a:ext cx="12192001" cy="61787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4407"/>
            <a:ext cx="4990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About </a:t>
            </a:r>
            <a:r>
              <a:rPr lang="en-US" sz="5400" b="1" dirty="0" smtClean="0">
                <a:solidFill>
                  <a:schemeClr val="accent2"/>
                </a:solidFill>
              </a:rPr>
              <a:t>Page :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5476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981-3277-4080-9834-1FBB137F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8237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rmala UI" panose="020B0502040204020203" pitchFamily="34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rmala UI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SutonnyMJ" pitchFamily="2" charset="0"/>
                <a:ea typeface="Calibri" panose="020F0502020204030204" pitchFamily="34" charset="0"/>
                <a:cs typeface="Nirmala UI" panose="020B0502040204020203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effectLst/>
                <a:latin typeface="SutonnyMJ" pitchFamily="2" charset="0"/>
                <a:ea typeface="Calibri" panose="020F0502020204030204" pitchFamily="34" charset="0"/>
                <a:cs typeface="Nirmala UI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rmala UI" panose="020B0502040204020203" pitchFamily="34" charset="0"/>
              </a:rPr>
              <a:t> </a:t>
            </a:r>
            <a:r>
              <a:rPr lang="en-US" sz="1800" dirty="0">
                <a:solidFill>
                  <a:schemeClr val="tx1"/>
                </a:solidFill>
                <a:effectLst/>
                <a:latin typeface="SutonnyMJ" pitchFamily="2" charset="0"/>
                <a:ea typeface="Calibri" panose="020F0502020204030204" pitchFamily="34" charset="0"/>
                <a:cs typeface="Nirmala UI" panose="020B0502040204020203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effectLst/>
                <a:latin typeface="SutonnyMJ" pitchFamily="2" charset="0"/>
                <a:ea typeface="Calibri" panose="020F0502020204030204" pitchFamily="34" charset="0"/>
                <a:cs typeface="Nirmala UI" panose="020B0502040204020203" pitchFamily="34" charset="0"/>
              </a:rPr>
            </a:b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7463"/>
            <a:ext cx="12192001" cy="5930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63" y="96466"/>
            <a:ext cx="411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About Page :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228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1FC2-1D12-4920-BAB7-1ABFC629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82562"/>
            <a:ext cx="10515600" cy="649287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    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2003"/>
            <a:ext cx="12192000" cy="61019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3063" y="52252"/>
            <a:ext cx="69444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Contract </a:t>
            </a:r>
            <a:r>
              <a:rPr lang="en-US" sz="4400" b="1" dirty="0" smtClean="0">
                <a:solidFill>
                  <a:schemeClr val="accent2"/>
                </a:solidFill>
              </a:rPr>
              <a:t>Page :</a:t>
            </a:r>
            <a:endParaRPr 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91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9F65-2C10-4E0C-B327-DA5F8521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54"/>
            <a:ext cx="10515600" cy="66909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940"/>
            <a:ext cx="12192000" cy="5983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054"/>
            <a:ext cx="6983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Contract </a:t>
            </a:r>
            <a:r>
              <a:rPr lang="en-US" sz="4000" b="1" dirty="0" smtClean="0">
                <a:solidFill>
                  <a:schemeClr val="accent2"/>
                </a:solidFill>
              </a:rPr>
              <a:t>Page :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460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C5A9BA9-E819-4F11-9926-F17270EA4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900743"/>
              </p:ext>
            </p:extLst>
          </p:nvPr>
        </p:nvGraphicFramePr>
        <p:xfrm>
          <a:off x="0" y="1096645"/>
          <a:ext cx="10515600" cy="5182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6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7">
      <a:dk1>
        <a:sysClr val="windowText" lastClr="000000"/>
      </a:dk1>
      <a:lt1>
        <a:sysClr val="window" lastClr="FFFFFF"/>
      </a:lt1>
      <a:dk2>
        <a:srgbClr val="04617B"/>
      </a:dk2>
      <a:lt2>
        <a:srgbClr val="B4ECF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76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Calibri</vt:lpstr>
      <vt:lpstr>Nirmala UI</vt:lpstr>
      <vt:lpstr>Rockwell</vt:lpstr>
      <vt:lpstr>Segoe UI Black</vt:lpstr>
      <vt:lpstr>SutonnyMJ</vt:lpstr>
      <vt:lpstr>Times New Roman</vt:lpstr>
      <vt:lpstr>Trebuchet MS</vt:lpstr>
      <vt:lpstr>Wingdings</vt:lpstr>
      <vt:lpstr>Wingdings 3</vt:lpstr>
      <vt:lpstr>Facet</vt:lpstr>
      <vt:lpstr>GREEN UNIVERSITY</vt:lpstr>
      <vt:lpstr>Pages :</vt:lpstr>
      <vt:lpstr>   </vt:lpstr>
      <vt:lpstr>Home Page : </vt:lpstr>
      <vt:lpstr>PowerPoint Presentation</vt:lpstr>
      <vt:lpstr>    </vt:lpstr>
      <vt:lpstr>    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Talukdar</dc:creator>
  <cp:lastModifiedBy>Sohrab Hossain Tosher</cp:lastModifiedBy>
  <cp:revision>20</cp:revision>
  <dcterms:created xsi:type="dcterms:W3CDTF">2020-12-30T02:15:04Z</dcterms:created>
  <dcterms:modified xsi:type="dcterms:W3CDTF">2021-12-07T19:30:02Z</dcterms:modified>
</cp:coreProperties>
</file>