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8" r:id="rId3"/>
    <p:sldId id="258" r:id="rId4"/>
    <p:sldId id="289" r:id="rId5"/>
    <p:sldId id="291" r:id="rId6"/>
    <p:sldId id="292" r:id="rId7"/>
    <p:sldId id="296" r:id="rId8"/>
    <p:sldId id="300" r:id="rId9"/>
    <p:sldId id="304" r:id="rId10"/>
    <p:sldId id="297" r:id="rId11"/>
    <p:sldId id="290" r:id="rId12"/>
    <p:sldId id="306" r:id="rId13"/>
    <p:sldId id="29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A3E0D-90A6-40B4-B73C-A950BA19F505}"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4EC0B-24BF-484A-9F50-63B11812E7BE}" type="slidenum">
              <a:rPr lang="en-US" smtClean="0"/>
              <a:t>‹#›</a:t>
            </a:fld>
            <a:endParaRPr lang="en-US"/>
          </a:p>
        </p:txBody>
      </p:sp>
    </p:spTree>
    <p:extLst>
      <p:ext uri="{BB962C8B-B14F-4D97-AF65-F5344CB8AC3E}">
        <p14:creationId xmlns:p14="http://schemas.microsoft.com/office/powerpoint/2010/main" val="185697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4EC0B-24BF-484A-9F50-63B11812E7BE}" type="slidenum">
              <a:rPr lang="en-US" smtClean="0"/>
              <a:t>1</a:t>
            </a:fld>
            <a:endParaRPr lang="en-US"/>
          </a:p>
        </p:txBody>
      </p:sp>
    </p:spTree>
    <p:extLst>
      <p:ext uri="{BB962C8B-B14F-4D97-AF65-F5344CB8AC3E}">
        <p14:creationId xmlns:p14="http://schemas.microsoft.com/office/powerpoint/2010/main" val="314188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EC663-DBB6-48D7-92C0-4BBAE5F97F66}"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349CA-FCBE-4219-A16C-D4A37F607770}"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B9A677-0941-42B3-8DA4-2ED17E10BB69}"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3F4EC6-EAF8-4A59-8AE7-036B0B39F28B}"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5D156-F6C6-4BC3-A402-43226431BB8C}"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650887-C928-4422-850A-5CE91FDCAD3F}" type="datetime1">
              <a:rPr lang="en-US" smtClean="0"/>
              <a:t>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C07D87-EAB0-422E-8CA2-12E367A687A3}" type="datetime1">
              <a:rPr lang="en-US" smtClean="0"/>
              <a:t>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5ADE6-637E-40A6-997F-5626907E2EF0}"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C0D4A-318D-44FA-97DE-089F2E4F0E1D}"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926EEA-85F4-4783-9DCA-7B3FAD04102B}"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DB187-7921-4B77-8421-086F237149FC}"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40659-E0E3-44B5-943D-EEED5FB88F73}"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BCCBA-0CD1-4CA9-851B-4F0858205020}" type="datetime1">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06356A-1BDE-44F3-AA84-4013716A97A5}" type="datetime1">
              <a:rPr lang="en-US" smtClean="0"/>
              <a:t>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68464E-15A3-45EE-B9AF-750AC1FAF66D}" type="datetime1">
              <a:rPr lang="en-US" smtClean="0"/>
              <a:t>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00C7A2-E113-4124-A1D6-90D50E9B9D03}" type="datetime1">
              <a:rPr lang="en-US" smtClean="0"/>
              <a:t>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D5CDD-CEC8-4D29-9B58-514B2059AF09}" type="datetime1">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213059-7D02-4609-97C0-893458EB4236}" type="datetime1">
              <a:rPr lang="en-US" smtClean="0"/>
              <a:t>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odejs.org/en/" TargetMode="External"/><Relationship Id="rId7" Type="http://schemas.openxmlformats.org/officeDocument/2006/relationships/hyperlink" Target="https://react-icons.github.io/react-icons/"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 Id="rId6" Type="http://schemas.openxmlformats.org/officeDocument/2006/relationships/hyperlink" Target="https://www.npmjs.com/package/nodemon" TargetMode="External"/><Relationship Id="rId5" Type="http://schemas.openxmlformats.org/officeDocument/2006/relationships/hyperlink" Target="https://expressjs.com/" TargetMode="External"/><Relationship Id="rId4" Type="http://schemas.openxmlformats.org/officeDocument/2006/relationships/hyperlink" Target="https://www.mongod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
        <p:nvSpPr>
          <p:cNvPr id="2" name="Rectangle 1"/>
          <p:cNvSpPr/>
          <p:nvPr/>
        </p:nvSpPr>
        <p:spPr>
          <a:xfrm>
            <a:off x="5658120" y="3212815"/>
            <a:ext cx="6096000" cy="3077766"/>
          </a:xfrm>
          <a:prstGeom prst="rect">
            <a:avLst/>
          </a:prstGeom>
        </p:spPr>
        <p:txBody>
          <a:bodyPr>
            <a:spAutoFit/>
          </a:bodyPr>
          <a:lstStyle/>
          <a:p>
            <a:pPr algn="ctr"/>
            <a:r>
              <a:rPr lang="en-US" sz="1600" b="1" dirty="0">
                <a:latin typeface="Arial Black" panose="020B0A04020102020204" pitchFamily="34" charset="0"/>
              </a:rPr>
              <a:t>Submitted By </a:t>
            </a:r>
          </a:p>
          <a:p>
            <a:pPr algn="ctr"/>
            <a:r>
              <a:rPr lang="en-US" sz="2400" dirty="0">
                <a:solidFill>
                  <a:schemeClr val="tx2"/>
                </a:solidFill>
                <a:latin typeface="Arial Black" panose="020B0A04020102020204" pitchFamily="34" charset="0"/>
              </a:rPr>
              <a:t>Md Nur A </a:t>
            </a:r>
            <a:r>
              <a:rPr lang="en-US" sz="2400" dirty="0" err="1">
                <a:solidFill>
                  <a:schemeClr val="tx2"/>
                </a:solidFill>
                <a:latin typeface="Arial Black" panose="020B0A04020102020204" pitchFamily="34" charset="0"/>
              </a:rPr>
              <a:t>Neouse</a:t>
            </a:r>
            <a:endParaRPr lang="en-US" sz="2400" dirty="0">
              <a:solidFill>
                <a:schemeClr val="tx2"/>
              </a:solidFill>
              <a:latin typeface="Arial Black" panose="020B0A04020102020204" pitchFamily="34" charset="0"/>
            </a:endParaRPr>
          </a:p>
          <a:p>
            <a:pPr algn="ctr"/>
            <a:r>
              <a:rPr lang="en-US" dirty="0">
                <a:solidFill>
                  <a:schemeClr val="accent2">
                    <a:lumMod val="60000"/>
                    <a:lumOff val="40000"/>
                  </a:schemeClr>
                </a:solidFill>
                <a:latin typeface="Arial Black" panose="020B0A04020102020204" pitchFamily="34" charset="0"/>
                <a:cs typeface="Adobe Arabic" panose="02040503050201020203" pitchFamily="18" charset="-78"/>
              </a:rPr>
              <a:t>ID: 193002093 </a:t>
            </a:r>
          </a:p>
          <a:p>
            <a:pPr algn="ctr"/>
            <a:r>
              <a:rPr lang="en-US" sz="2400" dirty="0">
                <a:solidFill>
                  <a:schemeClr val="tx1">
                    <a:lumMod val="95000"/>
                  </a:schemeClr>
                </a:solidFill>
                <a:latin typeface="Arial Black" panose="020B0A04020102020204" pitchFamily="34" charset="0"/>
                <a:cs typeface="Adobe Arabic" panose="02040503050201020203" pitchFamily="18" charset="-78"/>
              </a:rPr>
              <a:t>Jakirul Islam</a:t>
            </a:r>
          </a:p>
          <a:p>
            <a:pPr algn="ctr"/>
            <a:r>
              <a:rPr lang="en-US" dirty="0">
                <a:solidFill>
                  <a:schemeClr val="accent2">
                    <a:lumMod val="60000"/>
                    <a:lumOff val="40000"/>
                  </a:schemeClr>
                </a:solidFill>
                <a:latin typeface="Arial Black" panose="020B0A04020102020204" pitchFamily="34" charset="0"/>
                <a:cs typeface="Adobe Arabic" panose="02040503050201020203" pitchFamily="18" charset="-78"/>
              </a:rPr>
              <a:t>ID: 193002101</a:t>
            </a:r>
          </a:p>
          <a:p>
            <a:pPr algn="ctr"/>
            <a:r>
              <a:rPr lang="en-US" sz="2000" dirty="0" err="1">
                <a:latin typeface="Arial Black" panose="020B0A04020102020204" pitchFamily="34" charset="0"/>
                <a:cs typeface="Adobe Arabic" panose="02040503050201020203" pitchFamily="18" charset="-78"/>
              </a:rPr>
              <a:t>Nazifa</a:t>
            </a:r>
            <a:r>
              <a:rPr lang="en-US" sz="2000" dirty="0">
                <a:latin typeface="Arial Black" panose="020B0A04020102020204" pitchFamily="34" charset="0"/>
                <a:cs typeface="Adobe Arabic" panose="02040503050201020203" pitchFamily="18" charset="-78"/>
              </a:rPr>
              <a:t> </a:t>
            </a:r>
            <a:r>
              <a:rPr lang="en-US" sz="2000" dirty="0" err="1">
                <a:latin typeface="Arial Black" panose="020B0A04020102020204" pitchFamily="34" charset="0"/>
                <a:cs typeface="Adobe Arabic" panose="02040503050201020203" pitchFamily="18" charset="-78"/>
              </a:rPr>
              <a:t>Alam</a:t>
            </a:r>
            <a:r>
              <a:rPr lang="en-US" sz="2000" dirty="0">
                <a:latin typeface="Arial Black" panose="020B0A04020102020204" pitchFamily="34" charset="0"/>
                <a:cs typeface="Adobe Arabic" panose="02040503050201020203" pitchFamily="18" charset="-78"/>
              </a:rPr>
              <a:t> </a:t>
            </a:r>
            <a:r>
              <a:rPr lang="en-US" sz="2000" dirty="0" err="1">
                <a:latin typeface="Arial Black" panose="020B0A04020102020204" pitchFamily="34" charset="0"/>
                <a:cs typeface="Adobe Arabic" panose="02040503050201020203" pitchFamily="18" charset="-78"/>
              </a:rPr>
              <a:t>Nowrin</a:t>
            </a:r>
            <a:endParaRPr lang="en-US" sz="2000" dirty="0">
              <a:latin typeface="Arial Black" panose="020B0A04020102020204" pitchFamily="34" charset="0"/>
              <a:cs typeface="Adobe Arabic" panose="02040503050201020203" pitchFamily="18" charset="-78"/>
            </a:endParaRPr>
          </a:p>
          <a:p>
            <a:pPr algn="ctr"/>
            <a:r>
              <a:rPr lang="en-US" b="1" dirty="0">
                <a:solidFill>
                  <a:schemeClr val="accent2">
                    <a:lumMod val="60000"/>
                    <a:lumOff val="40000"/>
                  </a:schemeClr>
                </a:solidFill>
                <a:latin typeface="Adobe Caslon Pro" panose="0205050205050A020403"/>
                <a:cs typeface="Adobe Arabic" panose="02040503050201020203" pitchFamily="18" charset="-78"/>
              </a:rPr>
              <a:t>ID:193002103</a:t>
            </a:r>
          </a:p>
          <a:p>
            <a:pPr algn="ctr"/>
            <a:r>
              <a:rPr lang="en-US" b="1" dirty="0">
                <a:solidFill>
                  <a:schemeClr val="accent2">
                    <a:lumMod val="60000"/>
                    <a:lumOff val="40000"/>
                  </a:schemeClr>
                </a:solidFill>
                <a:latin typeface="Adobe Caslon Pro" panose="0205050205050A020403" pitchFamily="18" charset="0"/>
              </a:rPr>
              <a:t>Department Of CSE</a:t>
            </a:r>
          </a:p>
          <a:p>
            <a:pPr algn="ctr"/>
            <a:r>
              <a:rPr lang="en-US" b="1" dirty="0">
                <a:solidFill>
                  <a:schemeClr val="accent2">
                    <a:lumMod val="60000"/>
                    <a:lumOff val="40000"/>
                  </a:schemeClr>
                </a:solidFill>
                <a:latin typeface="Adobe Caslon Pro" panose="0205050205050A020403" pitchFamily="18" charset="0"/>
              </a:rPr>
              <a:t>Green  University of Bangladesh</a:t>
            </a:r>
          </a:p>
          <a:p>
            <a:pPr algn="ctr"/>
            <a:endParaRPr lang="en-US" b="1" dirty="0">
              <a:solidFill>
                <a:schemeClr val="accent2">
                  <a:lumMod val="60000"/>
                  <a:lumOff val="40000"/>
                </a:schemeClr>
              </a:solidFill>
              <a:latin typeface="Adobe Caslon Pro" panose="0205050205050A020403" pitchFamily="18" charset="0"/>
            </a:endParaRPr>
          </a:p>
        </p:txBody>
      </p:sp>
      <p:sp>
        <p:nvSpPr>
          <p:cNvPr id="3" name="Rectangle 2"/>
          <p:cNvSpPr/>
          <p:nvPr/>
        </p:nvSpPr>
        <p:spPr>
          <a:xfrm>
            <a:off x="321820" y="3497015"/>
            <a:ext cx="6096000" cy="1631216"/>
          </a:xfrm>
          <a:prstGeom prst="rect">
            <a:avLst/>
          </a:prstGeom>
        </p:spPr>
        <p:txBody>
          <a:bodyPr>
            <a:spAutoFit/>
          </a:bodyPr>
          <a:lstStyle/>
          <a:p>
            <a:pPr algn="ctr"/>
            <a:r>
              <a:rPr lang="en-US" sz="1600" b="1" dirty="0">
                <a:latin typeface="Arial Black" panose="020B0A04020102020204" pitchFamily="34" charset="0"/>
              </a:rPr>
              <a:t>Submitted To</a:t>
            </a:r>
            <a:endParaRPr lang="en-US" sz="1600" b="1" u="sng" dirty="0"/>
          </a:p>
          <a:p>
            <a:pPr algn="ctr"/>
            <a:r>
              <a:rPr lang="en-US" b="1" dirty="0">
                <a:solidFill>
                  <a:schemeClr val="accent1">
                    <a:lumMod val="40000"/>
                    <a:lumOff val="60000"/>
                  </a:schemeClr>
                </a:solidFill>
                <a:latin typeface="Adobe Caslon Pro Bold" panose="0205070206050A020403" pitchFamily="18" charset="0"/>
              </a:rPr>
              <a:t> </a:t>
            </a:r>
            <a:r>
              <a:rPr lang="en-US" sz="2400" b="1" dirty="0" err="1">
                <a:latin typeface="Arial Black" panose="020B0A04020102020204" pitchFamily="34" charset="0"/>
              </a:rPr>
              <a:t>Feroza</a:t>
            </a:r>
            <a:r>
              <a:rPr lang="en-US" sz="2400" b="1" dirty="0">
                <a:latin typeface="Arial Black" panose="020B0A04020102020204" pitchFamily="34" charset="0"/>
              </a:rPr>
              <a:t> </a:t>
            </a:r>
            <a:r>
              <a:rPr lang="en-US" sz="2400" b="1" dirty="0" err="1">
                <a:latin typeface="Arial Black" panose="020B0A04020102020204" pitchFamily="34" charset="0"/>
              </a:rPr>
              <a:t>Naznin</a:t>
            </a:r>
            <a:endParaRPr lang="en-US" sz="2400" b="1" dirty="0">
              <a:latin typeface="Arial Black" panose="020B0A04020102020204" pitchFamily="34" charset="0"/>
            </a:endParaRPr>
          </a:p>
          <a:p>
            <a:pPr algn="ctr"/>
            <a:r>
              <a:rPr lang="en-US" b="1" dirty="0">
                <a:solidFill>
                  <a:schemeClr val="accent2">
                    <a:lumMod val="60000"/>
                    <a:lumOff val="40000"/>
                  </a:schemeClr>
                </a:solidFill>
              </a:rPr>
              <a:t> Lecturer</a:t>
            </a:r>
          </a:p>
          <a:p>
            <a:pPr algn="ctr"/>
            <a:r>
              <a:rPr lang="en-US" b="1" dirty="0">
                <a:solidFill>
                  <a:schemeClr val="accent2">
                    <a:lumMod val="60000"/>
                    <a:lumOff val="40000"/>
                  </a:schemeClr>
                </a:solidFill>
              </a:rPr>
              <a:t> Department of CSE </a:t>
            </a:r>
          </a:p>
          <a:p>
            <a:pPr algn="ct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Green University of Bangladesh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20" y="168275"/>
            <a:ext cx="5065844" cy="1790282"/>
          </a:xfrm>
          <a:prstGeom prst="rect">
            <a:avLst/>
          </a:prstGeom>
        </p:spPr>
      </p:pic>
      <p:sp>
        <p:nvSpPr>
          <p:cNvPr id="9" name="Rectangle 8"/>
          <p:cNvSpPr/>
          <p:nvPr/>
        </p:nvSpPr>
        <p:spPr>
          <a:xfrm>
            <a:off x="3129566" y="2073163"/>
            <a:ext cx="6722772" cy="646331"/>
          </a:xfrm>
          <a:prstGeom prst="rect">
            <a:avLst/>
          </a:prstGeom>
        </p:spPr>
        <p:txBody>
          <a:bodyPr wrap="square">
            <a:spAutoFit/>
          </a:bodyPr>
          <a:lstStyle/>
          <a:p>
            <a:r>
              <a:rPr lang="en-US" sz="3600" b="1" dirty="0">
                <a:solidFill>
                  <a:schemeClr val="accent3">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Daily </a:t>
            </a:r>
            <a:r>
              <a:rPr lang="en-US" sz="3600" b="1" dirty="0">
                <a:solidFill>
                  <a:schemeClr val="accent3">
                    <a:lumMod val="40000"/>
                    <a:lumOff val="60000"/>
                  </a:schemeClr>
                </a:solidFill>
                <a:latin typeface="Calibri" panose="020F0502020204030204" pitchFamily="34" charset="0"/>
                <a:cs typeface="Calibri" panose="020F0502020204030204" pitchFamily="34" charset="0"/>
              </a:rPr>
              <a:t>Mart</a:t>
            </a:r>
            <a:r>
              <a:rPr lang="en-US" sz="3600" b="1" dirty="0">
                <a:solidFill>
                  <a:schemeClr val="accent3">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Ecommerce website</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66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a:t>
            </a:r>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
        <p:nvSpPr>
          <p:cNvPr id="3" name="Content Placeholder 2"/>
          <p:cNvSpPr>
            <a:spLocks noGrp="1"/>
          </p:cNvSpPr>
          <p:nvPr>
            <p:ph idx="1"/>
          </p:nvPr>
        </p:nvSpPr>
        <p:spPr>
          <a:xfrm>
            <a:off x="763446" y="1535028"/>
            <a:ext cx="8946541" cy="4195481"/>
          </a:xfrm>
        </p:spPr>
        <p:txBody>
          <a:bodyPr/>
          <a:lstStyle/>
          <a:p>
            <a:pPr>
              <a:buFont typeface="Wingdings" panose="05000000000000000000" pitchFamily="2" charset="2"/>
              <a:buChar char="q"/>
            </a:pPr>
            <a:r>
              <a:rPr lang="en-US" dirty="0"/>
              <a:t>For developing this project we used some trending technology as we mentioned before.</a:t>
            </a:r>
          </a:p>
          <a:p>
            <a:pPr>
              <a:buFont typeface="Wingdings" panose="05000000000000000000" pitchFamily="2" charset="2"/>
              <a:buChar char="q"/>
            </a:pPr>
            <a:r>
              <a:rPr lang="en-US" dirty="0"/>
              <a:t>We used React for the full front end of this project and most of the functionality we did with react.</a:t>
            </a:r>
          </a:p>
          <a:p>
            <a:pPr>
              <a:buFont typeface="Wingdings" panose="05000000000000000000" pitchFamily="2" charset="2"/>
              <a:buChar char="q"/>
            </a:pPr>
            <a:r>
              <a:rPr lang="en-US" dirty="0"/>
              <a:t>For the backend we used node.js which is a </a:t>
            </a:r>
            <a:r>
              <a:rPr lang="en-US" dirty="0" err="1"/>
              <a:t>javaScript</a:t>
            </a:r>
            <a:r>
              <a:rPr lang="en-US" dirty="0"/>
              <a:t> runtime and we also connect </a:t>
            </a:r>
            <a:r>
              <a:rPr lang="en-US" dirty="0" err="1"/>
              <a:t>mongoDB</a:t>
            </a:r>
            <a:r>
              <a:rPr lang="en-US" dirty="0"/>
              <a:t> database with node.js.</a:t>
            </a:r>
          </a:p>
          <a:p>
            <a:pPr>
              <a:buFont typeface="Wingdings" panose="05000000000000000000" pitchFamily="2" charset="2"/>
              <a:buChar char="q"/>
            </a:pPr>
            <a:r>
              <a:rPr lang="en-US" dirty="0"/>
              <a:t>Developing this project is not so easy for us. We taken a lot of help from </a:t>
            </a:r>
            <a:r>
              <a:rPr lang="en-US" dirty="0" err="1"/>
              <a:t>interntet</a:t>
            </a:r>
            <a:r>
              <a:rPr lang="en-US" dirty="0"/>
              <a:t> resources.</a:t>
            </a:r>
          </a:p>
        </p:txBody>
      </p:sp>
      <p:pic>
        <p:nvPicPr>
          <p:cNvPr id="2050" name="Picture 2" descr="RoadMap to learn MERN Stack for Beginners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69" y="4296871"/>
            <a:ext cx="4742082" cy="224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3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9046"/>
          </a:xfrm>
        </p:spPr>
        <p:txBody>
          <a:bodyPr/>
          <a:lstStyle/>
          <a:p>
            <a:r>
              <a:rPr lang="en-US" sz="3600" b="1" dirty="0"/>
              <a:t>Necessity of a </a:t>
            </a:r>
            <a:r>
              <a:rPr lang="en-US" sz="3600" b="1" dirty="0" err="1"/>
              <a:t>Daliy</a:t>
            </a:r>
            <a:r>
              <a:rPr lang="en-US" sz="3600" b="1" dirty="0"/>
              <a:t> mart ecommerce website</a:t>
            </a:r>
            <a:endParaRPr lang="en-US"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
        <p:nvSpPr>
          <p:cNvPr id="5" name="Content Placeholder 4"/>
          <p:cNvSpPr>
            <a:spLocks noGrp="1"/>
          </p:cNvSpPr>
          <p:nvPr>
            <p:ph idx="1"/>
          </p:nvPr>
        </p:nvSpPr>
        <p:spPr>
          <a:xfrm>
            <a:off x="841573" y="1561764"/>
            <a:ext cx="8448084" cy="3560494"/>
          </a:xfrm>
        </p:spPr>
        <p:txBody>
          <a:bodyPr/>
          <a:lstStyle/>
          <a:p>
            <a:r>
              <a:rPr lang="en-US" dirty="0"/>
              <a:t>Faster buying process.</a:t>
            </a:r>
          </a:p>
          <a:p>
            <a:r>
              <a:rPr lang="en-US" dirty="0"/>
              <a:t>Store and product listing creation.</a:t>
            </a:r>
          </a:p>
          <a:p>
            <a:r>
              <a:rPr lang="en-US" dirty="0"/>
              <a:t>Cost reduction.</a:t>
            </a:r>
          </a:p>
          <a:p>
            <a:r>
              <a:rPr lang="en-US" dirty="0"/>
              <a:t>Affordable advertising and marketing.</a:t>
            </a:r>
          </a:p>
          <a:p>
            <a:r>
              <a:rPr lang="en-US" dirty="0"/>
              <a:t>Flexibility for customers.</a:t>
            </a:r>
          </a:p>
          <a:p>
            <a:r>
              <a:rPr lang="en-US" dirty="0"/>
              <a:t>No reach limitations.</a:t>
            </a:r>
          </a:p>
          <a:p>
            <a:r>
              <a:rPr lang="en-US" dirty="0"/>
              <a:t>Product and price comparison.</a:t>
            </a:r>
          </a:p>
          <a:p>
            <a:r>
              <a:rPr lang="en-US" dirty="0"/>
              <a:t>Faster response to buyer/market demands.</a:t>
            </a:r>
          </a:p>
          <a:p>
            <a:endParaRPr lang="en-US" dirty="0"/>
          </a:p>
        </p:txBody>
      </p:sp>
    </p:spTree>
    <p:extLst>
      <p:ext uri="{BB962C8B-B14F-4D97-AF65-F5344CB8AC3E}">
        <p14:creationId xmlns:p14="http://schemas.microsoft.com/office/powerpoint/2010/main" val="425292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future work:</a:t>
            </a:r>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
        <p:nvSpPr>
          <p:cNvPr id="3" name="Content Placeholder 2"/>
          <p:cNvSpPr>
            <a:spLocks noGrp="1"/>
          </p:cNvSpPr>
          <p:nvPr>
            <p:ph idx="1"/>
          </p:nvPr>
        </p:nvSpPr>
        <p:spPr>
          <a:xfrm>
            <a:off x="763446" y="1535029"/>
            <a:ext cx="8946541" cy="2583818"/>
          </a:xfrm>
        </p:spPr>
        <p:txBody>
          <a:bodyPr/>
          <a:lstStyle/>
          <a:p>
            <a:pPr marL="0" indent="0">
              <a:buNone/>
            </a:pPr>
            <a:r>
              <a:rPr lang="en-US" dirty="0"/>
              <a:t>There are lots of scope in this project for future work.</a:t>
            </a:r>
          </a:p>
          <a:p>
            <a:pPr>
              <a:buFont typeface="Wingdings" panose="05000000000000000000" pitchFamily="2" charset="2"/>
              <a:buChar char="q"/>
            </a:pPr>
            <a:r>
              <a:rPr lang="en-US" dirty="0"/>
              <a:t>We will add </a:t>
            </a:r>
            <a:r>
              <a:rPr lang="en-US" dirty="0" err="1"/>
              <a:t>github</a:t>
            </a:r>
            <a:r>
              <a:rPr lang="en-US" dirty="0"/>
              <a:t>, </a:t>
            </a:r>
            <a:r>
              <a:rPr lang="en-US" dirty="0" err="1"/>
              <a:t>facebook</a:t>
            </a:r>
            <a:r>
              <a:rPr lang="en-US" dirty="0"/>
              <a:t> , and email password authentication system.</a:t>
            </a:r>
          </a:p>
          <a:p>
            <a:pPr>
              <a:buFont typeface="Wingdings" panose="05000000000000000000" pitchFamily="2" charset="2"/>
              <a:buChar char="q"/>
            </a:pPr>
            <a:r>
              <a:rPr lang="en-US" dirty="0"/>
              <a:t>We will add more feature in user and admin dashboard.</a:t>
            </a:r>
          </a:p>
          <a:p>
            <a:pPr>
              <a:buFont typeface="Wingdings" panose="05000000000000000000" pitchFamily="2" charset="2"/>
              <a:buChar char="q"/>
            </a:pPr>
            <a:r>
              <a:rPr lang="en-US" dirty="0"/>
              <a:t>We will add more route like contact , about us and etc.</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9852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Reference:</a:t>
            </a:r>
            <a:br>
              <a:rPr lang="en-US" sz="3600" b="1" dirty="0"/>
            </a:br>
            <a:endParaRPr lang="en-US" sz="3600" b="1" dirty="0"/>
          </a:p>
        </p:txBody>
      </p:sp>
      <p:sp>
        <p:nvSpPr>
          <p:cNvPr id="3" name="Content Placeholder 2"/>
          <p:cNvSpPr>
            <a:spLocks noGrp="1"/>
          </p:cNvSpPr>
          <p:nvPr>
            <p:ph idx="1"/>
          </p:nvPr>
        </p:nvSpPr>
        <p:spPr>
          <a:xfrm>
            <a:off x="779631" y="1648316"/>
            <a:ext cx="8946541" cy="3983741"/>
          </a:xfrm>
        </p:spPr>
        <p:txBody>
          <a:bodyPr/>
          <a:lstStyle/>
          <a:p>
            <a:r>
              <a:rPr lang="en-US" dirty="0">
                <a:hlinkClick r:id="rId2"/>
              </a:rPr>
              <a:t>https://reactjs.org/</a:t>
            </a:r>
            <a:endParaRPr lang="en-US" dirty="0"/>
          </a:p>
          <a:p>
            <a:r>
              <a:rPr lang="en-US" dirty="0">
                <a:hlinkClick r:id="rId3"/>
              </a:rPr>
              <a:t>https://nodejs.org/en/</a:t>
            </a:r>
            <a:endParaRPr lang="en-US" dirty="0"/>
          </a:p>
          <a:p>
            <a:r>
              <a:rPr lang="en-US" dirty="0">
                <a:hlinkClick r:id="rId4"/>
              </a:rPr>
              <a:t>https://www.mongodb.com/</a:t>
            </a:r>
            <a:endParaRPr lang="en-US" dirty="0"/>
          </a:p>
          <a:p>
            <a:r>
              <a:rPr lang="en-US" dirty="0">
                <a:hlinkClick r:id="rId5"/>
              </a:rPr>
              <a:t>https://expressjs.com/</a:t>
            </a:r>
            <a:endParaRPr lang="en-US" dirty="0"/>
          </a:p>
          <a:p>
            <a:r>
              <a:rPr lang="en-US" dirty="0">
                <a:hlinkClick r:id="rId6"/>
              </a:rPr>
              <a:t>https://www.npmjs.com/package/nodemon</a:t>
            </a:r>
            <a:endParaRPr lang="en-US" dirty="0"/>
          </a:p>
          <a:p>
            <a:r>
              <a:rPr lang="en-US" dirty="0">
                <a:hlinkClick r:id="rId7"/>
              </a:rPr>
              <a:t>https://react-icons.github.io/react-icons/</a:t>
            </a:r>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53754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999" y="1063416"/>
            <a:ext cx="8946541" cy="4195481"/>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7200" b="1" dirty="0"/>
              <a:t>Thank You</a:t>
            </a:r>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60744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85522"/>
            <a:ext cx="9404723" cy="1367726"/>
          </a:xfrm>
        </p:spPr>
        <p:txBody>
          <a:bodyPr/>
          <a:lstStyle/>
          <a:p>
            <a:r>
              <a:rPr lang="en-US" b="1" dirty="0"/>
              <a:t>Content:</a:t>
            </a:r>
          </a:p>
        </p:txBody>
      </p:sp>
      <p:sp>
        <p:nvSpPr>
          <p:cNvPr id="3" name="Content Placeholder 2"/>
          <p:cNvSpPr>
            <a:spLocks noGrp="1"/>
          </p:cNvSpPr>
          <p:nvPr>
            <p:ph idx="1"/>
          </p:nvPr>
        </p:nvSpPr>
        <p:spPr>
          <a:xfrm>
            <a:off x="779631" y="1405555"/>
            <a:ext cx="8946541" cy="3732887"/>
          </a:xfrm>
        </p:spPr>
        <p:txBody>
          <a:bodyPr>
            <a:normAutofit/>
          </a:bodyPr>
          <a:lstStyle/>
          <a:p>
            <a:r>
              <a:rPr lang="en-US" dirty="0"/>
              <a:t>What is a website ?</a:t>
            </a:r>
          </a:p>
          <a:p>
            <a:r>
              <a:rPr lang="en-US" dirty="0"/>
              <a:t>Project Introduction</a:t>
            </a:r>
          </a:p>
          <a:p>
            <a:r>
              <a:rPr lang="en-US" dirty="0"/>
              <a:t>Necessity of a Daily mart e-commerce website</a:t>
            </a:r>
          </a:p>
          <a:p>
            <a:r>
              <a:rPr lang="en-US" dirty="0"/>
              <a:t>Features of this website</a:t>
            </a:r>
          </a:p>
          <a:p>
            <a:r>
              <a:rPr lang="en-US" dirty="0"/>
              <a:t>Development</a:t>
            </a:r>
          </a:p>
          <a:p>
            <a:r>
              <a:rPr lang="en-US" dirty="0"/>
              <a:t>Scope of future work</a:t>
            </a:r>
          </a:p>
          <a:p>
            <a:r>
              <a:rPr lang="en-US" dirty="0"/>
              <a:t>Reference</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86097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What is a website?</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
        <p:nvSpPr>
          <p:cNvPr id="7" name="Content Placeholder 2"/>
          <p:cNvSpPr txBox="1">
            <a:spLocks/>
          </p:cNvSpPr>
          <p:nvPr/>
        </p:nvSpPr>
        <p:spPr>
          <a:xfrm>
            <a:off x="746146" y="1582439"/>
            <a:ext cx="10444593" cy="28822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0" i="0" dirty="0">
                <a:solidFill>
                  <a:srgbClr val="E4E6EB"/>
                </a:solidFill>
                <a:effectLst/>
                <a:latin typeface="Segoe UI Historic" panose="020B0502040204020203" pitchFamily="34" charset="0"/>
              </a:rPr>
              <a:t>A collection of publicly accessible, interlinked web pages</a:t>
            </a:r>
          </a:p>
          <a:p>
            <a:r>
              <a:rPr lang="en-US" b="0" i="0" dirty="0">
                <a:solidFill>
                  <a:srgbClr val="E4E6EB"/>
                </a:solidFill>
                <a:effectLst/>
                <a:latin typeface="Segoe UI Historic" panose="020B0502040204020203" pitchFamily="34" charset="0"/>
              </a:rPr>
              <a:t>shares single domain name</a:t>
            </a:r>
          </a:p>
          <a:p>
            <a:r>
              <a:rPr lang="en-US" b="0" i="0" dirty="0">
                <a:solidFill>
                  <a:srgbClr val="E4E6EB"/>
                </a:solidFill>
                <a:effectLst/>
                <a:latin typeface="Segoe UI Historic" panose="020B0502040204020203" pitchFamily="34" charset="0"/>
              </a:rPr>
              <a:t>created by an individual or groups</a:t>
            </a:r>
          </a:p>
          <a:p>
            <a:r>
              <a:rPr lang="en-US" b="0" i="0" dirty="0">
                <a:solidFill>
                  <a:srgbClr val="E4E6EB"/>
                </a:solidFill>
                <a:effectLst/>
                <a:latin typeface="Segoe UI Historic" panose="020B0502040204020203" pitchFamily="34" charset="0"/>
              </a:rPr>
              <a:t>serve various purposes</a:t>
            </a:r>
            <a:endParaRPr lang="en-US" dirty="0"/>
          </a:p>
        </p:txBody>
      </p:sp>
      <p:pic>
        <p:nvPicPr>
          <p:cNvPr id="1026" name="Picture 2" descr="What is Website Builder? What are Its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495" y="3173722"/>
            <a:ext cx="5883930" cy="323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38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Introduction:</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49" y="1614300"/>
            <a:ext cx="11011040" cy="4298511"/>
          </a:xfrm>
          <a:prstGeom prst="rect">
            <a:avLst/>
          </a:prstGeom>
        </p:spPr>
      </p:pic>
    </p:spTree>
    <p:extLst>
      <p:ext uri="{BB962C8B-B14F-4D97-AF65-F5344CB8AC3E}">
        <p14:creationId xmlns:p14="http://schemas.microsoft.com/office/powerpoint/2010/main" val="149450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this website:</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
        <p:nvSpPr>
          <p:cNvPr id="3" name="Content Placeholder 2"/>
          <p:cNvSpPr>
            <a:spLocks noGrp="1"/>
          </p:cNvSpPr>
          <p:nvPr>
            <p:ph idx="1"/>
          </p:nvPr>
        </p:nvSpPr>
        <p:spPr>
          <a:xfrm>
            <a:off x="779631" y="1424199"/>
            <a:ext cx="8946541" cy="3091157"/>
          </a:xfrm>
        </p:spPr>
        <p:txBody>
          <a:bodyPr/>
          <a:lstStyle/>
          <a:p>
            <a:pPr marL="0" indent="0">
              <a:buNone/>
            </a:pPr>
            <a:endParaRPr lang="en-US" dirty="0"/>
          </a:p>
          <a:p>
            <a:pPr>
              <a:buFont typeface="Wingdings" panose="05000000000000000000" pitchFamily="2" charset="2"/>
              <a:buChar char="Ø"/>
            </a:pPr>
            <a:r>
              <a:rPr lang="en-US" dirty="0"/>
              <a:t>Authentication System</a:t>
            </a:r>
          </a:p>
          <a:p>
            <a:pPr>
              <a:buFont typeface="Wingdings" panose="05000000000000000000" pitchFamily="2" charset="2"/>
              <a:buChar char="Ø"/>
            </a:pPr>
            <a:r>
              <a:rPr lang="en-US" dirty="0"/>
              <a:t>Admin dashboard</a:t>
            </a:r>
          </a:p>
          <a:p>
            <a:pPr>
              <a:buFont typeface="Wingdings" panose="05000000000000000000" pitchFamily="2" charset="2"/>
              <a:buChar char="Ø"/>
            </a:pPr>
            <a:r>
              <a:rPr lang="en-US" dirty="0"/>
              <a:t>User Dashboard</a:t>
            </a:r>
          </a:p>
          <a:p>
            <a:pPr>
              <a:buFont typeface="Wingdings" panose="05000000000000000000" pitchFamily="2" charset="2"/>
              <a:buChar char="Ø"/>
            </a:pPr>
            <a:r>
              <a:rPr lang="en-US" dirty="0"/>
              <a:t>Payment Gateway</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45960A10-3260-4608-87E6-A99783F79B5C}"/>
              </a:ext>
            </a:extLst>
          </p:cNvPr>
          <p:cNvPicPr>
            <a:picLocks noChangeAspect="1"/>
          </p:cNvPicPr>
          <p:nvPr/>
        </p:nvPicPr>
        <p:blipFill>
          <a:blip r:embed="rId2"/>
          <a:stretch>
            <a:fillRect/>
          </a:stretch>
        </p:blipFill>
        <p:spPr>
          <a:xfrm>
            <a:off x="4142547" y="2356651"/>
            <a:ext cx="7433339" cy="4048631"/>
          </a:xfrm>
          <a:prstGeom prst="rect">
            <a:avLst/>
          </a:prstGeom>
        </p:spPr>
      </p:pic>
    </p:spTree>
    <p:extLst>
      <p:ext uri="{BB962C8B-B14F-4D97-AF65-F5344CB8AC3E}">
        <p14:creationId xmlns:p14="http://schemas.microsoft.com/office/powerpoint/2010/main" val="95517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Authentication System:</a:t>
            </a:r>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
        <p:nvSpPr>
          <p:cNvPr id="3" name="Content Placeholder 2"/>
          <p:cNvSpPr>
            <a:spLocks noGrp="1"/>
          </p:cNvSpPr>
          <p:nvPr>
            <p:ph idx="1"/>
          </p:nvPr>
        </p:nvSpPr>
        <p:spPr>
          <a:xfrm>
            <a:off x="771539" y="1365095"/>
            <a:ext cx="8946541" cy="4195481"/>
          </a:xfrm>
        </p:spPr>
        <p:txBody>
          <a:bodyPr/>
          <a:lstStyle/>
          <a:p>
            <a:pPr marL="0" indent="0">
              <a:buNone/>
            </a:pPr>
            <a:r>
              <a:rPr lang="en-US" dirty="0"/>
              <a:t>In Our website we used Google sign in for the authentication system and user registration. If an user or an admin want to go to the dashboard or want to access the private route he must be authenticated first then he will access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56" y="2765625"/>
            <a:ext cx="9453094" cy="3480723"/>
          </a:xfrm>
          <a:prstGeom prst="rect">
            <a:avLst/>
          </a:prstGeom>
        </p:spPr>
      </p:pic>
    </p:spTree>
    <p:extLst>
      <p:ext uri="{BB962C8B-B14F-4D97-AF65-F5344CB8AC3E}">
        <p14:creationId xmlns:p14="http://schemas.microsoft.com/office/powerpoint/2010/main" val="406226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Dashboard:</a:t>
            </a:r>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
        <p:nvSpPr>
          <p:cNvPr id="5" name="Content Placeholder 4">
            <a:extLst>
              <a:ext uri="{FF2B5EF4-FFF2-40B4-BE49-F238E27FC236}">
                <a16:creationId xmlns:a16="http://schemas.microsoft.com/office/drawing/2014/main" id="{A4C3D531-A80A-4925-AD3F-0491AF373F3E}"/>
              </a:ext>
            </a:extLst>
          </p:cNvPr>
          <p:cNvSpPr>
            <a:spLocks noGrp="1"/>
          </p:cNvSpPr>
          <p:nvPr>
            <p:ph idx="1"/>
          </p:nvPr>
        </p:nvSpPr>
        <p:spPr>
          <a:xfrm>
            <a:off x="1103312" y="2052918"/>
            <a:ext cx="4171053" cy="4195481"/>
          </a:xfrm>
        </p:spPr>
        <p:txBody>
          <a:bodyPr/>
          <a:lstStyle/>
          <a:p>
            <a:pPr marL="0" indent="0">
              <a:buNone/>
            </a:pPr>
            <a:endParaRPr lang="en-US" dirty="0"/>
          </a:p>
          <a:p>
            <a:r>
              <a:rPr lang="en-US" dirty="0"/>
              <a:t>Manage product</a:t>
            </a:r>
          </a:p>
          <a:p>
            <a:r>
              <a:rPr lang="en-US" dirty="0"/>
              <a:t>Add Product</a:t>
            </a:r>
          </a:p>
          <a:p>
            <a:endParaRPr lang="en-US" dirty="0"/>
          </a:p>
        </p:txBody>
      </p:sp>
      <p:pic>
        <p:nvPicPr>
          <p:cNvPr id="8" name="Picture 7">
            <a:extLst>
              <a:ext uri="{FF2B5EF4-FFF2-40B4-BE49-F238E27FC236}">
                <a16:creationId xmlns:a16="http://schemas.microsoft.com/office/drawing/2014/main" id="{B3B80100-94CA-45DA-BF98-DEB782ED4047}"/>
              </a:ext>
            </a:extLst>
          </p:cNvPr>
          <p:cNvPicPr>
            <a:picLocks noChangeAspect="1"/>
          </p:cNvPicPr>
          <p:nvPr/>
        </p:nvPicPr>
        <p:blipFill>
          <a:blip r:embed="rId2"/>
          <a:stretch>
            <a:fillRect/>
          </a:stretch>
        </p:blipFill>
        <p:spPr>
          <a:xfrm>
            <a:off x="4354017" y="1853248"/>
            <a:ext cx="7745220" cy="4258134"/>
          </a:xfrm>
          <a:prstGeom prst="rect">
            <a:avLst/>
          </a:prstGeom>
        </p:spPr>
      </p:pic>
    </p:spTree>
    <p:extLst>
      <p:ext uri="{BB962C8B-B14F-4D97-AF65-F5344CB8AC3E}">
        <p14:creationId xmlns:p14="http://schemas.microsoft.com/office/powerpoint/2010/main" val="331308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Dashboard:</a:t>
            </a: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6" y="1393040"/>
            <a:ext cx="9221273" cy="4647152"/>
          </a:xfrm>
          <a:prstGeom prst="rect">
            <a:avLst/>
          </a:prstGeom>
        </p:spPr>
      </p:pic>
    </p:spTree>
    <p:extLst>
      <p:ext uri="{BB962C8B-B14F-4D97-AF65-F5344CB8AC3E}">
        <p14:creationId xmlns:p14="http://schemas.microsoft.com/office/powerpoint/2010/main" val="368867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Dashboard:</a:t>
            </a:r>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pic>
        <p:nvPicPr>
          <p:cNvPr id="6" name="Picture 5">
            <a:extLst>
              <a:ext uri="{FF2B5EF4-FFF2-40B4-BE49-F238E27FC236}">
                <a16:creationId xmlns:a16="http://schemas.microsoft.com/office/drawing/2014/main" id="{A8C46935-F25B-462D-AEE6-1920ABC2A54D}"/>
              </a:ext>
            </a:extLst>
          </p:cNvPr>
          <p:cNvPicPr>
            <a:picLocks noChangeAspect="1"/>
          </p:cNvPicPr>
          <p:nvPr/>
        </p:nvPicPr>
        <p:blipFill>
          <a:blip r:embed="rId2"/>
          <a:stretch>
            <a:fillRect/>
          </a:stretch>
        </p:blipFill>
        <p:spPr>
          <a:xfrm>
            <a:off x="1114631" y="1540565"/>
            <a:ext cx="10201275" cy="4572000"/>
          </a:xfrm>
          <a:prstGeom prst="rect">
            <a:avLst/>
          </a:prstGeom>
        </p:spPr>
      </p:pic>
    </p:spTree>
    <p:extLst>
      <p:ext uri="{BB962C8B-B14F-4D97-AF65-F5344CB8AC3E}">
        <p14:creationId xmlns:p14="http://schemas.microsoft.com/office/powerpoint/2010/main" val="427328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1973</TotalTime>
  <Words>429</Words>
  <Application>Microsoft Office PowerPoint</Application>
  <PresentationFormat>Widescreen</PresentationFormat>
  <Paragraphs>96</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Adobe Caslon Pro</vt:lpstr>
      <vt:lpstr>Adobe Caslon Pro Bold</vt:lpstr>
      <vt:lpstr>Arial</vt:lpstr>
      <vt:lpstr>Arial Black</vt:lpstr>
      <vt:lpstr>Calibri</vt:lpstr>
      <vt:lpstr>Century Gothic</vt:lpstr>
      <vt:lpstr>Segoe UI Historic</vt:lpstr>
      <vt:lpstr>Times New Roman</vt:lpstr>
      <vt:lpstr>Wingdings</vt:lpstr>
      <vt:lpstr>Wingdings 3</vt:lpstr>
      <vt:lpstr>Ion</vt:lpstr>
      <vt:lpstr>PowerPoint Presentation</vt:lpstr>
      <vt:lpstr>Content:</vt:lpstr>
      <vt:lpstr> What is a website?</vt:lpstr>
      <vt:lpstr>Project Introduction:</vt:lpstr>
      <vt:lpstr>Features of this website:</vt:lpstr>
      <vt:lpstr>Authentication System:</vt:lpstr>
      <vt:lpstr>Admin Dashboard:</vt:lpstr>
      <vt:lpstr>Admin Dashboard:</vt:lpstr>
      <vt:lpstr>User Dashboard:</vt:lpstr>
      <vt:lpstr>Development:</vt:lpstr>
      <vt:lpstr>Necessity of a Daliy mart ecommerce website</vt:lpstr>
      <vt:lpstr>Scope of future work:</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Rokonuzzaman Robin</dc:creator>
  <cp:lastModifiedBy>Jakirul Islam</cp:lastModifiedBy>
  <cp:revision>98</cp:revision>
  <dcterms:created xsi:type="dcterms:W3CDTF">2021-12-05T10:47:54Z</dcterms:created>
  <dcterms:modified xsi:type="dcterms:W3CDTF">2022-01-06T04:32:28Z</dcterms:modified>
</cp:coreProperties>
</file>