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61" r:id="rId2"/>
    <p:sldId id="257" r:id="rId3"/>
    <p:sldId id="263" r:id="rId4"/>
    <p:sldId id="266" r:id="rId5"/>
    <p:sldId id="265" r:id="rId6"/>
    <p:sldId id="267" r:id="rId7"/>
    <p:sldId id="264" r:id="rId8"/>
    <p:sldId id="269" r:id="rId9"/>
    <p:sldId id="260" r:id="rId10"/>
    <p:sldId id="270" r:id="rId11"/>
    <p:sldId id="271" r:id="rId12"/>
    <p:sldId id="262" r:id="rId13"/>
    <p:sldId id="273" r:id="rId14"/>
    <p:sldId id="274" r:id="rId15"/>
    <p:sldId id="272"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1"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02B7A41-2015-420D-BF2B-F130D308DA04}" type="datetimeFigureOut">
              <a:rPr lang="en-US" smtClean="0"/>
              <a:t>1/3/2022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DE11D14-B322-4F57-8CC7-F94E355D8279}"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900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188313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585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336155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02B7A41-2015-420D-BF2B-F130D308DA04}" type="datetimeFigureOut">
              <a:rPr lang="en-US" smtClean="0"/>
              <a:t>1/3/2022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DE11D14-B322-4F57-8CC7-F94E355D8279}"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664454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31260606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340651751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353375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190679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02B7A41-2015-420D-BF2B-F130D308DA04}" type="datetimeFigureOut">
              <a:rPr lang="en-US" smtClean="0"/>
              <a:t>1/3/2022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9DE11D14-B322-4F57-8CC7-F94E355D8279}"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243857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02B7A41-2015-420D-BF2B-F130D308DA04}" type="datetimeFigureOut">
              <a:rPr lang="en-US" smtClean="0"/>
              <a:t>1/3/2022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107719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4F6A3DE-DFED-4A93-9B3F-3EDA2A250F0D}" type="datetimeFigureOut">
              <a:rPr lang="en-US" smtClean="0"/>
              <a:t>1/3/2022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C9F1BEF-148D-4DF5-A130-B0D6B1708222}"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650093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9F3894-C8C6-482F-8615-45244ED81E81}"/>
              </a:ext>
            </a:extLst>
          </p:cNvPr>
          <p:cNvSpPr txBox="1"/>
          <p:nvPr/>
        </p:nvSpPr>
        <p:spPr>
          <a:xfrm>
            <a:off x="309488" y="121031"/>
            <a:ext cx="11662117" cy="30162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Arial" panose="020B0604020202020204"/>
                <a:ea typeface="+mn-ea"/>
                <a:cs typeface="+mn-cs"/>
              </a:rPr>
              <a:t>     </a:t>
            </a:r>
            <a:r>
              <a:rPr kumimoji="0" lang="en-US" sz="5400" b="0" i="0" u="none" strike="noStrike" kern="1200" cap="none" spc="0" normalizeH="0" baseline="0" noProof="0" dirty="0">
                <a:ln>
                  <a:noFill/>
                </a:ln>
                <a:solidFill>
                  <a:srgbClr val="C2F5FC">
                    <a:lumMod val="50000"/>
                  </a:srgbClr>
                </a:solidFill>
                <a:effectLst/>
                <a:uLnTx/>
                <a:uFillTx/>
                <a:latin typeface="Arial" panose="020B0604020202020204"/>
                <a:ea typeface="+mn-ea"/>
                <a:cs typeface="+mn-cs"/>
              </a:rPr>
              <a:t>Green University of Bangladesh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Arial" panose="020B0604020202020204"/>
                <a:ea typeface="+mn-ea"/>
                <a:cs typeface="+mn-cs"/>
              </a:rPr>
              <a:t>             </a:t>
            </a:r>
            <a:r>
              <a:rPr kumimoji="0" lang="en-US" sz="3200" b="0" i="0" u="none" strike="noStrike" kern="1200" cap="none" spc="0" normalizeH="0" baseline="0" noProof="0" dirty="0">
                <a:ln>
                  <a:noFill/>
                </a:ln>
                <a:solidFill>
                  <a:srgbClr val="4091F3"/>
                </a:solidFill>
                <a:effectLst/>
                <a:uLnTx/>
                <a:uFillTx/>
                <a:latin typeface="Arial" panose="020B0604020202020204"/>
                <a:ea typeface="+mn-ea"/>
                <a:cs typeface="+mn-cs"/>
              </a:rPr>
              <a:t>Department of Computer Science &amp; Engineering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4091F3"/>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a:ea typeface="+mn-ea"/>
                <a:cs typeface="+mn-cs"/>
              </a:rPr>
              <a:t>                                </a:t>
            </a:r>
            <a:r>
              <a:rPr kumimoji="0" lang="en-US" sz="2400" b="0" i="0" u="none" strike="noStrike" kern="1200" cap="none" spc="0" normalizeH="0" baseline="0" noProof="0" dirty="0">
                <a:ln>
                  <a:noFill/>
                </a:ln>
                <a:effectLst/>
                <a:uLnTx/>
                <a:uFillTx/>
                <a:latin typeface="Arial" panose="020B0604020202020204"/>
                <a:ea typeface="+mn-ea"/>
                <a:cs typeface="+mn-cs"/>
              </a:rPr>
              <a:t>Subject: Microprocessors and microcontrollers </a:t>
            </a:r>
          </a:p>
          <a:p>
            <a:pPr defTabSz="914400">
              <a:defRPr/>
            </a:pPr>
            <a:r>
              <a:rPr lang="en-US" sz="2400" dirty="0">
                <a:latin typeface="Arial" panose="020B0604020202020204"/>
              </a:rPr>
              <a:t>                                             </a:t>
            </a:r>
            <a:r>
              <a:rPr kumimoji="0" lang="en-US" sz="2400" b="0" i="0" u="none" strike="noStrike" kern="1200" cap="none" spc="0" normalizeH="0" baseline="0" noProof="0" dirty="0">
                <a:ln>
                  <a:noFill/>
                </a:ln>
                <a:effectLst/>
                <a:uLnTx/>
                <a:uFillTx/>
                <a:latin typeface="Arial" panose="020B0604020202020204"/>
                <a:ea typeface="+mn-ea"/>
                <a:cs typeface="+mn-cs"/>
              </a:rPr>
              <a:t>Course Code: </a:t>
            </a:r>
            <a:r>
              <a:rPr lang="en-US" sz="2400" dirty="0">
                <a:latin typeface="Arial" panose="020B0604020202020204"/>
              </a:rPr>
              <a:t>CSE-304</a:t>
            </a:r>
            <a:endParaRPr kumimoji="0" lang="en-US" sz="2400" b="0" i="0" u="none" strike="noStrike" kern="1200" cap="none" spc="0" normalizeH="0" baseline="0" noProof="0" dirty="0">
              <a:ln>
                <a:noFill/>
              </a:ln>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Arial" panose="020B0604020202020204"/>
                <a:ea typeface="+mn-ea"/>
                <a:cs typeface="+mn-cs"/>
              </a:rPr>
              <a:t>                                Our</a:t>
            </a:r>
            <a:r>
              <a:rPr lang="en-US" sz="2400" dirty="0">
                <a:latin typeface="Arial" panose="020B0604020202020204"/>
              </a:rPr>
              <a:t> </a:t>
            </a:r>
            <a:r>
              <a:rPr kumimoji="0" lang="en-US" sz="2400" b="0" i="0" u="none" strike="noStrike" kern="1200" cap="none" spc="0" normalizeH="0" baseline="0" noProof="0" dirty="0">
                <a:ln>
                  <a:noFill/>
                </a:ln>
                <a:effectLst/>
                <a:uLnTx/>
                <a:uFillTx/>
                <a:latin typeface="Arial" panose="020B0604020202020204"/>
                <a:ea typeface="+mn-ea"/>
                <a:cs typeface="+mn-cs"/>
              </a:rPr>
              <a:t>Presentation topic : CAR Parking System.</a:t>
            </a:r>
            <a:endParaRPr kumimoji="0" lang="en-US" sz="1800" b="0" i="0" u="none" strike="noStrike" kern="1200" cap="none" spc="0" normalizeH="0" baseline="0" noProof="0" dirty="0">
              <a:ln>
                <a:noFill/>
              </a:ln>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2E5B4685-FAF6-44AB-8B9E-8FC3CE61BC71}"/>
              </a:ext>
            </a:extLst>
          </p:cNvPr>
          <p:cNvSpPr txBox="1"/>
          <p:nvPr/>
        </p:nvSpPr>
        <p:spPr>
          <a:xfrm>
            <a:off x="6677466" y="3565303"/>
            <a:ext cx="4562619"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Submitted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Name          : Md.Nur A Neouse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a:rPr>
              <a:t>ID                :193002093</a:t>
            </a:r>
            <a:endParaRPr kumimoji="0" lang="en-US" sz="2000" b="0" i="0" u="none" strike="noStrike" kern="1200" cap="none" spc="0" normalizeH="0" baseline="0" noProof="0" dirty="0">
              <a:ln>
                <a:noFill/>
              </a:ln>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Name          : Jakirul Islam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ID                :193002101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a:rPr>
              <a:t>Name          :Nazifa Alam Nowrin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ID                :193002103</a:t>
            </a:r>
          </a:p>
          <a:p>
            <a:pPr defTabSz="914400">
              <a:defRPr/>
            </a:pPr>
            <a:r>
              <a:rPr kumimoji="0" lang="en-US" sz="2000" b="0" i="0" u="none" strike="noStrike" kern="1200" cap="none" spc="0" normalizeH="0" baseline="0" noProof="0" dirty="0">
                <a:ln>
                  <a:noFill/>
                </a:ln>
                <a:effectLst/>
                <a:uLnTx/>
                <a:uFillTx/>
                <a:latin typeface="Arial" panose="020B0604020202020204"/>
                <a:ea typeface="+mn-ea"/>
                <a:cs typeface="+mn-cs"/>
              </a:rPr>
              <a:t>Department : CSE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4091F3">
                  <a:lumMod val="40000"/>
                  <a:lumOff val="60000"/>
                </a:srgbClr>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4091F3">
                  <a:lumMod val="40000"/>
                  <a:lumOff val="60000"/>
                </a:srgbClr>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4D9E2BA-7C01-4E13-8D03-721FA16F9AE3}"/>
              </a:ext>
            </a:extLst>
          </p:cNvPr>
          <p:cNvSpPr txBox="1"/>
          <p:nvPr/>
        </p:nvSpPr>
        <p:spPr>
          <a:xfrm>
            <a:off x="1702191" y="3565303"/>
            <a:ext cx="3938954" cy="16927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Arial" panose="020B0604020202020204"/>
                <a:ea typeface="+mn-ea"/>
                <a:cs typeface="+mn-cs"/>
              </a:rPr>
              <a:t>Submitted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Name            : Md. Atikuzzaman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Designation  : Lecturer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Department  : CSE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Green university of Bangladesh</a:t>
            </a:r>
          </a:p>
        </p:txBody>
      </p:sp>
    </p:spTree>
    <p:extLst>
      <p:ext uri="{BB962C8B-B14F-4D97-AF65-F5344CB8AC3E}">
        <p14:creationId xmlns:p14="http://schemas.microsoft.com/office/powerpoint/2010/main" val="30969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0DB3100D-333C-44B6-A0CB-40BABD302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975" y="1436152"/>
            <a:ext cx="5949995" cy="5185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8A52E9B1-97A4-460C-A1D8-8276FB0E3860}"/>
              </a:ext>
            </a:extLst>
          </p:cNvPr>
          <p:cNvSpPr txBox="1"/>
          <p:nvPr/>
        </p:nvSpPr>
        <p:spPr>
          <a:xfrm>
            <a:off x="1245311" y="789821"/>
            <a:ext cx="1730326" cy="738664"/>
          </a:xfrm>
          <a:prstGeom prst="rect">
            <a:avLst/>
          </a:prstGeom>
          <a:noFill/>
        </p:spPr>
        <p:txBody>
          <a:bodyPr wrap="square" rtlCol="0">
            <a:spAutoFit/>
          </a:bodyPr>
          <a:lstStyle/>
          <a:p>
            <a:r>
              <a:rPr lang="en-US" sz="2400" dirty="0"/>
              <a:t>Exit</a:t>
            </a:r>
          </a:p>
          <a:p>
            <a:endParaRPr lang="en-US" dirty="0"/>
          </a:p>
        </p:txBody>
      </p:sp>
      <p:sp>
        <p:nvSpPr>
          <p:cNvPr id="7" name="TextBox 6">
            <a:extLst>
              <a:ext uri="{FF2B5EF4-FFF2-40B4-BE49-F238E27FC236}">
                <a16:creationId xmlns:a16="http://schemas.microsoft.com/office/drawing/2014/main" id="{551E3073-C631-4065-AA4D-67646F0799CC}"/>
              </a:ext>
            </a:extLst>
          </p:cNvPr>
          <p:cNvSpPr txBox="1"/>
          <p:nvPr/>
        </p:nvSpPr>
        <p:spPr>
          <a:xfrm>
            <a:off x="4332850" y="143490"/>
            <a:ext cx="7484012" cy="646331"/>
          </a:xfrm>
          <a:prstGeom prst="rect">
            <a:avLst/>
          </a:prstGeom>
          <a:noFill/>
        </p:spPr>
        <p:txBody>
          <a:bodyPr wrap="square" rtlCol="0">
            <a:spAutoFit/>
          </a:bodyPr>
          <a:lstStyle/>
          <a:p>
            <a:r>
              <a:rPr lang="pt-BR" sz="3600" dirty="0">
                <a:solidFill>
                  <a:srgbClr val="92D050"/>
                </a:solidFill>
              </a:rPr>
              <a:t>Project </a:t>
            </a:r>
            <a:r>
              <a:rPr lang="en-US" sz="3600" dirty="0">
                <a:solidFill>
                  <a:srgbClr val="92D050"/>
                </a:solidFill>
              </a:rPr>
              <a:t>Features </a:t>
            </a:r>
          </a:p>
        </p:txBody>
      </p:sp>
    </p:spTree>
    <p:extLst>
      <p:ext uri="{BB962C8B-B14F-4D97-AF65-F5344CB8AC3E}">
        <p14:creationId xmlns:p14="http://schemas.microsoft.com/office/powerpoint/2010/main" val="623889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43E243-6200-4784-849D-9BD916FD0996}"/>
              </a:ext>
            </a:extLst>
          </p:cNvPr>
          <p:cNvSpPr txBox="1"/>
          <p:nvPr/>
        </p:nvSpPr>
        <p:spPr>
          <a:xfrm>
            <a:off x="4220308" y="225083"/>
            <a:ext cx="7484012" cy="646331"/>
          </a:xfrm>
          <a:prstGeom prst="rect">
            <a:avLst/>
          </a:prstGeom>
          <a:noFill/>
        </p:spPr>
        <p:txBody>
          <a:bodyPr wrap="square" rtlCol="0">
            <a:spAutoFit/>
          </a:bodyPr>
          <a:lstStyle/>
          <a:p>
            <a:r>
              <a:rPr lang="en-US" sz="3600" dirty="0">
                <a:solidFill>
                  <a:srgbClr val="92D050"/>
                </a:solidFill>
              </a:rPr>
              <a:t>Simulation Procedure</a:t>
            </a:r>
          </a:p>
        </p:txBody>
      </p:sp>
      <p:sp>
        <p:nvSpPr>
          <p:cNvPr id="5" name="TextBox 4">
            <a:extLst>
              <a:ext uri="{FF2B5EF4-FFF2-40B4-BE49-F238E27FC236}">
                <a16:creationId xmlns:a16="http://schemas.microsoft.com/office/drawing/2014/main" id="{9D7C4778-2155-4862-AD36-940F248EB53A}"/>
              </a:ext>
            </a:extLst>
          </p:cNvPr>
          <p:cNvSpPr txBox="1"/>
          <p:nvPr/>
        </p:nvSpPr>
        <p:spPr>
          <a:xfrm>
            <a:off x="1997612" y="1617784"/>
            <a:ext cx="7962314" cy="261084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 </a:t>
            </a:r>
            <a:r>
              <a:rPr lang="en-US" sz="2800" dirty="0">
                <a:latin typeface="Calibri" panose="020F0502020204030204" pitchFamily="34" charset="0"/>
                <a:cs typeface="Calibri" panose="020F0502020204030204" pitchFamily="34" charset="0"/>
              </a:rPr>
              <a:t>emu8086 software.</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Assembly language : x86</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Used a stack</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Operating system : Windows</a:t>
            </a:r>
          </a:p>
        </p:txBody>
      </p:sp>
    </p:spTree>
    <p:extLst>
      <p:ext uri="{BB962C8B-B14F-4D97-AF65-F5344CB8AC3E}">
        <p14:creationId xmlns:p14="http://schemas.microsoft.com/office/powerpoint/2010/main" val="262232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33C64-2D79-4445-A076-57821BA7FEF9}"/>
              </a:ext>
            </a:extLst>
          </p:cNvPr>
          <p:cNvSpPr txBox="1"/>
          <p:nvPr/>
        </p:nvSpPr>
        <p:spPr>
          <a:xfrm>
            <a:off x="5261317" y="112541"/>
            <a:ext cx="7484012" cy="646331"/>
          </a:xfrm>
          <a:prstGeom prst="rect">
            <a:avLst/>
          </a:prstGeom>
          <a:noFill/>
        </p:spPr>
        <p:txBody>
          <a:bodyPr wrap="square" rtlCol="0">
            <a:spAutoFit/>
          </a:bodyPr>
          <a:lstStyle/>
          <a:p>
            <a:r>
              <a:rPr lang="en-US" sz="3600" dirty="0">
                <a:solidFill>
                  <a:srgbClr val="92D050"/>
                </a:solidFill>
              </a:rPr>
              <a:t>Output</a:t>
            </a:r>
          </a:p>
        </p:txBody>
      </p:sp>
      <p:pic>
        <p:nvPicPr>
          <p:cNvPr id="4" name="image10.png">
            <a:extLst>
              <a:ext uri="{FF2B5EF4-FFF2-40B4-BE49-F238E27FC236}">
                <a16:creationId xmlns:a16="http://schemas.microsoft.com/office/drawing/2014/main" id="{2EC26C40-9D9E-4646-92C1-CB63403F2791}"/>
              </a:ext>
            </a:extLst>
          </p:cNvPr>
          <p:cNvPicPr>
            <a:picLocks noChangeAspect="1"/>
          </p:cNvPicPr>
          <p:nvPr/>
        </p:nvPicPr>
        <p:blipFill>
          <a:blip r:embed="rId2" cstate="print"/>
          <a:stretch>
            <a:fillRect/>
          </a:stretch>
        </p:blipFill>
        <p:spPr>
          <a:xfrm>
            <a:off x="1737286" y="1138141"/>
            <a:ext cx="8743145" cy="5104953"/>
          </a:xfrm>
          <a:prstGeom prst="rect">
            <a:avLst/>
          </a:prstGeom>
        </p:spPr>
      </p:pic>
    </p:spTree>
    <p:extLst>
      <p:ext uri="{BB962C8B-B14F-4D97-AF65-F5344CB8AC3E}">
        <p14:creationId xmlns:p14="http://schemas.microsoft.com/office/powerpoint/2010/main" val="4183377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33C64-2D79-4445-A076-57821BA7FEF9}"/>
              </a:ext>
            </a:extLst>
          </p:cNvPr>
          <p:cNvSpPr txBox="1"/>
          <p:nvPr/>
        </p:nvSpPr>
        <p:spPr>
          <a:xfrm>
            <a:off x="4909625" y="158163"/>
            <a:ext cx="7484012" cy="646331"/>
          </a:xfrm>
          <a:prstGeom prst="rect">
            <a:avLst/>
          </a:prstGeom>
          <a:noFill/>
        </p:spPr>
        <p:txBody>
          <a:bodyPr wrap="square" rtlCol="0">
            <a:spAutoFit/>
          </a:bodyPr>
          <a:lstStyle/>
          <a:p>
            <a:r>
              <a:rPr lang="en-US" sz="3600" dirty="0">
                <a:solidFill>
                  <a:srgbClr val="92D050"/>
                </a:solidFill>
              </a:rPr>
              <a:t>Output</a:t>
            </a:r>
          </a:p>
        </p:txBody>
      </p:sp>
      <p:pic>
        <p:nvPicPr>
          <p:cNvPr id="5" name="image11.png">
            <a:extLst>
              <a:ext uri="{FF2B5EF4-FFF2-40B4-BE49-F238E27FC236}">
                <a16:creationId xmlns:a16="http://schemas.microsoft.com/office/drawing/2014/main" id="{89D624A1-7A5F-49A0-A0C6-AFA2EECE4C1A}"/>
              </a:ext>
            </a:extLst>
          </p:cNvPr>
          <p:cNvPicPr>
            <a:picLocks noChangeAspect="1"/>
          </p:cNvPicPr>
          <p:nvPr/>
        </p:nvPicPr>
        <p:blipFill>
          <a:blip r:embed="rId2" cstate="print"/>
          <a:stretch>
            <a:fillRect/>
          </a:stretch>
        </p:blipFill>
        <p:spPr>
          <a:xfrm>
            <a:off x="1707869" y="1325219"/>
            <a:ext cx="8776261" cy="5051452"/>
          </a:xfrm>
          <a:prstGeom prst="rect">
            <a:avLst/>
          </a:prstGeom>
        </p:spPr>
      </p:pic>
    </p:spTree>
    <p:extLst>
      <p:ext uri="{BB962C8B-B14F-4D97-AF65-F5344CB8AC3E}">
        <p14:creationId xmlns:p14="http://schemas.microsoft.com/office/powerpoint/2010/main" val="2996913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33C64-2D79-4445-A076-57821BA7FEF9}"/>
              </a:ext>
            </a:extLst>
          </p:cNvPr>
          <p:cNvSpPr txBox="1"/>
          <p:nvPr/>
        </p:nvSpPr>
        <p:spPr>
          <a:xfrm>
            <a:off x="4501662" y="224237"/>
            <a:ext cx="7484012" cy="646331"/>
          </a:xfrm>
          <a:prstGeom prst="rect">
            <a:avLst/>
          </a:prstGeom>
          <a:noFill/>
        </p:spPr>
        <p:txBody>
          <a:bodyPr wrap="square" rtlCol="0">
            <a:spAutoFit/>
          </a:bodyPr>
          <a:lstStyle/>
          <a:p>
            <a:r>
              <a:rPr lang="en-US" sz="3600" dirty="0">
                <a:solidFill>
                  <a:srgbClr val="92D050"/>
                </a:solidFill>
              </a:rPr>
              <a:t>Future Scope</a:t>
            </a:r>
          </a:p>
        </p:txBody>
      </p:sp>
      <p:pic>
        <p:nvPicPr>
          <p:cNvPr id="9" name="Picture 8">
            <a:extLst>
              <a:ext uri="{FF2B5EF4-FFF2-40B4-BE49-F238E27FC236}">
                <a16:creationId xmlns:a16="http://schemas.microsoft.com/office/drawing/2014/main" id="{17EA743F-72AB-4981-AD34-9FC369365A55}"/>
              </a:ext>
            </a:extLst>
          </p:cNvPr>
          <p:cNvPicPr>
            <a:picLocks noChangeAspect="1"/>
          </p:cNvPicPr>
          <p:nvPr/>
        </p:nvPicPr>
        <p:blipFill>
          <a:blip r:embed="rId2"/>
          <a:stretch>
            <a:fillRect/>
          </a:stretch>
        </p:blipFill>
        <p:spPr>
          <a:xfrm>
            <a:off x="1769987" y="1222260"/>
            <a:ext cx="9217646" cy="5192607"/>
          </a:xfrm>
          <a:prstGeom prst="rect">
            <a:avLst/>
          </a:prstGeom>
        </p:spPr>
      </p:pic>
    </p:spTree>
    <p:extLst>
      <p:ext uri="{BB962C8B-B14F-4D97-AF65-F5344CB8AC3E}">
        <p14:creationId xmlns:p14="http://schemas.microsoft.com/office/powerpoint/2010/main" val="134515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691477-5F5B-4283-A4D4-E71FA0A4AE90}"/>
              </a:ext>
            </a:extLst>
          </p:cNvPr>
          <p:cNvSpPr txBox="1"/>
          <p:nvPr/>
        </p:nvSpPr>
        <p:spPr>
          <a:xfrm>
            <a:off x="4459458" y="309489"/>
            <a:ext cx="7484012" cy="646331"/>
          </a:xfrm>
          <a:prstGeom prst="rect">
            <a:avLst/>
          </a:prstGeom>
          <a:noFill/>
        </p:spPr>
        <p:txBody>
          <a:bodyPr wrap="square" rtlCol="0">
            <a:spAutoFit/>
          </a:bodyPr>
          <a:lstStyle/>
          <a:p>
            <a:r>
              <a:rPr lang="en-US" sz="3600" dirty="0">
                <a:solidFill>
                  <a:srgbClr val="92D050"/>
                </a:solidFill>
              </a:rPr>
              <a:t>Conclusion</a:t>
            </a:r>
          </a:p>
        </p:txBody>
      </p:sp>
      <p:pic>
        <p:nvPicPr>
          <p:cNvPr id="7" name="Picture 6">
            <a:extLst>
              <a:ext uri="{FF2B5EF4-FFF2-40B4-BE49-F238E27FC236}">
                <a16:creationId xmlns:a16="http://schemas.microsoft.com/office/drawing/2014/main" id="{FFBF1A70-724C-4BAB-8A3F-D7B0178A13DF}"/>
              </a:ext>
            </a:extLst>
          </p:cNvPr>
          <p:cNvPicPr>
            <a:picLocks noChangeAspect="1"/>
          </p:cNvPicPr>
          <p:nvPr/>
        </p:nvPicPr>
        <p:blipFill>
          <a:blip r:embed="rId2"/>
          <a:stretch>
            <a:fillRect/>
          </a:stretch>
        </p:blipFill>
        <p:spPr>
          <a:xfrm>
            <a:off x="1897966" y="1305255"/>
            <a:ext cx="8512126" cy="4795164"/>
          </a:xfrm>
          <a:prstGeom prst="rect">
            <a:avLst/>
          </a:prstGeom>
        </p:spPr>
      </p:pic>
    </p:spTree>
    <p:extLst>
      <p:ext uri="{BB962C8B-B14F-4D97-AF65-F5344CB8AC3E}">
        <p14:creationId xmlns:p14="http://schemas.microsoft.com/office/powerpoint/2010/main" val="205760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DE3325-D7CC-4B93-81E7-FF83355D4255}"/>
              </a:ext>
            </a:extLst>
          </p:cNvPr>
          <p:cNvSpPr txBox="1"/>
          <p:nvPr/>
        </p:nvSpPr>
        <p:spPr>
          <a:xfrm>
            <a:off x="2518117" y="2219343"/>
            <a:ext cx="7835705" cy="2215991"/>
          </a:xfrm>
          <a:prstGeom prst="rect">
            <a:avLst/>
          </a:prstGeom>
          <a:noFill/>
        </p:spPr>
        <p:txBody>
          <a:bodyPr wrap="square" rtlCol="0">
            <a:spAutoFit/>
          </a:bodyPr>
          <a:lstStyle/>
          <a:p>
            <a:r>
              <a:rPr lang="en-US" sz="13800" dirty="0"/>
              <a:t>Thank You</a:t>
            </a:r>
          </a:p>
        </p:txBody>
      </p:sp>
    </p:spTree>
    <p:extLst>
      <p:ext uri="{BB962C8B-B14F-4D97-AF65-F5344CB8AC3E}">
        <p14:creationId xmlns:p14="http://schemas.microsoft.com/office/powerpoint/2010/main" val="3171051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70F14-81DE-40C4-9CED-639BC618587F}"/>
              </a:ext>
            </a:extLst>
          </p:cNvPr>
          <p:cNvSpPr txBox="1"/>
          <p:nvPr/>
        </p:nvSpPr>
        <p:spPr>
          <a:xfrm>
            <a:off x="1762572" y="1393321"/>
            <a:ext cx="8666855" cy="7903574"/>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Introduction to our project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Objective </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Planning of the project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Features of our project </a:t>
            </a:r>
          </a:p>
          <a:p>
            <a:pPr marL="457200" indent="-457200">
              <a:buFont typeface="Arial" panose="020B0604020202020204" pitchFamily="34" charset="0"/>
              <a:buChar char="•"/>
            </a:pPr>
            <a:r>
              <a:rPr lang="pt-BR" sz="2800" dirty="0">
                <a:latin typeface="Calibri" panose="020F0502020204030204" pitchFamily="34" charset="0"/>
                <a:cs typeface="Calibri" panose="020F0502020204030204" pitchFamily="34" charset="0"/>
              </a:rPr>
              <a:t>Project Function</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Simulation Procedure</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Output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Future Scope</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Conclusion</a:t>
            </a: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 </a:t>
            </a:r>
          </a:p>
          <a:p>
            <a:endParaRPr lang="en-US" sz="2400" dirty="0">
              <a:solidFill>
                <a:srgbClr val="92D050"/>
              </a:solidFill>
            </a:endParaRPr>
          </a:p>
          <a:p>
            <a:endParaRPr lang="en-US" sz="1200" dirty="0"/>
          </a:p>
          <a:p>
            <a:endParaRPr lang="en-US" sz="2400" dirty="0"/>
          </a:p>
          <a:p>
            <a:endParaRPr lang="en-US" sz="2400" dirty="0"/>
          </a:p>
          <a:p>
            <a:pPr>
              <a:lnSpc>
                <a:spcPct val="150000"/>
              </a:lnSpc>
            </a:pPr>
            <a:endParaRPr lang="en-US" sz="2400" dirty="0">
              <a:solidFill>
                <a:srgbClr val="92D050"/>
              </a:solidFill>
            </a:endParaRPr>
          </a:p>
        </p:txBody>
      </p:sp>
      <p:sp>
        <p:nvSpPr>
          <p:cNvPr id="5" name="TextBox 4">
            <a:extLst>
              <a:ext uri="{FF2B5EF4-FFF2-40B4-BE49-F238E27FC236}">
                <a16:creationId xmlns:a16="http://schemas.microsoft.com/office/drawing/2014/main" id="{85DE0D2F-8656-409D-9564-E3C94B925275}"/>
              </a:ext>
            </a:extLst>
          </p:cNvPr>
          <p:cNvSpPr txBox="1"/>
          <p:nvPr/>
        </p:nvSpPr>
        <p:spPr>
          <a:xfrm flipH="1">
            <a:off x="5147620" y="188184"/>
            <a:ext cx="3162926" cy="646331"/>
          </a:xfrm>
          <a:prstGeom prst="rect">
            <a:avLst/>
          </a:prstGeom>
          <a:noFill/>
        </p:spPr>
        <p:txBody>
          <a:bodyPr wrap="square" rtlCol="0">
            <a:spAutoFit/>
          </a:bodyPr>
          <a:lstStyle/>
          <a:p>
            <a:r>
              <a:rPr lang="en-US" sz="3600" dirty="0">
                <a:solidFill>
                  <a:srgbClr val="92D050"/>
                </a:solidFill>
              </a:rPr>
              <a:t>Content:</a:t>
            </a:r>
          </a:p>
        </p:txBody>
      </p:sp>
    </p:spTree>
    <p:extLst>
      <p:ext uri="{BB962C8B-B14F-4D97-AF65-F5344CB8AC3E}">
        <p14:creationId xmlns:p14="http://schemas.microsoft.com/office/powerpoint/2010/main" val="350543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8E23F-F945-43A2-BBE3-3AE18AF22AFC}"/>
              </a:ext>
            </a:extLst>
          </p:cNvPr>
          <p:cNvSpPr txBox="1"/>
          <p:nvPr/>
        </p:nvSpPr>
        <p:spPr>
          <a:xfrm>
            <a:off x="3270179" y="216162"/>
            <a:ext cx="7899567" cy="646331"/>
          </a:xfrm>
          <a:prstGeom prst="rect">
            <a:avLst/>
          </a:prstGeom>
          <a:noFill/>
        </p:spPr>
        <p:txBody>
          <a:bodyPr wrap="square" rtlCol="0">
            <a:spAutoFit/>
          </a:bodyPr>
          <a:lstStyle/>
          <a:p>
            <a:r>
              <a:rPr lang="en-US" sz="3600" dirty="0">
                <a:solidFill>
                  <a:srgbClr val="92D050"/>
                </a:solidFill>
              </a:rPr>
              <a:t>Introduction to our project </a:t>
            </a:r>
          </a:p>
        </p:txBody>
      </p:sp>
      <p:sp>
        <p:nvSpPr>
          <p:cNvPr id="3" name="TextBox 2">
            <a:extLst>
              <a:ext uri="{FF2B5EF4-FFF2-40B4-BE49-F238E27FC236}">
                <a16:creationId xmlns:a16="http://schemas.microsoft.com/office/drawing/2014/main" id="{28370F14-81DE-40C4-9CED-639BC618587F}"/>
              </a:ext>
            </a:extLst>
          </p:cNvPr>
          <p:cNvSpPr txBox="1"/>
          <p:nvPr/>
        </p:nvSpPr>
        <p:spPr>
          <a:xfrm>
            <a:off x="1491491" y="862493"/>
            <a:ext cx="9209018" cy="4549835"/>
          </a:xfrm>
          <a:prstGeom prst="rect">
            <a:avLst/>
          </a:prstGeom>
          <a:noFill/>
        </p:spPr>
        <p:txBody>
          <a:bodyPr wrap="square" rtlCol="0">
            <a:sp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algn="just">
              <a:lnSpc>
                <a:spcPct val="150000"/>
              </a:lnSpc>
            </a:pPr>
            <a:r>
              <a:rPr lang="en-US" sz="2800" dirty="0">
                <a:latin typeface="Calibri" panose="020F0502020204030204" pitchFamily="34" charset="0"/>
                <a:cs typeface="Calibri" panose="020F0502020204030204" pitchFamily="34" charset="0"/>
              </a:rPr>
              <a:t>The smart parking system implemented mainly in Europe, the United States, and Japan are developed with the incorporation of advanced technologies and researches from various academic disciplines. With its deployment in the car park, it is hoped that it would solve the aforementioned problems faced by the patrons within the car park.</a:t>
            </a:r>
          </a:p>
        </p:txBody>
      </p:sp>
    </p:spTree>
    <p:extLst>
      <p:ext uri="{BB962C8B-B14F-4D97-AF65-F5344CB8AC3E}">
        <p14:creationId xmlns:p14="http://schemas.microsoft.com/office/powerpoint/2010/main" val="84830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3244C-B562-4B4F-ABDC-73040B2F2C3D}"/>
              </a:ext>
            </a:extLst>
          </p:cNvPr>
          <p:cNvSpPr txBox="1"/>
          <p:nvPr/>
        </p:nvSpPr>
        <p:spPr>
          <a:xfrm>
            <a:off x="4768658" y="174133"/>
            <a:ext cx="7561789" cy="646331"/>
          </a:xfrm>
          <a:prstGeom prst="rect">
            <a:avLst/>
          </a:prstGeom>
          <a:noFill/>
        </p:spPr>
        <p:txBody>
          <a:bodyPr wrap="square" rtlCol="0">
            <a:spAutoFit/>
          </a:bodyPr>
          <a:lstStyle/>
          <a:p>
            <a:r>
              <a:rPr lang="en-US" sz="2800" dirty="0"/>
              <a:t> </a:t>
            </a:r>
            <a:r>
              <a:rPr lang="en-US" sz="3600" dirty="0">
                <a:solidFill>
                  <a:srgbClr val="92D050"/>
                </a:solidFill>
              </a:rPr>
              <a:t>Objective</a:t>
            </a:r>
          </a:p>
        </p:txBody>
      </p:sp>
      <p:sp>
        <p:nvSpPr>
          <p:cNvPr id="3" name="TextBox 2">
            <a:extLst>
              <a:ext uri="{FF2B5EF4-FFF2-40B4-BE49-F238E27FC236}">
                <a16:creationId xmlns:a16="http://schemas.microsoft.com/office/drawing/2014/main" id="{0C6774AC-E05D-415B-B139-3758CFC0C7D1}"/>
              </a:ext>
            </a:extLst>
          </p:cNvPr>
          <p:cNvSpPr txBox="1"/>
          <p:nvPr/>
        </p:nvSpPr>
        <p:spPr>
          <a:xfrm>
            <a:off x="1907522" y="1219451"/>
            <a:ext cx="8131126" cy="1964512"/>
          </a:xfrm>
          <a:prstGeom prst="rect">
            <a:avLst/>
          </a:prstGeom>
          <a:noFill/>
        </p:spPr>
        <p:txBody>
          <a:bodyPr wrap="square" rtlCol="0">
            <a:spAutoFit/>
          </a:bodyPr>
          <a:lstStyle/>
          <a:p>
            <a:pPr>
              <a:lnSpc>
                <a:spcPct val="150000"/>
              </a:lnSpc>
            </a:pPr>
            <a:r>
              <a:rPr lang="en-US" sz="2800" dirty="0">
                <a:latin typeface="Calibri" panose="020F0502020204030204" pitchFamily="34" charset="0"/>
                <a:cs typeface="Calibri" panose="020F0502020204030204" pitchFamily="34" charset="0"/>
              </a:rPr>
              <a:t>1. To create smart parking system </a:t>
            </a:r>
          </a:p>
          <a:p>
            <a:pPr>
              <a:lnSpc>
                <a:spcPct val="150000"/>
              </a:lnSpc>
            </a:pPr>
            <a:r>
              <a:rPr lang="en-US" sz="2800" dirty="0">
                <a:latin typeface="Calibri" panose="020F0502020204030204" pitchFamily="34" charset="0"/>
                <a:cs typeface="Calibri" panose="020F0502020204030204" pitchFamily="34" charset="0"/>
              </a:rPr>
              <a:t>2. To calculate total capacity </a:t>
            </a:r>
          </a:p>
          <a:p>
            <a:pPr>
              <a:lnSpc>
                <a:spcPct val="150000"/>
              </a:lnSpc>
            </a:pPr>
            <a:r>
              <a:rPr lang="en-US" sz="2800" dirty="0">
                <a:latin typeface="Calibri" panose="020F0502020204030204" pitchFamily="34" charset="0"/>
                <a:cs typeface="Calibri" panose="020F0502020204030204" pitchFamily="34" charset="0"/>
              </a:rPr>
              <a:t>3. To give services at a low cost</a:t>
            </a:r>
          </a:p>
        </p:txBody>
      </p:sp>
      <p:pic>
        <p:nvPicPr>
          <p:cNvPr id="4" name="Picture 3">
            <a:extLst>
              <a:ext uri="{FF2B5EF4-FFF2-40B4-BE49-F238E27FC236}">
                <a16:creationId xmlns:a16="http://schemas.microsoft.com/office/drawing/2014/main" id="{DF814D6D-073E-4AE9-8DB2-FF05763A94C2}"/>
              </a:ext>
            </a:extLst>
          </p:cNvPr>
          <p:cNvPicPr>
            <a:picLocks noChangeAspect="1"/>
          </p:cNvPicPr>
          <p:nvPr/>
        </p:nvPicPr>
        <p:blipFill>
          <a:blip r:embed="rId2"/>
          <a:stretch>
            <a:fillRect/>
          </a:stretch>
        </p:blipFill>
        <p:spPr>
          <a:xfrm>
            <a:off x="2563021" y="3582951"/>
            <a:ext cx="6820129" cy="2777750"/>
          </a:xfrm>
          <a:prstGeom prst="rect">
            <a:avLst/>
          </a:prstGeom>
        </p:spPr>
      </p:pic>
    </p:spTree>
    <p:extLst>
      <p:ext uri="{BB962C8B-B14F-4D97-AF65-F5344CB8AC3E}">
        <p14:creationId xmlns:p14="http://schemas.microsoft.com/office/powerpoint/2010/main" val="345745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4F136-FB48-4CA9-8541-D2EAFDA1A815}"/>
              </a:ext>
            </a:extLst>
          </p:cNvPr>
          <p:cNvSpPr txBox="1"/>
          <p:nvPr/>
        </p:nvSpPr>
        <p:spPr>
          <a:xfrm>
            <a:off x="3853653" y="246186"/>
            <a:ext cx="9761220" cy="646331"/>
          </a:xfrm>
          <a:prstGeom prst="rect">
            <a:avLst/>
          </a:prstGeom>
          <a:noFill/>
        </p:spPr>
        <p:txBody>
          <a:bodyPr wrap="square" rtlCol="0">
            <a:spAutoFit/>
          </a:bodyPr>
          <a:lstStyle/>
          <a:p>
            <a:r>
              <a:rPr lang="en-US" sz="3600" dirty="0">
                <a:solidFill>
                  <a:srgbClr val="92D050"/>
                </a:solidFill>
              </a:rPr>
              <a:t>Planning of the project :</a:t>
            </a:r>
          </a:p>
        </p:txBody>
      </p:sp>
      <p:pic>
        <p:nvPicPr>
          <p:cNvPr id="4" name="image2.png">
            <a:extLst>
              <a:ext uri="{FF2B5EF4-FFF2-40B4-BE49-F238E27FC236}">
                <a16:creationId xmlns:a16="http://schemas.microsoft.com/office/drawing/2014/main" id="{590F5C7C-C33E-4F4A-B329-78B6567C6206}"/>
              </a:ext>
            </a:extLst>
          </p:cNvPr>
          <p:cNvPicPr>
            <a:picLocks noChangeAspect="1"/>
          </p:cNvPicPr>
          <p:nvPr/>
        </p:nvPicPr>
        <p:blipFill>
          <a:blip r:embed="rId2" cstate="print"/>
          <a:stretch>
            <a:fillRect/>
          </a:stretch>
        </p:blipFill>
        <p:spPr>
          <a:xfrm>
            <a:off x="2785304" y="1423327"/>
            <a:ext cx="6605869" cy="5188487"/>
          </a:xfrm>
          <a:prstGeom prst="rect">
            <a:avLst/>
          </a:prstGeom>
        </p:spPr>
      </p:pic>
    </p:spTree>
    <p:extLst>
      <p:ext uri="{BB962C8B-B14F-4D97-AF65-F5344CB8AC3E}">
        <p14:creationId xmlns:p14="http://schemas.microsoft.com/office/powerpoint/2010/main" val="382591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B1C6BE-6950-46EE-9025-101FFAAC629F}"/>
              </a:ext>
            </a:extLst>
          </p:cNvPr>
          <p:cNvSpPr txBox="1"/>
          <p:nvPr/>
        </p:nvSpPr>
        <p:spPr>
          <a:xfrm>
            <a:off x="3995226" y="112932"/>
            <a:ext cx="7484012" cy="646331"/>
          </a:xfrm>
          <a:prstGeom prst="rect">
            <a:avLst/>
          </a:prstGeom>
          <a:noFill/>
        </p:spPr>
        <p:txBody>
          <a:bodyPr wrap="square" rtlCol="0">
            <a:spAutoFit/>
          </a:bodyPr>
          <a:lstStyle/>
          <a:p>
            <a:r>
              <a:rPr lang="en-US" sz="3600" dirty="0">
                <a:solidFill>
                  <a:srgbClr val="92D050"/>
                </a:solidFill>
              </a:rPr>
              <a:t>Features of our project </a:t>
            </a:r>
            <a:endParaRPr lang="en-US" sz="1800" dirty="0"/>
          </a:p>
        </p:txBody>
      </p:sp>
      <p:pic>
        <p:nvPicPr>
          <p:cNvPr id="4" name="image3.png">
            <a:extLst>
              <a:ext uri="{FF2B5EF4-FFF2-40B4-BE49-F238E27FC236}">
                <a16:creationId xmlns:a16="http://schemas.microsoft.com/office/drawing/2014/main" id="{63158BC3-871A-4C47-8700-DBE9FE5FF0A4}"/>
              </a:ext>
            </a:extLst>
          </p:cNvPr>
          <p:cNvPicPr>
            <a:picLocks noChangeAspect="1"/>
          </p:cNvPicPr>
          <p:nvPr/>
        </p:nvPicPr>
        <p:blipFill>
          <a:blip r:embed="rId2" cstate="print"/>
          <a:stretch>
            <a:fillRect/>
          </a:stretch>
        </p:blipFill>
        <p:spPr>
          <a:xfrm>
            <a:off x="1483090" y="1378499"/>
            <a:ext cx="9225819" cy="5043403"/>
          </a:xfrm>
          <a:prstGeom prst="rect">
            <a:avLst/>
          </a:prstGeom>
        </p:spPr>
      </p:pic>
    </p:spTree>
    <p:extLst>
      <p:ext uri="{BB962C8B-B14F-4D97-AF65-F5344CB8AC3E}">
        <p14:creationId xmlns:p14="http://schemas.microsoft.com/office/powerpoint/2010/main" val="637033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43E243-6200-4784-849D-9BD916FD0996}"/>
              </a:ext>
            </a:extLst>
          </p:cNvPr>
          <p:cNvSpPr txBox="1"/>
          <p:nvPr/>
        </p:nvSpPr>
        <p:spPr>
          <a:xfrm>
            <a:off x="4346916" y="239150"/>
            <a:ext cx="7484012" cy="646331"/>
          </a:xfrm>
          <a:prstGeom prst="rect">
            <a:avLst/>
          </a:prstGeom>
          <a:noFill/>
        </p:spPr>
        <p:txBody>
          <a:bodyPr wrap="square" rtlCol="0">
            <a:spAutoFit/>
          </a:bodyPr>
          <a:lstStyle/>
          <a:p>
            <a:r>
              <a:rPr lang="pt-BR" sz="3600" dirty="0">
                <a:solidFill>
                  <a:srgbClr val="92D050"/>
                </a:solidFill>
              </a:rPr>
              <a:t>Project Function</a:t>
            </a:r>
            <a:r>
              <a:rPr lang="en-US" sz="1800" dirty="0"/>
              <a:t> </a:t>
            </a:r>
          </a:p>
        </p:txBody>
      </p:sp>
      <p:pic>
        <p:nvPicPr>
          <p:cNvPr id="6" name="Picture 4">
            <a:extLst>
              <a:ext uri="{FF2B5EF4-FFF2-40B4-BE49-F238E27FC236}">
                <a16:creationId xmlns:a16="http://schemas.microsoft.com/office/drawing/2014/main" id="{EF650CDA-8F22-4FB7-887C-499913FBD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507" y="1478893"/>
            <a:ext cx="9644649" cy="3163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32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43E243-6200-4784-849D-9BD916FD0996}"/>
              </a:ext>
            </a:extLst>
          </p:cNvPr>
          <p:cNvSpPr txBox="1"/>
          <p:nvPr/>
        </p:nvSpPr>
        <p:spPr>
          <a:xfrm>
            <a:off x="4628271" y="219930"/>
            <a:ext cx="7484012" cy="646331"/>
          </a:xfrm>
          <a:prstGeom prst="rect">
            <a:avLst/>
          </a:prstGeom>
          <a:noFill/>
        </p:spPr>
        <p:txBody>
          <a:bodyPr wrap="square" rtlCol="0">
            <a:spAutoFit/>
          </a:bodyPr>
          <a:lstStyle/>
          <a:p>
            <a:r>
              <a:rPr lang="pt-BR" sz="3600" dirty="0">
                <a:solidFill>
                  <a:srgbClr val="92D050"/>
                </a:solidFill>
              </a:rPr>
              <a:t>Project </a:t>
            </a:r>
            <a:r>
              <a:rPr lang="en-US" sz="3600" dirty="0">
                <a:solidFill>
                  <a:srgbClr val="92D050"/>
                </a:solidFill>
              </a:rPr>
              <a:t>Features </a:t>
            </a:r>
          </a:p>
        </p:txBody>
      </p:sp>
      <p:pic>
        <p:nvPicPr>
          <p:cNvPr id="6" name="Picture 2">
            <a:extLst>
              <a:ext uri="{FF2B5EF4-FFF2-40B4-BE49-F238E27FC236}">
                <a16:creationId xmlns:a16="http://schemas.microsoft.com/office/drawing/2014/main" id="{29AEBCF3-76EE-43E6-9205-32F3AD5F4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016" y="1692655"/>
            <a:ext cx="8105895" cy="4945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1EF318A3-FE69-476A-A7C0-45053DB0E241}"/>
              </a:ext>
            </a:extLst>
          </p:cNvPr>
          <p:cNvSpPr txBox="1"/>
          <p:nvPr/>
        </p:nvSpPr>
        <p:spPr>
          <a:xfrm>
            <a:off x="1336431" y="866261"/>
            <a:ext cx="3291840" cy="646331"/>
          </a:xfrm>
          <a:prstGeom prst="rect">
            <a:avLst/>
          </a:prstGeom>
          <a:noFill/>
        </p:spPr>
        <p:txBody>
          <a:bodyPr wrap="square" rtlCol="0">
            <a:spAutoFit/>
          </a:bodyPr>
          <a:lstStyle/>
          <a:p>
            <a:r>
              <a:rPr lang="en-US" dirty="0"/>
              <a:t>PARKING MENU &amp; COST</a:t>
            </a:r>
          </a:p>
          <a:p>
            <a:endParaRPr lang="en-US" dirty="0"/>
          </a:p>
        </p:txBody>
      </p:sp>
    </p:spTree>
    <p:extLst>
      <p:ext uri="{BB962C8B-B14F-4D97-AF65-F5344CB8AC3E}">
        <p14:creationId xmlns:p14="http://schemas.microsoft.com/office/powerpoint/2010/main" val="591632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3E699FD-DF21-4AF4-9E3C-AD6E85821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325" y="1811264"/>
            <a:ext cx="8119350" cy="449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DEAC592B-AAC5-49C2-8925-418050700FCE}"/>
              </a:ext>
            </a:extLst>
          </p:cNvPr>
          <p:cNvSpPr txBox="1"/>
          <p:nvPr/>
        </p:nvSpPr>
        <p:spPr>
          <a:xfrm>
            <a:off x="1533378" y="1089188"/>
            <a:ext cx="3277772" cy="646331"/>
          </a:xfrm>
          <a:prstGeom prst="rect">
            <a:avLst/>
          </a:prstGeom>
          <a:noFill/>
        </p:spPr>
        <p:txBody>
          <a:bodyPr wrap="square" rtlCol="0">
            <a:spAutoFit/>
          </a:bodyPr>
          <a:lstStyle/>
          <a:p>
            <a:r>
              <a:rPr lang="en-US" dirty="0"/>
              <a:t>DELETE THE RECORDS</a:t>
            </a:r>
          </a:p>
          <a:p>
            <a:endParaRPr lang="en-US" dirty="0"/>
          </a:p>
        </p:txBody>
      </p:sp>
      <p:sp>
        <p:nvSpPr>
          <p:cNvPr id="8" name="TextBox 7">
            <a:extLst>
              <a:ext uri="{FF2B5EF4-FFF2-40B4-BE49-F238E27FC236}">
                <a16:creationId xmlns:a16="http://schemas.microsoft.com/office/drawing/2014/main" id="{712E6262-BF23-4EEC-8913-0ADC5A5C557C}"/>
              </a:ext>
            </a:extLst>
          </p:cNvPr>
          <p:cNvSpPr txBox="1"/>
          <p:nvPr/>
        </p:nvSpPr>
        <p:spPr>
          <a:xfrm>
            <a:off x="4375053" y="227609"/>
            <a:ext cx="7484012" cy="646331"/>
          </a:xfrm>
          <a:prstGeom prst="rect">
            <a:avLst/>
          </a:prstGeom>
          <a:noFill/>
        </p:spPr>
        <p:txBody>
          <a:bodyPr wrap="square" rtlCol="0">
            <a:spAutoFit/>
          </a:bodyPr>
          <a:lstStyle/>
          <a:p>
            <a:r>
              <a:rPr lang="pt-BR" sz="3600" dirty="0">
                <a:solidFill>
                  <a:srgbClr val="92D050"/>
                </a:solidFill>
              </a:rPr>
              <a:t>Project </a:t>
            </a:r>
            <a:r>
              <a:rPr lang="en-US" sz="3600" dirty="0">
                <a:solidFill>
                  <a:srgbClr val="92D050"/>
                </a:solidFill>
              </a:rPr>
              <a:t>Features </a:t>
            </a:r>
          </a:p>
        </p:txBody>
      </p:sp>
    </p:spTree>
    <p:extLst>
      <p:ext uri="{BB962C8B-B14F-4D97-AF65-F5344CB8AC3E}">
        <p14:creationId xmlns:p14="http://schemas.microsoft.com/office/powerpoint/2010/main" val="152672019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464</TotalTime>
  <Words>239</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Impact</vt:lpstr>
      <vt:lpstr>Badge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Jakirul Islam</dc:creator>
  <cp:lastModifiedBy>Jakirul Islam</cp:lastModifiedBy>
  <cp:revision>231</cp:revision>
  <dcterms:created xsi:type="dcterms:W3CDTF">2021-02-13T15:38:58Z</dcterms:created>
  <dcterms:modified xsi:type="dcterms:W3CDTF">2022-01-03T08:54:45Z</dcterms:modified>
</cp:coreProperties>
</file>