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8" name="Slide Number Placeholder 7"/>
          <p:cNvSpPr>
            <a:spLocks noGrp="1"/>
          </p:cNvSpPr>
          <p:nvPr>
            <p:ph type="sldNum" sz="quarter" idx="11"/>
          </p:nvPr>
        </p:nvSpPr>
        <p:spPr/>
        <p:txBody>
          <a:bodyPr/>
          <a:lstStyle/>
          <a:p>
            <a:fld id="{50AD91ED-0585-4844-A271-85C0F2143755}"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AD91ED-0585-4844-A271-85C0F2143755}" type="slidenum">
              <a:rPr lang="en-US" smtClean="0"/>
              <a:t>‹#›</a:t>
            </a:fld>
            <a:endParaRPr lang="en-US"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AD91ED-0585-4844-A271-85C0F2143755}" type="slidenum">
              <a:rPr lang="en-US" smtClean="0"/>
              <a:t>‹#›</a:t>
            </a:fld>
            <a:endParaRPr lang="en-US"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45A2F-3E69-4D4F-BB85-D4E8ECDEAD41}" type="datetimeFigureOut">
              <a:rPr lang="en-US" smtClean="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AD91ED-0585-4844-A271-85C0F214375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F645A2F-3E69-4D4F-BB85-D4E8ECDEAD41}" type="datetimeFigureOut">
              <a:rPr lang="en-US" smtClean="0"/>
              <a:t>11/2/2019</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50AD91ED-0585-4844-A271-85C0F2143755}" type="slidenum">
              <a:rPr lang="en-US" smtClean="0"/>
              <a:t>‹#›</a:t>
            </a:fld>
            <a:endParaRPr lang="en-US"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352800"/>
            <a:ext cx="7315200" cy="2958362"/>
          </a:xfrm>
        </p:spPr>
        <p:txBody>
          <a:bodyPr>
            <a:normAutofit/>
          </a:bodyPr>
          <a:lstStyle/>
          <a:p>
            <a:r>
              <a:rPr lang="en-US" dirty="0" smtClean="0"/>
              <a:t>  </a:t>
            </a:r>
            <a:endParaRPr lang="en-US" dirty="0"/>
          </a:p>
        </p:txBody>
      </p:sp>
      <p:sp>
        <p:nvSpPr>
          <p:cNvPr id="7" name="Title 6"/>
          <p:cNvSpPr>
            <a:spLocks noGrp="1"/>
          </p:cNvSpPr>
          <p:nvPr>
            <p:ph type="ctrTitle"/>
          </p:nvPr>
        </p:nvSpPr>
        <p:spPr>
          <a:xfrm>
            <a:off x="4114800" y="2516625"/>
            <a:ext cx="4114800" cy="302776"/>
          </a:xfrm>
        </p:spPr>
        <p:txBody>
          <a:bodyPr>
            <a:normAutofit fontScale="90000"/>
          </a:bodyPr>
          <a:lstStyle/>
          <a:p>
            <a:r>
              <a:rPr lang="en-US" dirty="0" smtClean="0"/>
              <a:t>   </a:t>
            </a:r>
            <a:endParaRPr lang="en-US" dirty="0"/>
          </a:p>
        </p:txBody>
      </p:sp>
      <p:sp>
        <p:nvSpPr>
          <p:cNvPr id="8" name="Round Single Corner Rectangle 7"/>
          <p:cNvSpPr/>
          <p:nvPr/>
        </p:nvSpPr>
        <p:spPr>
          <a:xfrm>
            <a:off x="1447800" y="1143000"/>
            <a:ext cx="6400800" cy="1981200"/>
          </a:xfrm>
          <a:prstGeom prst="round1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4000" dirty="0" smtClean="0">
                <a:solidFill>
                  <a:schemeClr val="tx2">
                    <a:lumMod val="60000"/>
                    <a:lumOff val="40000"/>
                  </a:schemeClr>
                </a:solidFill>
              </a:rPr>
              <a:t>   Jakirul Islam</a:t>
            </a:r>
          </a:p>
          <a:p>
            <a:pPr algn="ctr"/>
            <a:r>
              <a:rPr lang="en-US" sz="4000" dirty="0" smtClean="0">
                <a:solidFill>
                  <a:schemeClr val="tx2">
                    <a:lumMod val="60000"/>
                    <a:lumOff val="40000"/>
                  </a:schemeClr>
                </a:solidFill>
              </a:rPr>
              <a:t>ID. 193002101</a:t>
            </a:r>
          </a:p>
          <a:p>
            <a:pPr algn="ctr"/>
            <a:r>
              <a:rPr lang="en-US" sz="4000" dirty="0" smtClean="0">
                <a:solidFill>
                  <a:schemeClr val="tx2">
                    <a:lumMod val="60000"/>
                    <a:lumOff val="40000"/>
                  </a:schemeClr>
                </a:solidFill>
              </a:rPr>
              <a:t>Department: CSE</a:t>
            </a:r>
            <a:endParaRPr lang="en-US" sz="4000" dirty="0">
              <a:solidFill>
                <a:schemeClr val="tx2">
                  <a:lumMod val="60000"/>
                  <a:lumOff val="40000"/>
                </a:schemeClr>
              </a:solidFill>
            </a:endParaRPr>
          </a:p>
        </p:txBody>
      </p:sp>
    </p:spTree>
    <p:extLst>
      <p:ext uri="{BB962C8B-B14F-4D97-AF65-F5344CB8AC3E}">
        <p14:creationId xmlns:p14="http://schemas.microsoft.com/office/powerpoint/2010/main" val="2125519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990599"/>
          </a:xfrm>
        </p:spPr>
        <p:txBody>
          <a:bodyPr/>
          <a:lstStyle/>
          <a:p>
            <a:r>
              <a:rPr lang="en-US" altLang="ko-KR" dirty="0" smtClean="0">
                <a:solidFill>
                  <a:schemeClr val="tx2">
                    <a:lumMod val="40000"/>
                    <a:lumOff val="60000"/>
                  </a:schemeClr>
                </a:solidFill>
              </a:rPr>
              <a:t>Oscillation</a:t>
            </a:r>
            <a:endParaRPr lang="en-US" dirty="0">
              <a:solidFill>
                <a:schemeClr val="tx2">
                  <a:lumMod val="40000"/>
                  <a:lumOff val="60000"/>
                </a:schemeClr>
              </a:solidFill>
            </a:endParaRPr>
          </a:p>
        </p:txBody>
      </p:sp>
      <p:sp>
        <p:nvSpPr>
          <p:cNvPr id="3" name="Content Placeholder 2"/>
          <p:cNvSpPr>
            <a:spLocks noGrp="1"/>
          </p:cNvSpPr>
          <p:nvPr>
            <p:ph idx="1"/>
          </p:nvPr>
        </p:nvSpPr>
        <p:spPr>
          <a:xfrm>
            <a:off x="1017311" y="1981200"/>
            <a:ext cx="7315200" cy="3352800"/>
          </a:xfrm>
        </p:spPr>
        <p:txBody>
          <a:bodyPr/>
          <a:lstStyle/>
          <a:p>
            <a:r>
              <a:rPr lang="en-US" altLang="ko-KR" sz="2000" dirty="0" smtClean="0">
                <a:solidFill>
                  <a:schemeClr val="tx1"/>
                </a:solidFill>
              </a:rPr>
              <a:t>A periodic back and forth motion when the body moves half of its time period in one direction and the other half of its time period in the opposite direction, is called oscillation. </a:t>
            </a:r>
          </a:p>
          <a:p>
            <a:endParaRPr lang="en-US" altLang="ko-KR" sz="2000" dirty="0" smtClean="0">
              <a:solidFill>
                <a:schemeClr val="tx1"/>
              </a:solidFill>
            </a:endParaRPr>
          </a:p>
          <a:p>
            <a:r>
              <a:rPr lang="en-US" altLang="ko-KR" sz="2000" dirty="0" smtClean="0">
                <a:solidFill>
                  <a:schemeClr val="tx1"/>
                </a:solidFill>
              </a:rPr>
              <a:t>Motion of simple pendulum, vibration of tuning fork, motion of a spring etc. are examples of oscillation.</a:t>
            </a:r>
            <a:r>
              <a:rPr lang="en-US" dirty="0" smtClean="0"/>
              <a:t>                              </a:t>
            </a:r>
            <a:endParaRPr lang="en-US" dirty="0"/>
          </a:p>
        </p:txBody>
      </p:sp>
      <p:pic>
        <p:nvPicPr>
          <p:cNvPr id="1026" name="Picture 2" descr="D:\PC DOWNLOAD\oscillation 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853218"/>
            <a:ext cx="1981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282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40000"/>
                    <a:lumOff val="60000"/>
                  </a:schemeClr>
                </a:solidFill>
              </a:rPr>
              <a:t> </a:t>
            </a:r>
            <a:r>
              <a:rPr lang="en-US" b="1" dirty="0" smtClean="0">
                <a:solidFill>
                  <a:schemeClr val="tx2">
                    <a:lumMod val="40000"/>
                    <a:lumOff val="60000"/>
                  </a:schemeClr>
                </a:solidFill>
              </a:rPr>
              <a:t>Different Types of Oscillation</a:t>
            </a:r>
            <a:r>
              <a:rPr lang="en-US" b="1" dirty="0" smtClean="0">
                <a:solidFill>
                  <a:srgbClr val="01D1FF"/>
                </a:solidFill>
              </a:rPr>
              <a:t/>
            </a:r>
            <a:br>
              <a:rPr lang="en-US" b="1" dirty="0" smtClean="0">
                <a:solidFill>
                  <a:srgbClr val="01D1FF"/>
                </a:solidFill>
              </a:rPr>
            </a:b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q"/>
            </a:pPr>
            <a:r>
              <a:rPr lang="en-US" dirty="0" smtClean="0"/>
              <a:t> Damped Oscillation</a:t>
            </a:r>
          </a:p>
          <a:p>
            <a:pPr marL="285750" indent="-285750">
              <a:buFont typeface="Wingdings" panose="05000000000000000000" pitchFamily="2" charset="2"/>
              <a:buChar char="q"/>
            </a:pPr>
            <a:r>
              <a:rPr lang="en-US" dirty="0" smtClean="0"/>
              <a:t>Free Oscillation</a:t>
            </a:r>
          </a:p>
          <a:p>
            <a:pPr marL="285750" indent="-285750">
              <a:buFont typeface="Wingdings" panose="05000000000000000000" pitchFamily="2" charset="2"/>
              <a:buChar char="q"/>
            </a:pPr>
            <a:r>
              <a:rPr lang="en-US" dirty="0" smtClean="0"/>
              <a:t>Maintained Oscillation</a:t>
            </a:r>
          </a:p>
          <a:p>
            <a:pPr marL="285750" indent="-285750">
              <a:buFont typeface="Wingdings" panose="05000000000000000000" pitchFamily="2" charset="2"/>
              <a:buChar char="q"/>
            </a:pPr>
            <a:r>
              <a:rPr lang="en-US" dirty="0" smtClean="0"/>
              <a:t>Forced Oscillation</a:t>
            </a:r>
          </a:p>
          <a:p>
            <a:endParaRPr lang="en-US" dirty="0"/>
          </a:p>
        </p:txBody>
      </p:sp>
    </p:spTree>
    <p:extLst>
      <p:ext uri="{BB962C8B-B14F-4D97-AF65-F5344CB8AC3E}">
        <p14:creationId xmlns:p14="http://schemas.microsoft.com/office/powerpoint/2010/main" val="384002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990600"/>
          </a:xfrm>
        </p:spPr>
        <p:txBody>
          <a:bodyPr>
            <a:normAutofit/>
          </a:bodyPr>
          <a:lstStyle/>
          <a:p>
            <a:r>
              <a:rPr lang="en-US" dirty="0">
                <a:solidFill>
                  <a:schemeClr val="tx2">
                    <a:lumMod val="60000"/>
                    <a:lumOff val="40000"/>
                  </a:schemeClr>
                </a:solidFill>
              </a:rPr>
              <a:t>Free Oscillation</a:t>
            </a:r>
          </a:p>
        </p:txBody>
      </p:sp>
      <p:sp>
        <p:nvSpPr>
          <p:cNvPr id="3" name="Content Placeholder 2"/>
          <p:cNvSpPr>
            <a:spLocks noGrp="1"/>
          </p:cNvSpPr>
          <p:nvPr>
            <p:ph idx="1"/>
          </p:nvPr>
        </p:nvSpPr>
        <p:spPr>
          <a:xfrm>
            <a:off x="457200" y="1524000"/>
            <a:ext cx="8382000" cy="4602163"/>
          </a:xfrm>
        </p:spPr>
        <p:txBody>
          <a:bodyPr/>
          <a:lstStyle/>
          <a:p>
            <a:endParaRPr lang="en-US" dirty="0" smtClean="0"/>
          </a:p>
          <a:p>
            <a:endParaRPr lang="en-US" dirty="0"/>
          </a:p>
          <a:p>
            <a:endParaRPr lang="en-US" dirty="0" smtClean="0"/>
          </a:p>
          <a:p>
            <a:r>
              <a:rPr lang="en-US" dirty="0"/>
              <a:t>When a body vibrates with its own natural frequency then it is said </a:t>
            </a:r>
            <a:r>
              <a:rPr lang="en-US" dirty="0" smtClean="0"/>
              <a:t>to executing </a:t>
            </a:r>
            <a:r>
              <a:rPr lang="en-US" dirty="0"/>
              <a:t>free oscillations. </a:t>
            </a:r>
          </a:p>
          <a:p>
            <a:pPr marL="45720" indent="0">
              <a:buNone/>
            </a:pPr>
            <a:endParaRPr lang="en-US" dirty="0" smtClean="0"/>
          </a:p>
          <a:p>
            <a:pPr marL="45720" indent="0">
              <a:buNone/>
            </a:pPr>
            <a:endParaRPr lang="en-US" dirty="0"/>
          </a:p>
          <a:p>
            <a:pPr marL="45720" indent="0">
              <a:buNone/>
            </a:pPr>
            <a:r>
              <a:rPr lang="en-US" dirty="0" smtClean="0"/>
              <a:t> </a:t>
            </a:r>
            <a:r>
              <a:rPr lang="en-US" dirty="0"/>
              <a:t>Examples: </a:t>
            </a:r>
            <a:endParaRPr lang="en-US" dirty="0" smtClean="0"/>
          </a:p>
          <a:p>
            <a:pPr marL="45720" indent="0">
              <a:buNone/>
            </a:pPr>
            <a:endParaRPr lang="en-US" dirty="0"/>
          </a:p>
          <a:p>
            <a:pPr marL="285750" indent="-285750">
              <a:buFont typeface="Wingdings" panose="05000000000000000000" pitchFamily="2" charset="2"/>
              <a:buChar char="q"/>
            </a:pPr>
            <a:r>
              <a:rPr lang="en-US" dirty="0"/>
              <a:t>a) Vibrations of tuning fork. </a:t>
            </a:r>
          </a:p>
          <a:p>
            <a:pPr marL="285750" indent="-285750">
              <a:buFont typeface="Wingdings" panose="05000000000000000000" pitchFamily="2" charset="2"/>
              <a:buChar char="q"/>
            </a:pPr>
            <a:r>
              <a:rPr lang="en-US" dirty="0" smtClean="0"/>
              <a:t>c</a:t>
            </a:r>
            <a:r>
              <a:rPr lang="en-US" dirty="0"/>
              <a:t>) Oscillations of simple pendulum. </a:t>
            </a:r>
          </a:p>
          <a:p>
            <a:pPr marL="45720" indent="0">
              <a:buNone/>
            </a:pPr>
            <a:endParaRPr lang="en-US" dirty="0"/>
          </a:p>
        </p:txBody>
      </p:sp>
      <p:pic>
        <p:nvPicPr>
          <p:cNvPr id="2050" name="Picture 2" descr="D:\PC DOWNLOAD\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73380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7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4000" dirty="0" smtClean="0"/>
              <a:t>Thank you.</a:t>
            </a:r>
            <a:endParaRPr lang="en-US" dirty="0"/>
          </a:p>
        </p:txBody>
      </p:sp>
    </p:spTree>
    <p:extLst>
      <p:ext uri="{BB962C8B-B14F-4D97-AF65-F5344CB8AC3E}">
        <p14:creationId xmlns:p14="http://schemas.microsoft.com/office/powerpoint/2010/main" val="473327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44</TotalTime>
  <Words>125</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Perspective</vt:lpstr>
      <vt:lpstr>   </vt:lpstr>
      <vt:lpstr>Oscillation</vt:lpstr>
      <vt:lpstr> Different Types of Oscillation </vt:lpstr>
      <vt:lpstr>Free Oscillation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Oscillation</dc:title>
  <dc:creator>Neouse</dc:creator>
  <cp:lastModifiedBy>Neouse</cp:lastModifiedBy>
  <cp:revision>13</cp:revision>
  <dcterms:created xsi:type="dcterms:W3CDTF">2019-11-02T12:57:22Z</dcterms:created>
  <dcterms:modified xsi:type="dcterms:W3CDTF">2019-11-02T14:02:13Z</dcterms:modified>
</cp:coreProperties>
</file>