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103" r:id="rId1"/>
  </p:sldMasterIdLst>
  <p:notesMasterIdLst>
    <p:notesMasterId r:id="rId11"/>
  </p:notesMasterIdLst>
  <p:sldIdLst>
    <p:sldId id="269" r:id="rId2"/>
    <p:sldId id="257" r:id="rId3"/>
    <p:sldId id="258" r:id="rId4"/>
    <p:sldId id="271" r:id="rId5"/>
    <p:sldId id="270" r:id="rId6"/>
    <p:sldId id="260" r:id="rId7"/>
    <p:sldId id="268" r:id="rId8"/>
    <p:sldId id="272" r:id="rId9"/>
    <p:sldId id="27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63669F-83C6-47E5-B192-3ED2EE0BF76D}" type="datetimeFigureOut">
              <a:rPr lang="en-US" smtClean="0"/>
              <a:t>12/7/2021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98D443-8897-4E9C-9B0F-A87DCB3871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453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B88E0-7F85-4078-93AE-409C0834AD0B}" type="datetime1">
              <a:rPr lang="en-US" smtClean="0"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9DE11D14-B322-4F57-8CC7-F94E355D827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28581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5448F-DA4A-41A9-8608-253E0A37396C}" type="datetime1">
              <a:rPr lang="en-US" smtClean="0"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F1BEF-148D-4DF5-A130-B0D6B17082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256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F1423-F0F9-4A4C-B75B-AEE43BD36A0A}" type="datetime1">
              <a:rPr lang="en-US" smtClean="0"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F1BEF-148D-4DF5-A130-B0D6B17082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5169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E246D-9F4B-4CC0-BAB3-096B715AD878}" type="datetime1">
              <a:rPr lang="en-US" smtClean="0"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F1BEF-148D-4DF5-A130-B0D6B170822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063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0E209-B3AF-4FB2-A2A2-FBE768613636}" type="datetime1">
              <a:rPr lang="en-US" smtClean="0"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D14-B322-4F57-8CC7-F94E355D82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3936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C1F9-FC74-4E43-8140-18AABFD48746}" type="datetime1">
              <a:rPr lang="en-US" smtClean="0"/>
              <a:t>12/7/2021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F1BEF-148D-4DF5-A130-B0D6B170822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6648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26FFF-E22B-4350-935A-6B895B6A3F85}" type="datetime1">
              <a:rPr lang="en-US" smtClean="0"/>
              <a:t>12/7/2021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F1BEF-148D-4DF5-A130-B0D6B17082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8047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C23C1-5102-4A53-B1C5-FA93A0733C09}" type="datetime1">
              <a:rPr lang="en-US" smtClean="0"/>
              <a:t>12/7/2021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D14-B322-4F57-8CC7-F94E355D827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5190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D284-BF7B-4533-BD35-67E52455BAFF}" type="datetime1">
              <a:rPr lang="en-US" smtClean="0"/>
              <a:t>12/7/2021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D14-B322-4F57-8CC7-F94E355D82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9361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4ED6E-BD35-4836-B66E-7E561B5F83EC}" type="datetime1">
              <a:rPr lang="en-US" smtClean="0"/>
              <a:t>12/7/2021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F1BEF-148D-4DF5-A130-B0D6B17082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0355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2A1A5-834F-44CD-A06F-F1F6F31E29F3}" type="datetime1">
              <a:rPr lang="en-US" smtClean="0"/>
              <a:t>12/7/2021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F1BEF-148D-4DF5-A130-B0D6B17082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629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EAD2CD8B-B641-40F9-BFB0-50684DDD95E0}" type="datetime1">
              <a:rPr lang="en-US" smtClean="0"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F1BEF-148D-4DF5-A130-B0D6B170822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31727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5104" r:id="rId1"/>
    <p:sldLayoutId id="2147485105" r:id="rId2"/>
    <p:sldLayoutId id="2147485106" r:id="rId3"/>
    <p:sldLayoutId id="2147485107" r:id="rId4"/>
    <p:sldLayoutId id="2147485108" r:id="rId5"/>
    <p:sldLayoutId id="2147485109" r:id="rId6"/>
    <p:sldLayoutId id="2147485110" r:id="rId7"/>
    <p:sldLayoutId id="2147485111" r:id="rId8"/>
    <p:sldLayoutId id="2147485112" r:id="rId9"/>
    <p:sldLayoutId id="2147485113" r:id="rId10"/>
    <p:sldLayoutId id="2147485114" r:id="rId11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E9F3894-C8C6-482F-8615-45244ED81E81}"/>
              </a:ext>
            </a:extLst>
          </p:cNvPr>
          <p:cNvSpPr txBox="1"/>
          <p:nvPr/>
        </p:nvSpPr>
        <p:spPr>
          <a:xfrm>
            <a:off x="309488" y="121031"/>
            <a:ext cx="11662117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 </a:t>
            </a: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 </a:t>
            </a: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Green University of Bangladesh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           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Department of Computer Science &amp; Engineering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                                             Subject: Compiler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dirty="0">
                <a:ln>
                  <a:noFill/>
                </a:ln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                                      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Course Code: CSE-305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                      Our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Presentation topic : </a:t>
            </a:r>
            <a:r>
              <a:rPr lang="en-US" sz="2400" dirty="0">
                <a:latin typeface="Arial" panose="020B0604020202020204"/>
              </a:rPr>
              <a:t>Introduction to Compiler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5B4685-FAF6-44AB-8B9E-8FC3CE61BC71}"/>
              </a:ext>
            </a:extLst>
          </p:cNvPr>
          <p:cNvSpPr txBox="1"/>
          <p:nvPr/>
        </p:nvSpPr>
        <p:spPr>
          <a:xfrm>
            <a:off x="7015090" y="3703175"/>
            <a:ext cx="423906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Submitted by: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Name            :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Md.Nur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Neouse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ID                  :193002093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Name          : </a:t>
            </a:r>
            <a:r>
              <a:rPr lang="en-US" sz="2000" dirty="0" err="1">
                <a:latin typeface="Arial" panose="020B0604020202020204"/>
              </a:rPr>
              <a:t>Nazifa</a:t>
            </a:r>
            <a:r>
              <a:rPr lang="en-US" sz="2000" dirty="0">
                <a:latin typeface="Arial" panose="020B0604020202020204"/>
              </a:rPr>
              <a:t> </a:t>
            </a:r>
            <a:r>
              <a:rPr lang="en-US" sz="2000" dirty="0" err="1">
                <a:latin typeface="Arial" panose="020B0604020202020204"/>
              </a:rPr>
              <a:t>Alam</a:t>
            </a:r>
            <a:r>
              <a:rPr lang="en-US" sz="2000" dirty="0">
                <a:latin typeface="Arial" panose="020B0604020202020204"/>
              </a:rPr>
              <a:t> </a:t>
            </a:r>
            <a:r>
              <a:rPr lang="en-US" sz="2000" dirty="0" err="1">
                <a:latin typeface="Arial" panose="020B0604020202020204"/>
              </a:rPr>
              <a:t>Nowrin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ID                :193002103</a:t>
            </a:r>
            <a:endParaRPr lang="en-US" sz="2000" dirty="0">
              <a:latin typeface="Arial" panose="020B060402020202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Name          : Jakirul Islam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ID                :193002101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D9E2BA-7C01-4E13-8D03-721FA16F9AE3}"/>
              </a:ext>
            </a:extLst>
          </p:cNvPr>
          <p:cNvSpPr txBox="1"/>
          <p:nvPr/>
        </p:nvSpPr>
        <p:spPr>
          <a:xfrm>
            <a:off x="1643152" y="3720760"/>
            <a:ext cx="507843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Submitted To: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Name            :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Atik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Ahamed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Designation  : Lecturer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Department  : CSE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Green university of Bangladesh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D99558-C0EE-4D83-8ECD-C1E2B90B6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E11D14-B322-4F57-8CC7-F94E355D8279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6950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FE845CE-E124-4787-8E4D-DA432FA902D0}"/>
              </a:ext>
            </a:extLst>
          </p:cNvPr>
          <p:cNvSpPr txBox="1"/>
          <p:nvPr/>
        </p:nvSpPr>
        <p:spPr>
          <a:xfrm>
            <a:off x="1983545" y="1304167"/>
            <a:ext cx="5120641" cy="36726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b="0" i="0" dirty="0">
              <a:effectLst/>
              <a:latin typeface="Helvetica Neue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Definition of compiler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What do compiler do</a:t>
            </a:r>
            <a:endParaRPr lang="en-US" sz="2800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Phases of compiler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Types of compiler</a:t>
            </a:r>
            <a:endParaRPr lang="en-US" sz="2800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Advantages of compiler</a:t>
            </a:r>
          </a:p>
        </p:txBody>
      </p:sp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0E8CDAFF-6CE6-42AC-B5C0-9FCE68F4A78A}"/>
              </a:ext>
            </a:extLst>
          </p:cNvPr>
          <p:cNvSpPr/>
          <p:nvPr/>
        </p:nvSpPr>
        <p:spPr>
          <a:xfrm>
            <a:off x="4663440" y="326017"/>
            <a:ext cx="2865120" cy="787791"/>
          </a:xfrm>
          <a:prstGeom prst="rect">
            <a:avLst/>
          </a:prstGeom>
          <a:effectLst>
            <a:glow rad="139700">
              <a:schemeClr val="accent6">
                <a:satMod val="175000"/>
                <a:alpha val="40000"/>
              </a:schemeClr>
            </a:glow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50800" h="38100" prst="riblet"/>
            </a:sp3d>
          </a:bodyPr>
          <a:lstStyle/>
          <a:p>
            <a:r>
              <a:rPr lang="en-US" sz="4800" i="0" dirty="0">
                <a:ln w="0"/>
                <a:solidFill>
                  <a:schemeClr val="tx1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Helvetica Neue"/>
              </a:rPr>
              <a:t>Contents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C798EA-C7FF-4667-9437-DDFCBAD2C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D14-B322-4F57-8CC7-F94E355D8279}" type="slidenum">
              <a:rPr lang="en-US" smtClean="0">
                <a:solidFill>
                  <a:schemeClr val="tx1"/>
                </a:solidFill>
              </a:rPr>
              <a:t>2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8454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1D0F1E6-3BC9-4678-81DF-5D5A5D21D948}"/>
              </a:ext>
            </a:extLst>
          </p:cNvPr>
          <p:cNvSpPr/>
          <p:nvPr/>
        </p:nvSpPr>
        <p:spPr>
          <a:xfrm>
            <a:off x="2913771" y="270887"/>
            <a:ext cx="6364458" cy="840461"/>
          </a:xfrm>
          <a:prstGeom prst="rect">
            <a:avLst/>
          </a:prstGeom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50800" h="38100" prst="riblet"/>
            </a:sp3d>
          </a:bodyPr>
          <a:lstStyle/>
          <a:p>
            <a:r>
              <a:rPr lang="en-US" sz="4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Definition of compiler</a:t>
            </a:r>
            <a:endParaRPr lang="en-US" sz="4800" b="0" i="0" dirty="0"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75C953D-C870-41C9-8995-93624847C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83301" y="270887"/>
            <a:ext cx="636727" cy="322851"/>
          </a:xfrm>
        </p:spPr>
        <p:txBody>
          <a:bodyPr/>
          <a:lstStyle/>
          <a:p>
            <a:fld id="{9DE11D14-B322-4F57-8CC7-F94E355D8279}" type="slidenum">
              <a:rPr lang="en-US" smtClean="0">
                <a:solidFill>
                  <a:schemeClr val="tx1"/>
                </a:solidFill>
              </a:rPr>
              <a:t>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705807-14A1-41AD-85C3-D107486422B5}"/>
              </a:ext>
            </a:extLst>
          </p:cNvPr>
          <p:cNvSpPr txBox="1"/>
          <p:nvPr/>
        </p:nvSpPr>
        <p:spPr>
          <a:xfrm>
            <a:off x="689316" y="1340032"/>
            <a:ext cx="9397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7F62B7-E5F5-4152-81DA-3DA86A4E52DB}"/>
              </a:ext>
            </a:extLst>
          </p:cNvPr>
          <p:cNvSpPr txBox="1"/>
          <p:nvPr/>
        </p:nvSpPr>
        <p:spPr>
          <a:xfrm>
            <a:off x="1262575" y="1578495"/>
            <a:ext cx="971022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 computing, a compiler is a computer program that translates computer code written in one programming language into another language. The name "compiler" is primarily used for programs that translate source code from a high-level programming language to a lower level language to create an executable program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65332E-DD53-4C14-B21B-C53CBC72A7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611" y="3944144"/>
            <a:ext cx="7007618" cy="2341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037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B8D0E1-7C4E-4FF6-886B-7B8AB4DD7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D14-B322-4F57-8CC7-F94E355D8279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B43FA4-D597-45FE-8CAB-AE1F286CF7E4}"/>
              </a:ext>
            </a:extLst>
          </p:cNvPr>
          <p:cNvSpPr txBox="1"/>
          <p:nvPr/>
        </p:nvSpPr>
        <p:spPr>
          <a:xfrm>
            <a:off x="1825282" y="2161961"/>
            <a:ext cx="6474656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E4E6EB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0" i="0" dirty="0">
                <a:solidFill>
                  <a:srgbClr val="92D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Compilers generate 3 types of code:</a:t>
            </a:r>
          </a:p>
          <a:p>
            <a:endParaRPr lang="en-US" sz="2400" b="0" i="0" dirty="0">
              <a:solidFill>
                <a:srgbClr val="92D05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b="0" i="0" dirty="0">
                <a:solidFill>
                  <a:srgbClr val="E4E6EB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Pure machine code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0" i="0" dirty="0">
                <a:solidFill>
                  <a:srgbClr val="E4E6EB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Augmented machine code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0" i="0" dirty="0">
                <a:solidFill>
                  <a:srgbClr val="E4E6EB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Virtual machine code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E580674-9F3D-4032-9B75-08B168C7B615}"/>
              </a:ext>
            </a:extLst>
          </p:cNvPr>
          <p:cNvSpPr/>
          <p:nvPr/>
        </p:nvSpPr>
        <p:spPr>
          <a:xfrm>
            <a:off x="2716237" y="326017"/>
            <a:ext cx="6759526" cy="921543"/>
          </a:xfrm>
          <a:prstGeom prst="rect">
            <a:avLst/>
          </a:prstGeom>
          <a:effectLst>
            <a:glow rad="139700">
              <a:schemeClr val="accent6">
                <a:satMod val="175000"/>
                <a:alpha val="40000"/>
              </a:schemeClr>
            </a:glow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50800" h="38100" prst="riblet"/>
            </a:sp3d>
          </a:bodyPr>
          <a:lstStyle/>
          <a:p>
            <a:r>
              <a:rPr lang="en-US" sz="4800" b="0" i="0" dirty="0">
                <a:solidFill>
                  <a:srgbClr val="E4E6EB"/>
                </a:solidFill>
                <a:effectLst/>
                <a:latin typeface="Segoe UI Historic" panose="020B0502040204020203" pitchFamily="34" charset="0"/>
              </a:rPr>
              <a:t>What do compilers do? </a:t>
            </a:r>
            <a:endParaRPr lang="en-US" sz="4800" i="0" dirty="0">
              <a:ln w="0"/>
              <a:solidFill>
                <a:schemeClr val="tx1"/>
              </a:solidFill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612498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263604-5B3B-4721-B51B-FD0845E25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D14-B322-4F57-8CC7-F94E355D8279}" type="slidenum">
              <a:rPr lang="en-US" smtClean="0"/>
              <a:t>5</a:t>
            </a:fld>
            <a:endParaRPr lang="en-US" dirty="0"/>
          </a:p>
        </p:txBody>
      </p:sp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F608722E-F28D-47EA-92CC-B38B46154400}"/>
              </a:ext>
            </a:extLst>
          </p:cNvPr>
          <p:cNvSpPr/>
          <p:nvPr/>
        </p:nvSpPr>
        <p:spPr>
          <a:xfrm>
            <a:off x="3081201" y="164592"/>
            <a:ext cx="6344152" cy="693537"/>
          </a:xfrm>
          <a:prstGeom prst="rect">
            <a:avLst/>
          </a:prstGeom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50800" h="38100" prst="riblet"/>
            </a:sp3d>
          </a:bodyPr>
          <a:lstStyle/>
          <a:p>
            <a:r>
              <a:rPr lang="en-US" sz="4800" b="0" i="0" dirty="0">
                <a:solidFill>
                  <a:srgbClr val="E4E6EB"/>
                </a:solidFill>
                <a:effectLst/>
                <a:latin typeface="Segoe UI Historic" panose="020B0502040204020203" pitchFamily="34" charset="0"/>
              </a:rPr>
              <a:t>Phases of a Compiler :</a:t>
            </a:r>
            <a:endParaRPr lang="en-US" sz="4800" b="0" i="0" dirty="0">
              <a:solidFill>
                <a:schemeClr val="tx1"/>
              </a:solidFill>
              <a:effectLst/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359053-DBB9-4047-AA3F-381A9F184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7109" y="1536790"/>
            <a:ext cx="5357739" cy="477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375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52855-BFCD-4712-8B42-5814F8A83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D14-B322-4F57-8CC7-F94E355D8279}" type="slidenum">
              <a:rPr lang="en-US" smtClean="0">
                <a:solidFill>
                  <a:schemeClr val="tx1"/>
                </a:solidFill>
              </a:rPr>
              <a:t>6</a:t>
            </a:fld>
            <a:endParaRPr lang="en-US" dirty="0">
              <a:solidFill>
                <a:schemeClr val="tx1"/>
              </a:solidFill>
            </a:endParaRPr>
          </a:p>
        </p:txBody>
      </p:sp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BF76FC6-2E9C-49E2-9E98-82AF995E5DF5}"/>
              </a:ext>
            </a:extLst>
          </p:cNvPr>
          <p:cNvSpPr/>
          <p:nvPr/>
        </p:nvSpPr>
        <p:spPr>
          <a:xfrm>
            <a:off x="3096065" y="295768"/>
            <a:ext cx="5999870" cy="660336"/>
          </a:xfrm>
          <a:prstGeom prst="rect">
            <a:avLst/>
          </a:prstGeom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50800" h="38100" prst="riblet"/>
            </a:sp3d>
          </a:bodyPr>
          <a:lstStyle/>
          <a:p>
            <a:r>
              <a:rPr lang="en-US" sz="4800" b="0" i="0" dirty="0">
                <a:solidFill>
                  <a:schemeClr val="tx1"/>
                </a:solidFill>
                <a:effectLst/>
                <a:latin typeface="Helvetica Neue"/>
              </a:rPr>
              <a:t>Compiler phases 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1A511B0-53DC-4A64-9816-3A0A2C7FF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7774" y="1220939"/>
            <a:ext cx="4974029" cy="5341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268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9744BC-2BAB-4115-85BA-B3094CF9D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D14-B322-4F57-8CC7-F94E355D8279}" type="slidenum">
              <a:rPr lang="en-US" smtClean="0">
                <a:solidFill>
                  <a:schemeClr val="tx1"/>
                </a:solidFill>
              </a:rPr>
              <a:t>7</a:t>
            </a:fld>
            <a:endParaRPr lang="en-US" dirty="0">
              <a:solidFill>
                <a:schemeClr val="tx1"/>
              </a:solidFill>
            </a:endParaRPr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73228558-3AA0-4644-B285-3EDA94A5C70D}"/>
              </a:ext>
            </a:extLst>
          </p:cNvPr>
          <p:cNvSpPr/>
          <p:nvPr/>
        </p:nvSpPr>
        <p:spPr>
          <a:xfrm>
            <a:off x="3096065" y="295768"/>
            <a:ext cx="5999870" cy="660336"/>
          </a:xfrm>
          <a:prstGeom prst="rect">
            <a:avLst/>
          </a:prstGeom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50800" h="38100" prst="riblet"/>
            </a:sp3d>
          </a:bodyPr>
          <a:lstStyle/>
          <a:p>
            <a:r>
              <a:rPr lang="en-US" sz="4800" b="0" i="0" dirty="0">
                <a:solidFill>
                  <a:srgbClr val="E4E6EB"/>
                </a:solidFill>
                <a:effectLst/>
                <a:latin typeface="Segoe UI Historic" panose="020B0502040204020203" pitchFamily="34" charset="0"/>
              </a:rPr>
              <a:t>Types of compiler : </a:t>
            </a:r>
            <a:endParaRPr lang="en-US" sz="4800" b="0" i="0" dirty="0">
              <a:solidFill>
                <a:schemeClr val="tx1"/>
              </a:solidFill>
              <a:effectLst/>
              <a:latin typeface="Helvetica Neue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46D054-2366-4B7D-A421-DA74380C974E}"/>
              </a:ext>
            </a:extLst>
          </p:cNvPr>
          <p:cNvSpPr txBox="1"/>
          <p:nvPr/>
        </p:nvSpPr>
        <p:spPr>
          <a:xfrm>
            <a:off x="1969477" y="1842868"/>
            <a:ext cx="853908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Negative code compiler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Cross compiler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Source to source compiler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One pass compiler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Threaded code compiler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Incremental compiler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Source compiler</a:t>
            </a:r>
          </a:p>
        </p:txBody>
      </p:sp>
    </p:spTree>
    <p:extLst>
      <p:ext uri="{BB962C8B-B14F-4D97-AF65-F5344CB8AC3E}">
        <p14:creationId xmlns:p14="http://schemas.microsoft.com/office/powerpoint/2010/main" val="901045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F8FFC0-6493-4E21-B554-2161D441A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D14-B322-4F57-8CC7-F94E355D8279}" type="slidenum">
              <a:rPr lang="en-US" smtClean="0"/>
              <a:t>8</a:t>
            </a:fld>
            <a:endParaRPr lang="en-US" dirty="0"/>
          </a:p>
        </p:txBody>
      </p:sp>
      <p:sp useBgFill="1">
        <p:nvSpPr>
          <p:cNvPr id="3" name="Rectangle 2">
            <a:extLst>
              <a:ext uri="{FF2B5EF4-FFF2-40B4-BE49-F238E27FC236}">
                <a16:creationId xmlns:a16="http://schemas.microsoft.com/office/drawing/2014/main" id="{FFCF18BF-A318-4480-94B1-DF2ED4420A66}"/>
              </a:ext>
            </a:extLst>
          </p:cNvPr>
          <p:cNvSpPr/>
          <p:nvPr/>
        </p:nvSpPr>
        <p:spPr>
          <a:xfrm>
            <a:off x="2459337" y="415876"/>
            <a:ext cx="7764193" cy="885918"/>
          </a:xfrm>
          <a:prstGeom prst="rect">
            <a:avLst/>
          </a:prstGeom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50800" h="38100" prst="riblet"/>
            </a:sp3d>
          </a:bodyPr>
          <a:lstStyle/>
          <a:p>
            <a:r>
              <a:rPr lang="en-US" sz="4800" b="0" i="0" dirty="0">
                <a:solidFill>
                  <a:srgbClr val="E4E6EB"/>
                </a:solidFill>
                <a:effectLst/>
                <a:latin typeface="Segoe UI Historic" panose="020B0502040204020203" pitchFamily="34" charset="0"/>
              </a:rPr>
              <a:t>Advantages of compiler :</a:t>
            </a:r>
            <a:endParaRPr lang="en-US" sz="4800" b="0" i="0" dirty="0">
              <a:solidFill>
                <a:schemeClr val="tx1"/>
              </a:solidFill>
              <a:effectLst/>
              <a:latin typeface="Helvetica Neue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259A61-07EC-4215-81F5-2BAF787EE7DF}"/>
              </a:ext>
            </a:extLst>
          </p:cNvPr>
          <p:cNvSpPr txBox="1"/>
          <p:nvPr/>
        </p:nvSpPr>
        <p:spPr>
          <a:xfrm>
            <a:off x="1754944" y="2044060"/>
            <a:ext cx="7764192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Compilers have several advantages: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Compiled programs run quickly, since they have already been translated.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 compiled program can be supplied as an executable file. An executable file is a file that is ready to run. ...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Compilers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optimise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code.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Optimised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code can run quicker and take up less memory space.</a:t>
            </a:r>
          </a:p>
        </p:txBody>
      </p:sp>
    </p:spTree>
    <p:extLst>
      <p:ext uri="{BB962C8B-B14F-4D97-AF65-F5344CB8AC3E}">
        <p14:creationId xmlns:p14="http://schemas.microsoft.com/office/powerpoint/2010/main" val="1287273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F7D8CA-9E30-40C5-8907-94F02CF7A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D14-B322-4F57-8CC7-F94E355D8279}" type="slidenum">
              <a:rPr lang="en-US" smtClean="0"/>
              <a:t>9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614E20-4E59-4672-B8E4-B047E022C2B4}"/>
              </a:ext>
            </a:extLst>
          </p:cNvPr>
          <p:cNvSpPr txBox="1"/>
          <p:nvPr/>
        </p:nvSpPr>
        <p:spPr>
          <a:xfrm>
            <a:off x="2494671" y="2082018"/>
            <a:ext cx="720265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229830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2D251F"/>
      </a:dk2>
      <a:lt2>
        <a:srgbClr val="FAE9C5"/>
      </a:lt2>
      <a:accent1>
        <a:srgbClr val="ED3846"/>
      </a:accent1>
      <a:accent2>
        <a:srgbClr val="F87184"/>
      </a:accent2>
      <a:accent3>
        <a:srgbClr val="EC9DA9"/>
      </a:accent3>
      <a:accent4>
        <a:srgbClr val="ECC190"/>
      </a:accent4>
      <a:accent5>
        <a:srgbClr val="FFB268"/>
      </a:accent5>
      <a:accent6>
        <a:srgbClr val="F98657"/>
      </a:accent6>
      <a:hlink>
        <a:srgbClr val="B97669"/>
      </a:hlink>
      <a:folHlink>
        <a:srgbClr val="9E94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BCCF8060-3FCB-4641-B728-8A589529B13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552</TotalTime>
  <Words>271</Words>
  <Application>Microsoft Office PowerPoint</Application>
  <PresentationFormat>Widescreen</PresentationFormat>
  <Paragraphs>60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Consolas</vt:lpstr>
      <vt:lpstr>Helvetica Neue</vt:lpstr>
      <vt:lpstr>MS Shell Dlg 2</vt:lpstr>
      <vt:lpstr>Segoe UI Historic</vt:lpstr>
      <vt:lpstr>Wingdings</vt:lpstr>
      <vt:lpstr>Wingdings 3</vt:lpstr>
      <vt:lpstr>Madison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Jakirul Islam</dc:creator>
  <cp:lastModifiedBy>Jakirul Islam</cp:lastModifiedBy>
  <cp:revision>183</cp:revision>
  <dcterms:created xsi:type="dcterms:W3CDTF">2021-07-20T16:33:41Z</dcterms:created>
  <dcterms:modified xsi:type="dcterms:W3CDTF">2021-12-07T17:33:46Z</dcterms:modified>
</cp:coreProperties>
</file>