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6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3525B-3B55-4EB4-9486-0671A63F694F}" type="datetimeFigureOut">
              <a:rPr lang="en-US" smtClean="0"/>
              <a:t>5/6/2021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3C38F-6388-4CDB-B200-7572560F7C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937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63ECA5-0378-4C99-B011-310DE169ADE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17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2292253-E1C7-410A-AD89-8A4BD3421F8A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BEDF02C-AA77-4D79-A346-8508327520C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61889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1868-EF21-453B-B302-687BE00AB75B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F02C-AA77-4D79-A346-8508327520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63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F899-BE43-41B3-A63C-3F4046BEA47A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F02C-AA77-4D79-A346-8508327520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021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603AF-858E-46B0-98C9-5BA5C246E5D6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F02C-AA77-4D79-A346-8508327520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324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6184B4A-12EC-4B24-AD3C-7E93F6C9DA9B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BEDF02C-AA77-4D79-A346-8508327520C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42811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4CBA-794C-4FFA-8851-7F1C72D80D18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F02C-AA77-4D79-A346-8508327520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4174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F5711-50E7-42C0-AE02-04A63D446745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F02C-AA77-4D79-A346-8508327520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6281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5FA4-226C-4479-BE2D-F2A4D8382F16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F02C-AA77-4D79-A346-8508327520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745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54FA-29B8-4B5C-A309-F639401752AE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F02C-AA77-4D79-A346-8508327520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99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BFC4F2B-66DF-4BFB-8978-363EE0F8B0D1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BEDF02C-AA77-4D79-A346-8508327520C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748702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5C34428-2F5F-4FFE-9BD6-3C34F304DB32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BEDF02C-AA77-4D79-A346-8508327520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50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4530231-ABF9-4874-BD77-4AB9F4E8DB45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BEDF02C-AA77-4D79-A346-8508327520C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165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587168-1B72-4F8C-8BFD-6826E1992FF3}"/>
              </a:ext>
            </a:extLst>
          </p:cNvPr>
          <p:cNvSpPr txBox="1"/>
          <p:nvPr/>
        </p:nvSpPr>
        <p:spPr>
          <a:xfrm>
            <a:off x="1735015" y="690805"/>
            <a:ext cx="94276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091F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defTabSz="457200"/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F282E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                             </a:t>
            </a:r>
          </a:p>
          <a:p>
            <a:pPr defTabSz="457200"/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282E">
                  <a:lumMod val="1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defTabSz="457200"/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F282E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                                  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Subject: algorithms</a:t>
            </a:r>
          </a:p>
          <a:p>
            <a:pPr defTabSz="457200"/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Course Code: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CSE-205</a:t>
            </a:r>
          </a:p>
          <a:p>
            <a:pPr defTabSz="457200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                        Presentation on Algorithm </a:t>
            </a:r>
            <a:endParaRPr lang="en-US"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775E784-4A02-4846-803F-A309CA708C94}"/>
              </a:ext>
            </a:extLst>
          </p:cNvPr>
          <p:cNvSpPr/>
          <p:nvPr/>
        </p:nvSpPr>
        <p:spPr>
          <a:xfrm>
            <a:off x="1301261" y="142165"/>
            <a:ext cx="9861453" cy="1097280"/>
          </a:xfrm>
          <a:prstGeom prst="roundRect">
            <a:avLst>
              <a:gd name="adj" fmla="val 1773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normalizeH="0" baseline="0" noProof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rPr>
              <a:t>   Green University of Bangladesh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normalizeH="0" baseline="0" noProof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rPr>
              <a:t>       Department of Computer Science &amp;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67F2C-3FFE-43C1-868D-1843262D2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5CBE181-050E-4D4C-BC20-1C7161BFDFAB}"/>
              </a:ext>
            </a:extLst>
          </p:cNvPr>
          <p:cNvSpPr/>
          <p:nvPr/>
        </p:nvSpPr>
        <p:spPr>
          <a:xfrm>
            <a:off x="6797381" y="3749878"/>
            <a:ext cx="4255478" cy="22818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Submitted by :</a:t>
            </a:r>
          </a:p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               : Md. Nur A Neouse </a:t>
            </a:r>
          </a:p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                    :193002093</a:t>
            </a:r>
          </a:p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Batch no          : 193</a:t>
            </a:r>
            <a:endParaRPr lang="en-US" sz="1800" dirty="0">
              <a:solidFill>
                <a:schemeClr val="tx2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Section            : Dc</a:t>
            </a:r>
            <a:endParaRPr lang="en-US" sz="1800" dirty="0">
              <a:solidFill>
                <a:schemeClr val="tx2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D091236-F2B6-4292-9F9F-B89FD6303EF5}"/>
              </a:ext>
            </a:extLst>
          </p:cNvPr>
          <p:cNvSpPr/>
          <p:nvPr/>
        </p:nvSpPr>
        <p:spPr>
          <a:xfrm>
            <a:off x="1301261" y="3749877"/>
            <a:ext cx="4255478" cy="24173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Submitted To: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Name            : Jargis Ahmed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Designation  : Lecturer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Department  : 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Green University of Bangladesh</a:t>
            </a:r>
          </a:p>
        </p:txBody>
      </p:sp>
    </p:spTree>
    <p:extLst>
      <p:ext uri="{BB962C8B-B14F-4D97-AF65-F5344CB8AC3E}">
        <p14:creationId xmlns:p14="http://schemas.microsoft.com/office/powerpoint/2010/main" val="240456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85FA-E044-44FB-8E13-C32C55B3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Importance of algorithm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C7649-A73C-4DD8-9733-4F1AABAB1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It is used to store and access large quantities of data efficiently. </a:t>
            </a:r>
          </a:p>
          <a:p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It is used to solve complex computational problems and to design of good programs </a:t>
            </a:r>
          </a:p>
          <a:p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It is important to justify an algorithm correctness mathematically </a:t>
            </a:r>
          </a:p>
          <a:p>
            <a:pPr marL="0" indent="0">
              <a:buNone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C6E746-EA5D-47E4-8069-405D31F15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F02C-AA77-4D79-A346-8508327520C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710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ED588-B722-4A9B-8BF7-D605183AD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Conclusion 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2C71D-FF85-4FA2-9FDD-292F0923B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At last it may said that , the so called program name Algorithm – design is one of the most enforceable solution program that can be used to solve any complicated , complex , and hard program.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C6E93-8562-4D3D-821F-195C35D06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F02C-AA77-4D79-A346-8508327520C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859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F8C20-4AAC-4EB0-93BB-86471E9CD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2659309"/>
            <a:ext cx="10178322" cy="1635853"/>
          </a:xfrm>
        </p:spPr>
        <p:txBody>
          <a:bodyPr>
            <a:normAutofit/>
          </a:bodyPr>
          <a:lstStyle/>
          <a:p>
            <a:r>
              <a:rPr lang="en-US" sz="4000" b="1" dirty="0"/>
              <a:t>                               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82DA80-B3CA-4AC8-A834-60561093D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F02C-AA77-4D79-A346-8508327520C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278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9C4EE-18D5-4DE2-BB00-B6D758BF9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E3BBF-B8F7-45A2-A9A9-9F151846F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b="0" i="0" dirty="0">
              <a:solidFill>
                <a:srgbClr val="3B3835"/>
              </a:solidFill>
              <a:effectLst/>
              <a:latin typeface="Helvetica Neue"/>
            </a:endParaRPr>
          </a:p>
          <a:p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What is Algorithm ? </a:t>
            </a:r>
          </a:p>
          <a:p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What is Algorithm Design ? </a:t>
            </a:r>
          </a:p>
          <a:p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How to Design an Algorithm ? </a:t>
            </a:r>
          </a:p>
          <a:p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Greedy Algorithms</a:t>
            </a:r>
          </a:p>
          <a:p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Divide and Conquer</a:t>
            </a:r>
          </a:p>
          <a:p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Dynamic Programming</a:t>
            </a:r>
          </a:p>
          <a:p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Importance of Algorithm Design </a:t>
            </a:r>
          </a:p>
          <a:p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Conclusion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508DDB-4A50-42CE-96EC-DB635A6CD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F02C-AA77-4D79-A346-8508327520C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193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0F995-9B44-4EFF-8182-F9DDACAC5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What is algorithm ?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5774B-03D9-43FB-964E-5FD51C9B2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0" i="0" dirty="0">
              <a:solidFill>
                <a:srgbClr val="3B3835"/>
              </a:solidFill>
              <a:effectLst/>
              <a:latin typeface="Helvetica Neue"/>
            </a:endParaRPr>
          </a:p>
          <a:p>
            <a:r>
              <a:rPr lang="en-US" sz="1900" b="0" i="0" dirty="0">
                <a:solidFill>
                  <a:srgbClr val="3B383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 Algorithm is a Step by Step solution of a specific mathematical or computer related problem.</a:t>
            </a:r>
          </a:p>
          <a:p>
            <a:endParaRPr lang="en-US" dirty="0">
              <a:solidFill>
                <a:srgbClr val="3B3835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B3835"/>
                </a:solidFill>
                <a:latin typeface="Helvetica Neue"/>
              </a:rPr>
              <a:t>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E1781F-575F-4505-A306-74325AE51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995" y="3780967"/>
            <a:ext cx="6516009" cy="287287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7691B-99C5-41B7-BABD-C856E7578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F02C-AA77-4D79-A346-8508327520C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494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7D6A1-A1D9-4B58-9199-42558FDE8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What is Algorithm-Design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A5792-6770-4787-9199-8028AAA70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101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Algorithm design is a specific method to create a mathematical process in solving problems.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D06D71-BAAF-4560-BC38-92A1DEF2E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844" y="3879549"/>
            <a:ext cx="5696745" cy="216247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86A6E-135E-4FA9-A707-68FA1D4FD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F02C-AA77-4D79-A346-8508327520C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234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4571A-C868-4C33-99F1-D71C18E03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3B383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How to design algorithm ?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FA852-634F-4A79-9A14-E6C80F4D7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There are four famous techniques of Algorithm design :</a:t>
            </a:r>
          </a:p>
          <a:p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       Greedy algorithm</a:t>
            </a:r>
          </a:p>
          <a:p>
            <a:pPr marL="0" indent="0">
              <a:buNone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       Divide and Conquer </a:t>
            </a:r>
          </a:p>
          <a:p>
            <a:pPr marL="0" indent="0">
              <a:buNone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       Dynamic programming </a:t>
            </a:r>
          </a:p>
          <a:p>
            <a:pPr marL="0" indent="0">
              <a:buNone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       Back Tracking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C85A3-3989-462D-B4CD-B8FD71BCE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F02C-AA77-4D79-A346-8508327520C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042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6981E-EB51-49B8-B6D8-16D07C2CA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Greedy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C57A1-2167-48E3-9883-7C699C518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 algorithm which always takes the best immediate or local solution while finding an answer.  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Example: 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I) Greedy algorithm for the Knapsack problem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ii) Minimal Spanning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3E726-74B5-4DFE-B59F-325D2D52A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F02C-AA77-4D79-A346-8508327520C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69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C8E3B-FFE6-4C8A-A851-D4DBB4AFE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Image of greedy algorithm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DC9D1C-50FD-42DD-ACE3-DB8E71C2A9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4149" y="2413417"/>
            <a:ext cx="6305040" cy="307874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C076C8-5903-439E-8E7E-CCC52524A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F02C-AA77-4D79-A346-8508327520C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87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7300F-D5D1-466D-BCE1-035FB4CA4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Divide and Conquer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F9AE3-0AEA-4F99-A091-10C7DBF05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Break the problems into smaller sub-problems </a:t>
            </a:r>
          </a:p>
          <a:p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Solve each of the sub-problems </a:t>
            </a:r>
          </a:p>
          <a:p>
            <a:pPr marL="0" indent="0">
              <a:buNone/>
            </a:pP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Example: </a:t>
            </a:r>
          </a:p>
          <a:p>
            <a:pPr marL="0" indent="0">
              <a:buNone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              I)  Binary search in a sorted array (recursion)</a:t>
            </a:r>
          </a:p>
          <a:p>
            <a:pPr marL="0" indent="0">
              <a:buNone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              ii)  Quick sort algorithm (recursion)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6926D-2E57-4E47-8F34-8AEA26AE5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F02C-AA77-4D79-A346-8508327520C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48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046BA-C318-4868-867A-E729A0CF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Dynamic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1FBA3-4608-4E62-BDAA-FE1120E5A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005075"/>
          </a:xfrm>
        </p:spPr>
        <p:txBody>
          <a:bodyPr>
            <a:normAutofit/>
          </a:bodyPr>
          <a:lstStyle/>
          <a:p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Dynamic programming is typically used to solve an optimization problem . </a:t>
            </a:r>
          </a:p>
          <a:p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Examples: </a:t>
            </a:r>
          </a:p>
          <a:p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Fibonacci numbers computed by iteration. Warshall ’s algorithm implemented by iterations.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BC9C0-1148-415D-A6F9-074D0FBE8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F02C-AA77-4D79-A346-8508327520C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33050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85</TotalTime>
  <Words>362</Words>
  <Application>Microsoft Office PowerPoint</Application>
  <PresentationFormat>Widescreen</PresentationFormat>
  <Paragraphs>94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Gill Sans MT</vt:lpstr>
      <vt:lpstr>Helvetica Neue</vt:lpstr>
      <vt:lpstr>Impact</vt:lpstr>
      <vt:lpstr>Badge</vt:lpstr>
      <vt:lpstr>PowerPoint Presentation</vt:lpstr>
      <vt:lpstr>Content</vt:lpstr>
      <vt:lpstr>What is algorithm ?</vt:lpstr>
      <vt:lpstr>What is Algorithm-Design ?</vt:lpstr>
      <vt:lpstr>How to design algorithm ?</vt:lpstr>
      <vt:lpstr>Greedy Algorithms</vt:lpstr>
      <vt:lpstr>Image of greedy algorithm</vt:lpstr>
      <vt:lpstr>Divide and Conquer</vt:lpstr>
      <vt:lpstr>Dynamic Programming</vt:lpstr>
      <vt:lpstr>Importance of algorithm design</vt:lpstr>
      <vt:lpstr>Conclusion  </vt:lpstr>
      <vt:lpstr>                               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Jakirul Islam</dc:creator>
  <cp:lastModifiedBy>Jakirul Islam</cp:lastModifiedBy>
  <cp:revision>34</cp:revision>
  <dcterms:created xsi:type="dcterms:W3CDTF">2021-05-04T09:20:04Z</dcterms:created>
  <dcterms:modified xsi:type="dcterms:W3CDTF">2021-05-06T03:30:32Z</dcterms:modified>
</cp:coreProperties>
</file>