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61" r:id="rId2"/>
    <p:sldId id="257" r:id="rId3"/>
    <p:sldId id="263" r:id="rId4"/>
    <p:sldId id="266" r:id="rId5"/>
    <p:sldId id="265" r:id="rId6"/>
    <p:sldId id="267" r:id="rId7"/>
    <p:sldId id="264" r:id="rId8"/>
    <p:sldId id="269" r:id="rId9"/>
    <p:sldId id="260" r:id="rId10"/>
    <p:sldId id="270" r:id="rId11"/>
    <p:sldId id="271" r:id="rId12"/>
    <p:sldId id="262" r:id="rId13"/>
    <p:sldId id="273" r:id="rId14"/>
    <p:sldId id="274" r:id="rId15"/>
    <p:sldId id="272"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91" autoAdjust="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02B7A41-2015-420D-BF2B-F130D308DA04}" type="datetimeFigureOut">
              <a:rPr lang="en-US" smtClean="0"/>
              <a:t>1/3/2022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9DE11D14-B322-4F57-8CC7-F94E355D8279}"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9001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2B7A41-2015-420D-BF2B-F130D308DA04}" type="datetimeFigureOut">
              <a:rPr lang="en-US" smtClean="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11D14-B322-4F57-8CC7-F94E355D8279}" type="slidenum">
              <a:rPr lang="en-US" smtClean="0"/>
              <a:t>‹#›</a:t>
            </a:fld>
            <a:endParaRPr lang="en-US" dirty="0"/>
          </a:p>
        </p:txBody>
      </p:sp>
    </p:spTree>
    <p:extLst>
      <p:ext uri="{BB962C8B-B14F-4D97-AF65-F5344CB8AC3E}">
        <p14:creationId xmlns:p14="http://schemas.microsoft.com/office/powerpoint/2010/main" val="1883139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2B7A41-2015-420D-BF2B-F130D308DA04}" type="datetimeFigureOut">
              <a:rPr lang="en-US" smtClean="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11D14-B322-4F57-8CC7-F94E355D8279}" type="slidenum">
              <a:rPr lang="en-US" smtClean="0"/>
              <a:t>‹#›</a:t>
            </a:fld>
            <a:endParaRPr lang="en-US" dirty="0"/>
          </a:p>
        </p:txBody>
      </p:sp>
    </p:spTree>
    <p:extLst>
      <p:ext uri="{BB962C8B-B14F-4D97-AF65-F5344CB8AC3E}">
        <p14:creationId xmlns:p14="http://schemas.microsoft.com/office/powerpoint/2010/main" val="5857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2B7A41-2015-420D-BF2B-F130D308DA04}" type="datetimeFigureOut">
              <a:rPr lang="en-US" smtClean="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11D14-B322-4F57-8CC7-F94E355D8279}" type="slidenum">
              <a:rPr lang="en-US" smtClean="0"/>
              <a:t>‹#›</a:t>
            </a:fld>
            <a:endParaRPr lang="en-US" dirty="0"/>
          </a:p>
        </p:txBody>
      </p:sp>
    </p:spTree>
    <p:extLst>
      <p:ext uri="{BB962C8B-B14F-4D97-AF65-F5344CB8AC3E}">
        <p14:creationId xmlns:p14="http://schemas.microsoft.com/office/powerpoint/2010/main" val="3361553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02B7A41-2015-420D-BF2B-F130D308DA04}" type="datetimeFigureOut">
              <a:rPr lang="en-US" smtClean="0"/>
              <a:t>1/3/2022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9DE11D14-B322-4F57-8CC7-F94E355D8279}"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6644545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2B7A41-2015-420D-BF2B-F130D308DA04}" type="datetimeFigureOut">
              <a:rPr lang="en-US" smtClean="0"/>
              <a:t>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11D14-B322-4F57-8CC7-F94E355D8279}" type="slidenum">
              <a:rPr lang="en-US" smtClean="0"/>
              <a:t>‹#›</a:t>
            </a:fld>
            <a:endParaRPr lang="en-US" dirty="0"/>
          </a:p>
        </p:txBody>
      </p:sp>
    </p:spTree>
    <p:extLst>
      <p:ext uri="{BB962C8B-B14F-4D97-AF65-F5344CB8AC3E}">
        <p14:creationId xmlns:p14="http://schemas.microsoft.com/office/powerpoint/2010/main" val="312606069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2B7A41-2015-420D-BF2B-F130D308DA04}" type="datetimeFigureOut">
              <a:rPr lang="en-US" smtClean="0"/>
              <a:t>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E11D14-B322-4F57-8CC7-F94E355D8279}" type="slidenum">
              <a:rPr lang="en-US" smtClean="0"/>
              <a:t>‹#›</a:t>
            </a:fld>
            <a:endParaRPr lang="en-US" dirty="0"/>
          </a:p>
        </p:txBody>
      </p:sp>
    </p:spTree>
    <p:extLst>
      <p:ext uri="{BB962C8B-B14F-4D97-AF65-F5344CB8AC3E}">
        <p14:creationId xmlns:p14="http://schemas.microsoft.com/office/powerpoint/2010/main" val="340651751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2B7A41-2015-420D-BF2B-F130D308DA04}" type="datetimeFigureOut">
              <a:rPr lang="en-US" smtClean="0"/>
              <a:t>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E11D14-B322-4F57-8CC7-F94E355D8279}" type="slidenum">
              <a:rPr lang="en-US" smtClean="0"/>
              <a:t>‹#›</a:t>
            </a:fld>
            <a:endParaRPr lang="en-US" dirty="0"/>
          </a:p>
        </p:txBody>
      </p:sp>
    </p:spTree>
    <p:extLst>
      <p:ext uri="{BB962C8B-B14F-4D97-AF65-F5344CB8AC3E}">
        <p14:creationId xmlns:p14="http://schemas.microsoft.com/office/powerpoint/2010/main" val="3533751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2B7A41-2015-420D-BF2B-F130D308DA04}" type="datetimeFigureOut">
              <a:rPr lang="en-US" smtClean="0"/>
              <a:t>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E11D14-B322-4F57-8CC7-F94E355D8279}" type="slidenum">
              <a:rPr lang="en-US" smtClean="0"/>
              <a:t>‹#›</a:t>
            </a:fld>
            <a:endParaRPr lang="en-US" dirty="0"/>
          </a:p>
        </p:txBody>
      </p:sp>
    </p:spTree>
    <p:extLst>
      <p:ext uri="{BB962C8B-B14F-4D97-AF65-F5344CB8AC3E}">
        <p14:creationId xmlns:p14="http://schemas.microsoft.com/office/powerpoint/2010/main" val="1906793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B02B7A41-2015-420D-BF2B-F130D308DA04}" type="datetimeFigureOut">
              <a:rPr lang="en-US" smtClean="0"/>
              <a:t>1/3/2022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9DE11D14-B322-4F57-8CC7-F94E355D8279}"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243857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B02B7A41-2015-420D-BF2B-F130D308DA04}" type="datetimeFigureOut">
              <a:rPr lang="en-US" smtClean="0"/>
              <a:t>1/3/2022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9DE11D14-B322-4F57-8CC7-F94E355D8279}" type="slidenum">
              <a:rPr lang="en-US" smtClean="0"/>
              <a:t>‹#›</a:t>
            </a:fld>
            <a:endParaRPr lang="en-US" dirty="0"/>
          </a:p>
        </p:txBody>
      </p:sp>
    </p:spTree>
    <p:extLst>
      <p:ext uri="{BB962C8B-B14F-4D97-AF65-F5344CB8AC3E}">
        <p14:creationId xmlns:p14="http://schemas.microsoft.com/office/powerpoint/2010/main" val="1077190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4F6A3DE-DFED-4A93-9B3F-3EDA2A250F0D}" type="datetimeFigureOut">
              <a:rPr lang="en-US" smtClean="0"/>
              <a:t>1/3/2022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C9F1BEF-148D-4DF5-A130-B0D6B1708222}"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16500931"/>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9F3894-C8C6-482F-8615-45244ED81E81}"/>
              </a:ext>
            </a:extLst>
          </p:cNvPr>
          <p:cNvSpPr txBox="1"/>
          <p:nvPr/>
        </p:nvSpPr>
        <p:spPr>
          <a:xfrm>
            <a:off x="309488" y="121031"/>
            <a:ext cx="11662117" cy="30162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Arial" panose="020B0604020202020204"/>
                <a:ea typeface="+mn-ea"/>
                <a:cs typeface="+mn-cs"/>
              </a:rPr>
              <a:t>     </a:t>
            </a:r>
            <a:r>
              <a:rPr kumimoji="0" lang="en-US" sz="5400" b="0" i="0" u="none" strike="noStrike" kern="1200" cap="none" spc="0" normalizeH="0" baseline="0" noProof="0" dirty="0">
                <a:ln>
                  <a:noFill/>
                </a:ln>
                <a:solidFill>
                  <a:srgbClr val="C2F5FC">
                    <a:lumMod val="50000"/>
                  </a:srgbClr>
                </a:solidFill>
                <a:effectLst/>
                <a:uLnTx/>
                <a:uFillTx/>
                <a:latin typeface="Arial" panose="020B0604020202020204"/>
                <a:ea typeface="+mn-ea"/>
                <a:cs typeface="+mn-cs"/>
              </a:rPr>
              <a:t>Green University of Bangladesh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Arial" panose="020B0604020202020204"/>
                <a:ea typeface="+mn-ea"/>
                <a:cs typeface="+mn-cs"/>
              </a:rPr>
              <a:t>             </a:t>
            </a:r>
            <a:r>
              <a:rPr kumimoji="0" lang="en-US" sz="3200" b="0" i="0" u="none" strike="noStrike" kern="1200" cap="none" spc="0" normalizeH="0" baseline="0" noProof="0" dirty="0">
                <a:ln>
                  <a:noFill/>
                </a:ln>
                <a:solidFill>
                  <a:srgbClr val="4091F3"/>
                </a:solidFill>
                <a:effectLst/>
                <a:uLnTx/>
                <a:uFillTx/>
                <a:latin typeface="Arial" panose="020B0604020202020204"/>
                <a:ea typeface="+mn-ea"/>
                <a:cs typeface="+mn-cs"/>
              </a:rPr>
              <a:t>Department of Computer Science &amp; Engineering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4091F3"/>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a:ea typeface="+mn-ea"/>
                <a:cs typeface="+mn-cs"/>
              </a:rPr>
              <a:t>                                </a:t>
            </a:r>
            <a:r>
              <a:rPr kumimoji="0" lang="en-US" sz="2400" b="0" i="0" u="none" strike="noStrike" kern="1200" cap="none" spc="0" normalizeH="0" baseline="0" noProof="0" dirty="0">
                <a:ln>
                  <a:noFill/>
                </a:ln>
                <a:effectLst/>
                <a:uLnTx/>
                <a:uFillTx/>
                <a:latin typeface="Arial" panose="020B0604020202020204"/>
                <a:ea typeface="+mn-ea"/>
                <a:cs typeface="+mn-cs"/>
              </a:rPr>
              <a:t>Subject: Microprocessors and microcontrollers </a:t>
            </a:r>
          </a:p>
          <a:p>
            <a:pPr defTabSz="914400">
              <a:defRPr/>
            </a:pPr>
            <a:r>
              <a:rPr lang="en-US" sz="2400" dirty="0">
                <a:latin typeface="Arial" panose="020B0604020202020204"/>
              </a:rPr>
              <a:t>                                             </a:t>
            </a:r>
            <a:r>
              <a:rPr kumimoji="0" lang="en-US" sz="2400" b="0" i="0" u="none" strike="noStrike" kern="1200" cap="none" spc="0" normalizeH="0" baseline="0" noProof="0" dirty="0">
                <a:ln>
                  <a:noFill/>
                </a:ln>
                <a:effectLst/>
                <a:uLnTx/>
                <a:uFillTx/>
                <a:latin typeface="Arial" panose="020B0604020202020204"/>
                <a:ea typeface="+mn-ea"/>
                <a:cs typeface="+mn-cs"/>
              </a:rPr>
              <a:t>Course Code: </a:t>
            </a:r>
            <a:r>
              <a:rPr lang="en-US" sz="2400" dirty="0">
                <a:latin typeface="Arial" panose="020B0604020202020204"/>
              </a:rPr>
              <a:t>CSE-304</a:t>
            </a:r>
            <a:endParaRPr kumimoji="0" lang="en-US" sz="2400" b="0" i="0" u="none" strike="noStrike" kern="1200" cap="none" spc="0" normalizeH="0" baseline="0" noProof="0" dirty="0">
              <a:ln>
                <a:noFill/>
              </a:ln>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Arial" panose="020B0604020202020204"/>
                <a:ea typeface="+mn-ea"/>
                <a:cs typeface="+mn-cs"/>
              </a:rPr>
              <a:t>                                Our</a:t>
            </a:r>
            <a:r>
              <a:rPr lang="en-US" sz="2400" dirty="0">
                <a:latin typeface="Arial" panose="020B0604020202020204"/>
              </a:rPr>
              <a:t> </a:t>
            </a:r>
            <a:r>
              <a:rPr kumimoji="0" lang="en-US" sz="2400" b="0" i="0" u="none" strike="noStrike" kern="1200" cap="none" spc="0" normalizeH="0" baseline="0" noProof="0" dirty="0">
                <a:ln>
                  <a:noFill/>
                </a:ln>
                <a:effectLst/>
                <a:uLnTx/>
                <a:uFillTx/>
                <a:latin typeface="Arial" panose="020B0604020202020204"/>
                <a:ea typeface="+mn-ea"/>
                <a:cs typeface="+mn-cs"/>
              </a:rPr>
              <a:t>Presentation topic : CAR Parking System.</a:t>
            </a:r>
            <a:endParaRPr kumimoji="0" lang="en-US" sz="1800" b="0" i="0" u="none" strike="noStrike" kern="1200" cap="none" spc="0" normalizeH="0" baseline="0" noProof="0" dirty="0">
              <a:ln>
                <a:noFill/>
              </a:ln>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2E5B4685-FAF6-44AB-8B9E-8FC3CE61BC71}"/>
              </a:ext>
            </a:extLst>
          </p:cNvPr>
          <p:cNvSpPr txBox="1"/>
          <p:nvPr/>
        </p:nvSpPr>
        <p:spPr>
          <a:xfrm>
            <a:off x="6677466" y="3565303"/>
            <a:ext cx="4562619"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Submitted by: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Name          : Md.Nur A Neouse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a:rPr>
              <a:t>ID                :193002093</a:t>
            </a:r>
            <a:endParaRPr kumimoji="0" lang="en-US" sz="2000" b="0" i="0" u="none" strike="noStrike" kern="1200" cap="none" spc="0" normalizeH="0" baseline="0" noProof="0" dirty="0">
              <a:ln>
                <a:noFill/>
              </a:ln>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Name          : Jakirul Islam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ID                :193002101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a:rPr>
              <a:t>Name          :Nazifa Alam Nowrin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ID                :193002103</a:t>
            </a:r>
          </a:p>
          <a:p>
            <a:pPr defTabSz="914400">
              <a:defRPr/>
            </a:pPr>
            <a:r>
              <a:rPr kumimoji="0" lang="en-US" sz="2000" b="0" i="0" u="none" strike="noStrike" kern="1200" cap="none" spc="0" normalizeH="0" baseline="0" noProof="0" dirty="0">
                <a:ln>
                  <a:noFill/>
                </a:ln>
                <a:effectLst/>
                <a:uLnTx/>
                <a:uFillTx/>
                <a:latin typeface="Arial" panose="020B0604020202020204"/>
                <a:ea typeface="+mn-ea"/>
                <a:cs typeface="+mn-cs"/>
              </a:rPr>
              <a:t>Department : CSE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4091F3">
                  <a:lumMod val="40000"/>
                  <a:lumOff val="60000"/>
                </a:srgbClr>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4091F3">
                  <a:lumMod val="40000"/>
                  <a:lumOff val="60000"/>
                </a:srgbClr>
              </a:solidFill>
              <a:effectLst/>
              <a:uLnTx/>
              <a:uFillTx/>
              <a:latin typeface="Arial" panose="020B0604020202020204"/>
              <a:ea typeface="+mn-ea"/>
              <a:cs typeface="+mn-cs"/>
            </a:endParaRPr>
          </a:p>
        </p:txBody>
      </p:sp>
      <p:sp>
        <p:nvSpPr>
          <p:cNvPr id="6" name="TextBox 5">
            <a:extLst>
              <a:ext uri="{FF2B5EF4-FFF2-40B4-BE49-F238E27FC236}">
                <a16:creationId xmlns:a16="http://schemas.microsoft.com/office/drawing/2014/main" id="{24D9E2BA-7C01-4E13-8D03-721FA16F9AE3}"/>
              </a:ext>
            </a:extLst>
          </p:cNvPr>
          <p:cNvSpPr txBox="1"/>
          <p:nvPr/>
        </p:nvSpPr>
        <p:spPr>
          <a:xfrm>
            <a:off x="1702191" y="3565303"/>
            <a:ext cx="3938954" cy="169277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Arial" panose="020B0604020202020204"/>
                <a:ea typeface="+mn-ea"/>
                <a:cs typeface="+mn-cs"/>
              </a:rPr>
              <a:t>Submitted 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Name            : Md. Atikuzzaman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Designation  : Lecturer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Department  : CSE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a:ea typeface="+mn-ea"/>
                <a:cs typeface="+mn-cs"/>
              </a:rPr>
              <a:t>Green university of Bangladesh</a:t>
            </a:r>
          </a:p>
        </p:txBody>
      </p:sp>
    </p:spTree>
    <p:extLst>
      <p:ext uri="{BB962C8B-B14F-4D97-AF65-F5344CB8AC3E}">
        <p14:creationId xmlns:p14="http://schemas.microsoft.com/office/powerpoint/2010/main" val="3096950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a:extLst>
              <a:ext uri="{FF2B5EF4-FFF2-40B4-BE49-F238E27FC236}">
                <a16:creationId xmlns:a16="http://schemas.microsoft.com/office/drawing/2014/main" id="{0DB3100D-333C-44B6-A0CB-40BABD302E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975" y="1436152"/>
            <a:ext cx="5949995" cy="5185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8A52E9B1-97A4-460C-A1D8-8276FB0E3860}"/>
              </a:ext>
            </a:extLst>
          </p:cNvPr>
          <p:cNvSpPr txBox="1"/>
          <p:nvPr/>
        </p:nvSpPr>
        <p:spPr>
          <a:xfrm>
            <a:off x="1245311" y="789821"/>
            <a:ext cx="1730326" cy="646331"/>
          </a:xfrm>
          <a:prstGeom prst="rect">
            <a:avLst/>
          </a:prstGeom>
          <a:noFill/>
        </p:spPr>
        <p:txBody>
          <a:bodyPr wrap="square" rtlCol="0">
            <a:spAutoFit/>
          </a:bodyPr>
          <a:lstStyle/>
          <a:p>
            <a:r>
              <a:rPr lang="en-US" dirty="0"/>
              <a:t>Exit</a:t>
            </a:r>
          </a:p>
          <a:p>
            <a:endParaRPr lang="en-US" dirty="0"/>
          </a:p>
        </p:txBody>
      </p:sp>
      <p:sp>
        <p:nvSpPr>
          <p:cNvPr id="7" name="TextBox 6">
            <a:extLst>
              <a:ext uri="{FF2B5EF4-FFF2-40B4-BE49-F238E27FC236}">
                <a16:creationId xmlns:a16="http://schemas.microsoft.com/office/drawing/2014/main" id="{551E3073-C631-4065-AA4D-67646F0799CC}"/>
              </a:ext>
            </a:extLst>
          </p:cNvPr>
          <p:cNvSpPr txBox="1"/>
          <p:nvPr/>
        </p:nvSpPr>
        <p:spPr>
          <a:xfrm>
            <a:off x="4332850" y="143490"/>
            <a:ext cx="7484012" cy="646331"/>
          </a:xfrm>
          <a:prstGeom prst="rect">
            <a:avLst/>
          </a:prstGeom>
          <a:noFill/>
        </p:spPr>
        <p:txBody>
          <a:bodyPr wrap="square" rtlCol="0">
            <a:spAutoFit/>
          </a:bodyPr>
          <a:lstStyle/>
          <a:p>
            <a:r>
              <a:rPr lang="pt-BR" sz="3600" dirty="0">
                <a:solidFill>
                  <a:srgbClr val="92D050"/>
                </a:solidFill>
              </a:rPr>
              <a:t>Project </a:t>
            </a:r>
            <a:r>
              <a:rPr lang="en-US" sz="3600" dirty="0">
                <a:solidFill>
                  <a:srgbClr val="92D050"/>
                </a:solidFill>
              </a:rPr>
              <a:t>Features </a:t>
            </a:r>
          </a:p>
        </p:txBody>
      </p:sp>
    </p:spTree>
    <p:extLst>
      <p:ext uri="{BB962C8B-B14F-4D97-AF65-F5344CB8AC3E}">
        <p14:creationId xmlns:p14="http://schemas.microsoft.com/office/powerpoint/2010/main" val="623889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43E243-6200-4784-849D-9BD916FD0996}"/>
              </a:ext>
            </a:extLst>
          </p:cNvPr>
          <p:cNvSpPr txBox="1"/>
          <p:nvPr/>
        </p:nvSpPr>
        <p:spPr>
          <a:xfrm>
            <a:off x="4220308" y="225083"/>
            <a:ext cx="7484012" cy="646331"/>
          </a:xfrm>
          <a:prstGeom prst="rect">
            <a:avLst/>
          </a:prstGeom>
          <a:noFill/>
        </p:spPr>
        <p:txBody>
          <a:bodyPr wrap="square" rtlCol="0">
            <a:spAutoFit/>
          </a:bodyPr>
          <a:lstStyle/>
          <a:p>
            <a:r>
              <a:rPr lang="en-US" sz="3600" dirty="0">
                <a:solidFill>
                  <a:srgbClr val="92D050"/>
                </a:solidFill>
              </a:rPr>
              <a:t>Simulation Procedure</a:t>
            </a:r>
          </a:p>
        </p:txBody>
      </p:sp>
      <p:sp>
        <p:nvSpPr>
          <p:cNvPr id="5" name="TextBox 4">
            <a:extLst>
              <a:ext uri="{FF2B5EF4-FFF2-40B4-BE49-F238E27FC236}">
                <a16:creationId xmlns:a16="http://schemas.microsoft.com/office/drawing/2014/main" id="{9D7C4778-2155-4862-AD36-940F248EB53A}"/>
              </a:ext>
            </a:extLst>
          </p:cNvPr>
          <p:cNvSpPr txBox="1"/>
          <p:nvPr/>
        </p:nvSpPr>
        <p:spPr>
          <a:xfrm>
            <a:off x="1997612" y="1617784"/>
            <a:ext cx="7962314" cy="223984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 emu8086 software.</a:t>
            </a:r>
          </a:p>
          <a:p>
            <a:pPr marL="342900" indent="-342900">
              <a:lnSpc>
                <a:spcPct val="150000"/>
              </a:lnSpc>
              <a:buFont typeface="Arial" panose="020B0604020202020204" pitchFamily="34" charset="0"/>
              <a:buChar char="•"/>
            </a:pPr>
            <a:r>
              <a:rPr lang="en-US" sz="2400" dirty="0"/>
              <a:t>Assembly language : x86</a:t>
            </a:r>
          </a:p>
          <a:p>
            <a:pPr marL="342900" indent="-342900">
              <a:lnSpc>
                <a:spcPct val="150000"/>
              </a:lnSpc>
              <a:buFont typeface="Arial" panose="020B0604020202020204" pitchFamily="34" charset="0"/>
              <a:buChar char="•"/>
            </a:pPr>
            <a:r>
              <a:rPr lang="en-US" sz="2400" dirty="0"/>
              <a:t>Used a stack</a:t>
            </a:r>
          </a:p>
          <a:p>
            <a:pPr marL="342900" indent="-342900">
              <a:lnSpc>
                <a:spcPct val="150000"/>
              </a:lnSpc>
              <a:buFont typeface="Arial" panose="020B0604020202020204" pitchFamily="34" charset="0"/>
              <a:buChar char="•"/>
            </a:pPr>
            <a:r>
              <a:rPr lang="en-US" sz="2400" dirty="0"/>
              <a:t>Operating system : Windows</a:t>
            </a:r>
          </a:p>
        </p:txBody>
      </p:sp>
    </p:spTree>
    <p:extLst>
      <p:ext uri="{BB962C8B-B14F-4D97-AF65-F5344CB8AC3E}">
        <p14:creationId xmlns:p14="http://schemas.microsoft.com/office/powerpoint/2010/main" val="2622320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533C64-2D79-4445-A076-57821BA7FEF9}"/>
              </a:ext>
            </a:extLst>
          </p:cNvPr>
          <p:cNvSpPr txBox="1"/>
          <p:nvPr/>
        </p:nvSpPr>
        <p:spPr>
          <a:xfrm>
            <a:off x="5261317" y="112541"/>
            <a:ext cx="7484012" cy="646331"/>
          </a:xfrm>
          <a:prstGeom prst="rect">
            <a:avLst/>
          </a:prstGeom>
          <a:noFill/>
        </p:spPr>
        <p:txBody>
          <a:bodyPr wrap="square" rtlCol="0">
            <a:spAutoFit/>
          </a:bodyPr>
          <a:lstStyle/>
          <a:p>
            <a:r>
              <a:rPr lang="en-US" sz="3600" dirty="0">
                <a:solidFill>
                  <a:srgbClr val="92D050"/>
                </a:solidFill>
              </a:rPr>
              <a:t>Output</a:t>
            </a:r>
          </a:p>
        </p:txBody>
      </p:sp>
      <p:pic>
        <p:nvPicPr>
          <p:cNvPr id="4" name="image10.png">
            <a:extLst>
              <a:ext uri="{FF2B5EF4-FFF2-40B4-BE49-F238E27FC236}">
                <a16:creationId xmlns:a16="http://schemas.microsoft.com/office/drawing/2014/main" id="{2EC26C40-9D9E-4646-92C1-CB63403F2791}"/>
              </a:ext>
            </a:extLst>
          </p:cNvPr>
          <p:cNvPicPr>
            <a:picLocks noChangeAspect="1"/>
          </p:cNvPicPr>
          <p:nvPr/>
        </p:nvPicPr>
        <p:blipFill>
          <a:blip r:embed="rId2" cstate="print"/>
          <a:stretch>
            <a:fillRect/>
          </a:stretch>
        </p:blipFill>
        <p:spPr>
          <a:xfrm>
            <a:off x="1737286" y="1138141"/>
            <a:ext cx="8743145" cy="5104953"/>
          </a:xfrm>
          <a:prstGeom prst="rect">
            <a:avLst/>
          </a:prstGeom>
        </p:spPr>
      </p:pic>
    </p:spTree>
    <p:extLst>
      <p:ext uri="{BB962C8B-B14F-4D97-AF65-F5344CB8AC3E}">
        <p14:creationId xmlns:p14="http://schemas.microsoft.com/office/powerpoint/2010/main" val="4183377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533C64-2D79-4445-A076-57821BA7FEF9}"/>
              </a:ext>
            </a:extLst>
          </p:cNvPr>
          <p:cNvSpPr txBox="1"/>
          <p:nvPr/>
        </p:nvSpPr>
        <p:spPr>
          <a:xfrm>
            <a:off x="4909625" y="158163"/>
            <a:ext cx="7484012" cy="646331"/>
          </a:xfrm>
          <a:prstGeom prst="rect">
            <a:avLst/>
          </a:prstGeom>
          <a:noFill/>
        </p:spPr>
        <p:txBody>
          <a:bodyPr wrap="square" rtlCol="0">
            <a:spAutoFit/>
          </a:bodyPr>
          <a:lstStyle/>
          <a:p>
            <a:r>
              <a:rPr lang="en-US" sz="3600" dirty="0">
                <a:solidFill>
                  <a:srgbClr val="92D050"/>
                </a:solidFill>
              </a:rPr>
              <a:t>Output</a:t>
            </a:r>
          </a:p>
        </p:txBody>
      </p:sp>
      <p:pic>
        <p:nvPicPr>
          <p:cNvPr id="5" name="image11.png">
            <a:extLst>
              <a:ext uri="{FF2B5EF4-FFF2-40B4-BE49-F238E27FC236}">
                <a16:creationId xmlns:a16="http://schemas.microsoft.com/office/drawing/2014/main" id="{89D624A1-7A5F-49A0-A0C6-AFA2EECE4C1A}"/>
              </a:ext>
            </a:extLst>
          </p:cNvPr>
          <p:cNvPicPr>
            <a:picLocks noChangeAspect="1"/>
          </p:cNvPicPr>
          <p:nvPr/>
        </p:nvPicPr>
        <p:blipFill>
          <a:blip r:embed="rId2" cstate="print"/>
          <a:stretch>
            <a:fillRect/>
          </a:stretch>
        </p:blipFill>
        <p:spPr>
          <a:xfrm>
            <a:off x="1707869" y="1325219"/>
            <a:ext cx="8776261" cy="5051452"/>
          </a:xfrm>
          <a:prstGeom prst="rect">
            <a:avLst/>
          </a:prstGeom>
        </p:spPr>
      </p:pic>
    </p:spTree>
    <p:extLst>
      <p:ext uri="{BB962C8B-B14F-4D97-AF65-F5344CB8AC3E}">
        <p14:creationId xmlns:p14="http://schemas.microsoft.com/office/powerpoint/2010/main" val="2996913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533C64-2D79-4445-A076-57821BA7FEF9}"/>
              </a:ext>
            </a:extLst>
          </p:cNvPr>
          <p:cNvSpPr txBox="1"/>
          <p:nvPr/>
        </p:nvSpPr>
        <p:spPr>
          <a:xfrm>
            <a:off x="4501662" y="224237"/>
            <a:ext cx="7484012" cy="646331"/>
          </a:xfrm>
          <a:prstGeom prst="rect">
            <a:avLst/>
          </a:prstGeom>
          <a:noFill/>
        </p:spPr>
        <p:txBody>
          <a:bodyPr wrap="square" rtlCol="0">
            <a:spAutoFit/>
          </a:bodyPr>
          <a:lstStyle/>
          <a:p>
            <a:r>
              <a:rPr lang="en-US" sz="3600" dirty="0">
                <a:solidFill>
                  <a:srgbClr val="92D050"/>
                </a:solidFill>
              </a:rPr>
              <a:t>Future Scope</a:t>
            </a:r>
          </a:p>
        </p:txBody>
      </p:sp>
      <p:sp>
        <p:nvSpPr>
          <p:cNvPr id="7" name="TextBox 6">
            <a:extLst>
              <a:ext uri="{FF2B5EF4-FFF2-40B4-BE49-F238E27FC236}">
                <a16:creationId xmlns:a16="http://schemas.microsoft.com/office/drawing/2014/main" id="{718721F6-2A52-4F1E-9EB5-5E2B0E6457F2}"/>
              </a:ext>
            </a:extLst>
          </p:cNvPr>
          <p:cNvSpPr txBox="1"/>
          <p:nvPr/>
        </p:nvSpPr>
        <p:spPr>
          <a:xfrm>
            <a:off x="1515794" y="1520375"/>
            <a:ext cx="8655148" cy="446705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This project can be used for the parking system in any shopping  mall, multiplex.</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It can be used for industries, commercial offices, and educational institutes.</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This can be expanded in the sense of security.</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We can add the pick and place facility to park the cars automatically. Automatic parking systems help reduce the land use for parking and maximize the efficiency of space usage.</a:t>
            </a:r>
          </a:p>
        </p:txBody>
      </p:sp>
    </p:spTree>
    <p:extLst>
      <p:ext uri="{BB962C8B-B14F-4D97-AF65-F5344CB8AC3E}">
        <p14:creationId xmlns:p14="http://schemas.microsoft.com/office/powerpoint/2010/main" val="1345151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691477-5F5B-4283-A4D4-E71FA0A4AE90}"/>
              </a:ext>
            </a:extLst>
          </p:cNvPr>
          <p:cNvSpPr txBox="1"/>
          <p:nvPr/>
        </p:nvSpPr>
        <p:spPr>
          <a:xfrm>
            <a:off x="4459458" y="309489"/>
            <a:ext cx="7484012" cy="646331"/>
          </a:xfrm>
          <a:prstGeom prst="rect">
            <a:avLst/>
          </a:prstGeom>
          <a:noFill/>
        </p:spPr>
        <p:txBody>
          <a:bodyPr wrap="square" rtlCol="0">
            <a:spAutoFit/>
          </a:bodyPr>
          <a:lstStyle/>
          <a:p>
            <a:r>
              <a:rPr lang="en-US" sz="3600" dirty="0">
                <a:solidFill>
                  <a:srgbClr val="92D050"/>
                </a:solidFill>
              </a:rPr>
              <a:t>Conclusion</a:t>
            </a:r>
          </a:p>
        </p:txBody>
      </p:sp>
      <p:sp>
        <p:nvSpPr>
          <p:cNvPr id="6" name="TextBox 5">
            <a:extLst>
              <a:ext uri="{FF2B5EF4-FFF2-40B4-BE49-F238E27FC236}">
                <a16:creationId xmlns:a16="http://schemas.microsoft.com/office/drawing/2014/main" id="{F40A0128-41F6-4F31-9631-EACEC99D5DC9}"/>
              </a:ext>
            </a:extLst>
          </p:cNvPr>
          <p:cNvSpPr txBox="1"/>
          <p:nvPr/>
        </p:nvSpPr>
        <p:spPr>
          <a:xfrm>
            <a:off x="2204524" y="1646538"/>
            <a:ext cx="7782951" cy="3913059"/>
          </a:xfrm>
          <a:prstGeom prst="rect">
            <a:avLst/>
          </a:prstGeom>
          <a:noFill/>
        </p:spPr>
        <p:txBody>
          <a:bodyPr wrap="square">
            <a:spAutoFit/>
          </a:bodyPr>
          <a:lstStyle/>
          <a:p>
            <a:pPr algn="just">
              <a:lnSpc>
                <a:spcPct val="150000"/>
              </a:lnSpc>
            </a:pPr>
            <a:r>
              <a:rPr lang="en-US" sz="2400" dirty="0">
                <a:latin typeface="Calibri" panose="020F0502020204030204" pitchFamily="34" charset="0"/>
                <a:cs typeface="Calibri" panose="020F0502020204030204" pitchFamily="34" charset="0"/>
              </a:rPr>
              <a:t>The report clearly demonstrates the way the 3 level parking controller system was  implemented. It was also highly beneficial as it gave us an insightful view of how advanced smart parking systems are programmed in order to be used in embedded systems later on. It is also quite important to mention that our code was optimized so it can hold fewer contexts, and avoid complex instruction.</a:t>
            </a:r>
          </a:p>
        </p:txBody>
      </p:sp>
    </p:spTree>
    <p:extLst>
      <p:ext uri="{BB962C8B-B14F-4D97-AF65-F5344CB8AC3E}">
        <p14:creationId xmlns:p14="http://schemas.microsoft.com/office/powerpoint/2010/main" val="2057605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DE3325-D7CC-4B93-81E7-FF83355D4255}"/>
              </a:ext>
            </a:extLst>
          </p:cNvPr>
          <p:cNvSpPr txBox="1"/>
          <p:nvPr/>
        </p:nvSpPr>
        <p:spPr>
          <a:xfrm>
            <a:off x="2518117" y="2219343"/>
            <a:ext cx="7835705" cy="2215991"/>
          </a:xfrm>
          <a:prstGeom prst="rect">
            <a:avLst/>
          </a:prstGeom>
          <a:noFill/>
        </p:spPr>
        <p:txBody>
          <a:bodyPr wrap="square" rtlCol="0">
            <a:spAutoFit/>
          </a:bodyPr>
          <a:lstStyle/>
          <a:p>
            <a:r>
              <a:rPr lang="en-US" sz="13800" dirty="0"/>
              <a:t>Thank You</a:t>
            </a:r>
          </a:p>
        </p:txBody>
      </p:sp>
    </p:spTree>
    <p:extLst>
      <p:ext uri="{BB962C8B-B14F-4D97-AF65-F5344CB8AC3E}">
        <p14:creationId xmlns:p14="http://schemas.microsoft.com/office/powerpoint/2010/main" val="3171051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370F14-81DE-40C4-9CED-639BC618587F}"/>
              </a:ext>
            </a:extLst>
          </p:cNvPr>
          <p:cNvSpPr txBox="1"/>
          <p:nvPr/>
        </p:nvSpPr>
        <p:spPr>
          <a:xfrm>
            <a:off x="1762572" y="1393321"/>
            <a:ext cx="8666855" cy="7903574"/>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Introduction to our project</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Objective </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Planning of the project</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Features of our project </a:t>
            </a:r>
          </a:p>
          <a:p>
            <a:pPr marL="457200" indent="-457200">
              <a:buFont typeface="Arial" panose="020B0604020202020204" pitchFamily="34" charset="0"/>
              <a:buChar char="•"/>
            </a:pPr>
            <a:r>
              <a:rPr lang="pt-BR" sz="2800" dirty="0">
                <a:latin typeface="Calibri" panose="020F0502020204030204" pitchFamily="34" charset="0"/>
                <a:cs typeface="Calibri" panose="020F0502020204030204" pitchFamily="34" charset="0"/>
              </a:rPr>
              <a:t>Project Function</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Simulation Procedure</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Output</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Future Scope</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Conclusion</a:t>
            </a:r>
          </a:p>
          <a:p>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 </a:t>
            </a:r>
          </a:p>
          <a:p>
            <a:endParaRPr lang="en-US" sz="2400" dirty="0">
              <a:solidFill>
                <a:srgbClr val="92D050"/>
              </a:solidFill>
            </a:endParaRPr>
          </a:p>
          <a:p>
            <a:endParaRPr lang="en-US" sz="1200" dirty="0"/>
          </a:p>
          <a:p>
            <a:endParaRPr lang="en-US" sz="2400" dirty="0"/>
          </a:p>
          <a:p>
            <a:endParaRPr lang="en-US" sz="2400" dirty="0"/>
          </a:p>
          <a:p>
            <a:pPr>
              <a:lnSpc>
                <a:spcPct val="150000"/>
              </a:lnSpc>
            </a:pPr>
            <a:endParaRPr lang="en-US" sz="2400" dirty="0">
              <a:solidFill>
                <a:srgbClr val="92D050"/>
              </a:solidFill>
            </a:endParaRPr>
          </a:p>
        </p:txBody>
      </p:sp>
      <p:sp>
        <p:nvSpPr>
          <p:cNvPr id="5" name="TextBox 4">
            <a:extLst>
              <a:ext uri="{FF2B5EF4-FFF2-40B4-BE49-F238E27FC236}">
                <a16:creationId xmlns:a16="http://schemas.microsoft.com/office/drawing/2014/main" id="{85DE0D2F-8656-409D-9564-E3C94B925275}"/>
              </a:ext>
            </a:extLst>
          </p:cNvPr>
          <p:cNvSpPr txBox="1"/>
          <p:nvPr/>
        </p:nvSpPr>
        <p:spPr>
          <a:xfrm flipH="1">
            <a:off x="5147620" y="188184"/>
            <a:ext cx="3162926" cy="646331"/>
          </a:xfrm>
          <a:prstGeom prst="rect">
            <a:avLst/>
          </a:prstGeom>
          <a:noFill/>
        </p:spPr>
        <p:txBody>
          <a:bodyPr wrap="square" rtlCol="0">
            <a:spAutoFit/>
          </a:bodyPr>
          <a:lstStyle/>
          <a:p>
            <a:r>
              <a:rPr lang="en-US" sz="3600" dirty="0">
                <a:solidFill>
                  <a:srgbClr val="92D050"/>
                </a:solidFill>
              </a:rPr>
              <a:t>Content:</a:t>
            </a:r>
          </a:p>
        </p:txBody>
      </p:sp>
    </p:spTree>
    <p:extLst>
      <p:ext uri="{BB962C8B-B14F-4D97-AF65-F5344CB8AC3E}">
        <p14:creationId xmlns:p14="http://schemas.microsoft.com/office/powerpoint/2010/main" val="3505437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E8E23F-F945-43A2-BBE3-3AE18AF22AFC}"/>
              </a:ext>
            </a:extLst>
          </p:cNvPr>
          <p:cNvSpPr txBox="1"/>
          <p:nvPr/>
        </p:nvSpPr>
        <p:spPr>
          <a:xfrm>
            <a:off x="3270179" y="216162"/>
            <a:ext cx="7899567" cy="646331"/>
          </a:xfrm>
          <a:prstGeom prst="rect">
            <a:avLst/>
          </a:prstGeom>
          <a:noFill/>
        </p:spPr>
        <p:txBody>
          <a:bodyPr wrap="square" rtlCol="0">
            <a:spAutoFit/>
          </a:bodyPr>
          <a:lstStyle/>
          <a:p>
            <a:r>
              <a:rPr lang="en-US" sz="3600" dirty="0">
                <a:solidFill>
                  <a:srgbClr val="92D050"/>
                </a:solidFill>
              </a:rPr>
              <a:t>Introduction to our project </a:t>
            </a:r>
          </a:p>
        </p:txBody>
      </p:sp>
      <p:sp>
        <p:nvSpPr>
          <p:cNvPr id="3" name="TextBox 2">
            <a:extLst>
              <a:ext uri="{FF2B5EF4-FFF2-40B4-BE49-F238E27FC236}">
                <a16:creationId xmlns:a16="http://schemas.microsoft.com/office/drawing/2014/main" id="{28370F14-81DE-40C4-9CED-639BC618587F}"/>
              </a:ext>
            </a:extLst>
          </p:cNvPr>
          <p:cNvSpPr txBox="1"/>
          <p:nvPr/>
        </p:nvSpPr>
        <p:spPr>
          <a:xfrm>
            <a:off x="1491491" y="862493"/>
            <a:ext cx="9209018" cy="3351238"/>
          </a:xfrm>
          <a:prstGeom prst="rect">
            <a:avLst/>
          </a:prstGeom>
          <a:noFill/>
        </p:spPr>
        <p:txBody>
          <a:bodyPr wrap="square" rtlCol="0">
            <a:spAutoFit/>
          </a:bodyPr>
          <a:lstStyle/>
          <a:p>
            <a:pPr marL="342900" indent="-342900">
              <a:lnSpc>
                <a:spcPct val="150000"/>
              </a:lnSpc>
              <a:buFont typeface="Arial" panose="020B0604020202020204" pitchFamily="34" charset="0"/>
              <a:buChar char="•"/>
            </a:pPr>
            <a:endParaRPr lang="en-US" sz="2400" dirty="0"/>
          </a:p>
          <a:p>
            <a:pPr algn="just">
              <a:lnSpc>
                <a:spcPct val="150000"/>
              </a:lnSpc>
            </a:pPr>
            <a:r>
              <a:rPr lang="en-US" sz="2400" dirty="0"/>
              <a:t>The smart parking system implemented mainly in Europe, the United States, and Japan are developed with the incorporation of advanced technologies and researches from various academic disciplines. With its deployment in the car park, it is hoped that it would solve the aforementioned problems faced by the patrons within the car park.</a:t>
            </a:r>
          </a:p>
        </p:txBody>
      </p:sp>
    </p:spTree>
    <p:extLst>
      <p:ext uri="{BB962C8B-B14F-4D97-AF65-F5344CB8AC3E}">
        <p14:creationId xmlns:p14="http://schemas.microsoft.com/office/powerpoint/2010/main" val="84830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03244C-B562-4B4F-ABDC-73040B2F2C3D}"/>
              </a:ext>
            </a:extLst>
          </p:cNvPr>
          <p:cNvSpPr txBox="1"/>
          <p:nvPr/>
        </p:nvSpPr>
        <p:spPr>
          <a:xfrm>
            <a:off x="4768658" y="174133"/>
            <a:ext cx="7561789" cy="646331"/>
          </a:xfrm>
          <a:prstGeom prst="rect">
            <a:avLst/>
          </a:prstGeom>
          <a:noFill/>
        </p:spPr>
        <p:txBody>
          <a:bodyPr wrap="square" rtlCol="0">
            <a:spAutoFit/>
          </a:bodyPr>
          <a:lstStyle/>
          <a:p>
            <a:r>
              <a:rPr lang="en-US" sz="2800" dirty="0"/>
              <a:t> </a:t>
            </a:r>
            <a:r>
              <a:rPr lang="en-US" sz="3600" dirty="0">
                <a:solidFill>
                  <a:srgbClr val="92D050"/>
                </a:solidFill>
              </a:rPr>
              <a:t>Objective</a:t>
            </a:r>
          </a:p>
        </p:txBody>
      </p:sp>
      <p:sp>
        <p:nvSpPr>
          <p:cNvPr id="3" name="TextBox 2">
            <a:extLst>
              <a:ext uri="{FF2B5EF4-FFF2-40B4-BE49-F238E27FC236}">
                <a16:creationId xmlns:a16="http://schemas.microsoft.com/office/drawing/2014/main" id="{0C6774AC-E05D-415B-B139-3758CFC0C7D1}"/>
              </a:ext>
            </a:extLst>
          </p:cNvPr>
          <p:cNvSpPr txBox="1"/>
          <p:nvPr/>
        </p:nvSpPr>
        <p:spPr>
          <a:xfrm>
            <a:off x="2030437" y="1492149"/>
            <a:ext cx="8131126" cy="1685846"/>
          </a:xfrm>
          <a:prstGeom prst="rect">
            <a:avLst/>
          </a:prstGeom>
          <a:noFill/>
        </p:spPr>
        <p:txBody>
          <a:bodyPr wrap="square" rtlCol="0">
            <a:spAutoFit/>
          </a:bodyPr>
          <a:lstStyle/>
          <a:p>
            <a:pPr>
              <a:lnSpc>
                <a:spcPct val="150000"/>
              </a:lnSpc>
            </a:pPr>
            <a:r>
              <a:rPr lang="en-US" sz="2400" dirty="0"/>
              <a:t>1. To create smart parking system </a:t>
            </a:r>
          </a:p>
          <a:p>
            <a:pPr>
              <a:lnSpc>
                <a:spcPct val="150000"/>
              </a:lnSpc>
            </a:pPr>
            <a:r>
              <a:rPr lang="en-US" sz="2400" dirty="0"/>
              <a:t>2. To calculate total capacity </a:t>
            </a:r>
          </a:p>
          <a:p>
            <a:pPr>
              <a:lnSpc>
                <a:spcPct val="150000"/>
              </a:lnSpc>
            </a:pPr>
            <a:r>
              <a:rPr lang="en-US" sz="2400" dirty="0"/>
              <a:t>3. To give services at a low cost</a:t>
            </a:r>
          </a:p>
        </p:txBody>
      </p:sp>
      <p:pic>
        <p:nvPicPr>
          <p:cNvPr id="4" name="Picture 3">
            <a:extLst>
              <a:ext uri="{FF2B5EF4-FFF2-40B4-BE49-F238E27FC236}">
                <a16:creationId xmlns:a16="http://schemas.microsoft.com/office/drawing/2014/main" id="{DF814D6D-073E-4AE9-8DB2-FF05763A94C2}"/>
              </a:ext>
            </a:extLst>
          </p:cNvPr>
          <p:cNvPicPr>
            <a:picLocks noChangeAspect="1"/>
          </p:cNvPicPr>
          <p:nvPr/>
        </p:nvPicPr>
        <p:blipFill>
          <a:blip r:embed="rId2"/>
          <a:stretch>
            <a:fillRect/>
          </a:stretch>
        </p:blipFill>
        <p:spPr>
          <a:xfrm>
            <a:off x="2563021" y="3582951"/>
            <a:ext cx="6820129" cy="2777750"/>
          </a:xfrm>
          <a:prstGeom prst="rect">
            <a:avLst/>
          </a:prstGeom>
        </p:spPr>
      </p:pic>
    </p:spTree>
    <p:extLst>
      <p:ext uri="{BB962C8B-B14F-4D97-AF65-F5344CB8AC3E}">
        <p14:creationId xmlns:p14="http://schemas.microsoft.com/office/powerpoint/2010/main" val="3457459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A4F136-FB48-4CA9-8541-D2EAFDA1A815}"/>
              </a:ext>
            </a:extLst>
          </p:cNvPr>
          <p:cNvSpPr txBox="1"/>
          <p:nvPr/>
        </p:nvSpPr>
        <p:spPr>
          <a:xfrm>
            <a:off x="3853653" y="246186"/>
            <a:ext cx="9761220" cy="646331"/>
          </a:xfrm>
          <a:prstGeom prst="rect">
            <a:avLst/>
          </a:prstGeom>
          <a:noFill/>
        </p:spPr>
        <p:txBody>
          <a:bodyPr wrap="square" rtlCol="0">
            <a:spAutoFit/>
          </a:bodyPr>
          <a:lstStyle/>
          <a:p>
            <a:r>
              <a:rPr lang="en-US" sz="3600" dirty="0">
                <a:solidFill>
                  <a:srgbClr val="92D050"/>
                </a:solidFill>
              </a:rPr>
              <a:t>Planning of the project :</a:t>
            </a:r>
          </a:p>
        </p:txBody>
      </p:sp>
      <p:pic>
        <p:nvPicPr>
          <p:cNvPr id="4" name="image2.png">
            <a:extLst>
              <a:ext uri="{FF2B5EF4-FFF2-40B4-BE49-F238E27FC236}">
                <a16:creationId xmlns:a16="http://schemas.microsoft.com/office/drawing/2014/main" id="{590F5C7C-C33E-4F4A-B329-78B6567C6206}"/>
              </a:ext>
            </a:extLst>
          </p:cNvPr>
          <p:cNvPicPr>
            <a:picLocks noChangeAspect="1"/>
          </p:cNvPicPr>
          <p:nvPr/>
        </p:nvPicPr>
        <p:blipFill>
          <a:blip r:embed="rId2" cstate="print"/>
          <a:stretch>
            <a:fillRect/>
          </a:stretch>
        </p:blipFill>
        <p:spPr>
          <a:xfrm>
            <a:off x="2785304" y="1423327"/>
            <a:ext cx="6605869" cy="5188487"/>
          </a:xfrm>
          <a:prstGeom prst="rect">
            <a:avLst/>
          </a:prstGeom>
        </p:spPr>
      </p:pic>
    </p:spTree>
    <p:extLst>
      <p:ext uri="{BB962C8B-B14F-4D97-AF65-F5344CB8AC3E}">
        <p14:creationId xmlns:p14="http://schemas.microsoft.com/office/powerpoint/2010/main" val="3825917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B1C6BE-6950-46EE-9025-101FFAAC629F}"/>
              </a:ext>
            </a:extLst>
          </p:cNvPr>
          <p:cNvSpPr txBox="1"/>
          <p:nvPr/>
        </p:nvSpPr>
        <p:spPr>
          <a:xfrm>
            <a:off x="3995226" y="112932"/>
            <a:ext cx="7484012" cy="646331"/>
          </a:xfrm>
          <a:prstGeom prst="rect">
            <a:avLst/>
          </a:prstGeom>
          <a:noFill/>
        </p:spPr>
        <p:txBody>
          <a:bodyPr wrap="square" rtlCol="0">
            <a:spAutoFit/>
          </a:bodyPr>
          <a:lstStyle/>
          <a:p>
            <a:r>
              <a:rPr lang="en-US" sz="3600" dirty="0">
                <a:solidFill>
                  <a:srgbClr val="92D050"/>
                </a:solidFill>
              </a:rPr>
              <a:t>Features of our project </a:t>
            </a:r>
            <a:endParaRPr lang="en-US" sz="1800" dirty="0"/>
          </a:p>
        </p:txBody>
      </p:sp>
      <p:pic>
        <p:nvPicPr>
          <p:cNvPr id="4" name="image3.png">
            <a:extLst>
              <a:ext uri="{FF2B5EF4-FFF2-40B4-BE49-F238E27FC236}">
                <a16:creationId xmlns:a16="http://schemas.microsoft.com/office/drawing/2014/main" id="{63158BC3-871A-4C47-8700-DBE9FE5FF0A4}"/>
              </a:ext>
            </a:extLst>
          </p:cNvPr>
          <p:cNvPicPr>
            <a:picLocks noChangeAspect="1"/>
          </p:cNvPicPr>
          <p:nvPr/>
        </p:nvPicPr>
        <p:blipFill>
          <a:blip r:embed="rId2" cstate="print"/>
          <a:stretch>
            <a:fillRect/>
          </a:stretch>
        </p:blipFill>
        <p:spPr>
          <a:xfrm>
            <a:off x="1483090" y="1378499"/>
            <a:ext cx="9225819" cy="5043403"/>
          </a:xfrm>
          <a:prstGeom prst="rect">
            <a:avLst/>
          </a:prstGeom>
        </p:spPr>
      </p:pic>
    </p:spTree>
    <p:extLst>
      <p:ext uri="{BB962C8B-B14F-4D97-AF65-F5344CB8AC3E}">
        <p14:creationId xmlns:p14="http://schemas.microsoft.com/office/powerpoint/2010/main" val="637033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43E243-6200-4784-849D-9BD916FD0996}"/>
              </a:ext>
            </a:extLst>
          </p:cNvPr>
          <p:cNvSpPr txBox="1"/>
          <p:nvPr/>
        </p:nvSpPr>
        <p:spPr>
          <a:xfrm>
            <a:off x="4346916" y="239150"/>
            <a:ext cx="7484012" cy="646331"/>
          </a:xfrm>
          <a:prstGeom prst="rect">
            <a:avLst/>
          </a:prstGeom>
          <a:noFill/>
        </p:spPr>
        <p:txBody>
          <a:bodyPr wrap="square" rtlCol="0">
            <a:spAutoFit/>
          </a:bodyPr>
          <a:lstStyle/>
          <a:p>
            <a:r>
              <a:rPr lang="pt-BR" sz="3600" dirty="0">
                <a:solidFill>
                  <a:srgbClr val="92D050"/>
                </a:solidFill>
              </a:rPr>
              <a:t>Project Function</a:t>
            </a:r>
            <a:r>
              <a:rPr lang="en-US" sz="1800" dirty="0"/>
              <a:t> </a:t>
            </a:r>
          </a:p>
        </p:txBody>
      </p:sp>
      <p:pic>
        <p:nvPicPr>
          <p:cNvPr id="6" name="Picture 4">
            <a:extLst>
              <a:ext uri="{FF2B5EF4-FFF2-40B4-BE49-F238E27FC236}">
                <a16:creationId xmlns:a16="http://schemas.microsoft.com/office/drawing/2014/main" id="{EF650CDA-8F22-4FB7-887C-499913FBD8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299" y="1971263"/>
            <a:ext cx="7659402" cy="2512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1322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43E243-6200-4784-849D-9BD916FD0996}"/>
              </a:ext>
            </a:extLst>
          </p:cNvPr>
          <p:cNvSpPr txBox="1"/>
          <p:nvPr/>
        </p:nvSpPr>
        <p:spPr>
          <a:xfrm>
            <a:off x="4628271" y="219930"/>
            <a:ext cx="7484012" cy="646331"/>
          </a:xfrm>
          <a:prstGeom prst="rect">
            <a:avLst/>
          </a:prstGeom>
          <a:noFill/>
        </p:spPr>
        <p:txBody>
          <a:bodyPr wrap="square" rtlCol="0">
            <a:spAutoFit/>
          </a:bodyPr>
          <a:lstStyle/>
          <a:p>
            <a:r>
              <a:rPr lang="pt-BR" sz="3600" dirty="0">
                <a:solidFill>
                  <a:srgbClr val="92D050"/>
                </a:solidFill>
              </a:rPr>
              <a:t>Project </a:t>
            </a:r>
            <a:r>
              <a:rPr lang="en-US" sz="3600" dirty="0">
                <a:solidFill>
                  <a:srgbClr val="92D050"/>
                </a:solidFill>
              </a:rPr>
              <a:t>Features </a:t>
            </a:r>
          </a:p>
        </p:txBody>
      </p:sp>
      <p:pic>
        <p:nvPicPr>
          <p:cNvPr id="6" name="Picture 2">
            <a:extLst>
              <a:ext uri="{FF2B5EF4-FFF2-40B4-BE49-F238E27FC236}">
                <a16:creationId xmlns:a16="http://schemas.microsoft.com/office/drawing/2014/main" id="{29AEBCF3-76EE-43E6-9205-32F3AD5F4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1016" y="1692655"/>
            <a:ext cx="8105895" cy="4945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1EF318A3-FE69-476A-A7C0-45053DB0E241}"/>
              </a:ext>
            </a:extLst>
          </p:cNvPr>
          <p:cNvSpPr txBox="1"/>
          <p:nvPr/>
        </p:nvSpPr>
        <p:spPr>
          <a:xfrm>
            <a:off x="1336431" y="866261"/>
            <a:ext cx="3291840" cy="646331"/>
          </a:xfrm>
          <a:prstGeom prst="rect">
            <a:avLst/>
          </a:prstGeom>
          <a:noFill/>
        </p:spPr>
        <p:txBody>
          <a:bodyPr wrap="square" rtlCol="0">
            <a:spAutoFit/>
          </a:bodyPr>
          <a:lstStyle/>
          <a:p>
            <a:r>
              <a:rPr lang="en-US" dirty="0"/>
              <a:t>PARKING MENU &amp; COST</a:t>
            </a:r>
          </a:p>
          <a:p>
            <a:endParaRPr lang="en-US" dirty="0"/>
          </a:p>
        </p:txBody>
      </p:sp>
    </p:spTree>
    <p:extLst>
      <p:ext uri="{BB962C8B-B14F-4D97-AF65-F5344CB8AC3E}">
        <p14:creationId xmlns:p14="http://schemas.microsoft.com/office/powerpoint/2010/main" val="591632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E3E699FD-DF21-4AF4-9E3C-AD6E85821A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6325" y="1811264"/>
            <a:ext cx="8119350" cy="4495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DEAC592B-AAC5-49C2-8925-418050700FCE}"/>
              </a:ext>
            </a:extLst>
          </p:cNvPr>
          <p:cNvSpPr txBox="1"/>
          <p:nvPr/>
        </p:nvSpPr>
        <p:spPr>
          <a:xfrm>
            <a:off x="1533378" y="1089188"/>
            <a:ext cx="3277772" cy="646331"/>
          </a:xfrm>
          <a:prstGeom prst="rect">
            <a:avLst/>
          </a:prstGeom>
          <a:noFill/>
        </p:spPr>
        <p:txBody>
          <a:bodyPr wrap="square" rtlCol="0">
            <a:spAutoFit/>
          </a:bodyPr>
          <a:lstStyle/>
          <a:p>
            <a:r>
              <a:rPr lang="en-US" dirty="0"/>
              <a:t>DELETE THE RECORDS</a:t>
            </a:r>
          </a:p>
          <a:p>
            <a:endParaRPr lang="en-US" dirty="0"/>
          </a:p>
        </p:txBody>
      </p:sp>
      <p:sp>
        <p:nvSpPr>
          <p:cNvPr id="8" name="TextBox 7">
            <a:extLst>
              <a:ext uri="{FF2B5EF4-FFF2-40B4-BE49-F238E27FC236}">
                <a16:creationId xmlns:a16="http://schemas.microsoft.com/office/drawing/2014/main" id="{712E6262-BF23-4EEC-8913-0ADC5A5C557C}"/>
              </a:ext>
            </a:extLst>
          </p:cNvPr>
          <p:cNvSpPr txBox="1"/>
          <p:nvPr/>
        </p:nvSpPr>
        <p:spPr>
          <a:xfrm>
            <a:off x="4375053" y="227609"/>
            <a:ext cx="7484012" cy="646331"/>
          </a:xfrm>
          <a:prstGeom prst="rect">
            <a:avLst/>
          </a:prstGeom>
          <a:noFill/>
        </p:spPr>
        <p:txBody>
          <a:bodyPr wrap="square" rtlCol="0">
            <a:spAutoFit/>
          </a:bodyPr>
          <a:lstStyle/>
          <a:p>
            <a:r>
              <a:rPr lang="pt-BR" sz="3600" dirty="0">
                <a:solidFill>
                  <a:srgbClr val="92D050"/>
                </a:solidFill>
              </a:rPr>
              <a:t>Project </a:t>
            </a:r>
            <a:r>
              <a:rPr lang="en-US" sz="3600" dirty="0">
                <a:solidFill>
                  <a:srgbClr val="92D050"/>
                </a:solidFill>
              </a:rPr>
              <a:t>Features </a:t>
            </a:r>
          </a:p>
        </p:txBody>
      </p:sp>
    </p:spTree>
    <p:extLst>
      <p:ext uri="{BB962C8B-B14F-4D97-AF65-F5344CB8AC3E}">
        <p14:creationId xmlns:p14="http://schemas.microsoft.com/office/powerpoint/2010/main" val="152672019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415</TotalTime>
  <Words>381</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Gill Sans MT</vt:lpstr>
      <vt:lpstr>Impact</vt:lpstr>
      <vt:lpstr>Badge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Jakirul Islam</dc:creator>
  <cp:lastModifiedBy>Jakirul Islam</cp:lastModifiedBy>
  <cp:revision>216</cp:revision>
  <dcterms:created xsi:type="dcterms:W3CDTF">2021-02-13T15:38:58Z</dcterms:created>
  <dcterms:modified xsi:type="dcterms:W3CDTF">2022-01-03T08:06:24Z</dcterms:modified>
</cp:coreProperties>
</file>