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57" r:id="rId3"/>
    <p:sldId id="263" r:id="rId4"/>
    <p:sldId id="266" r:id="rId5"/>
    <p:sldId id="265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3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0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0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8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9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4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6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4F6A3DE-DFED-4A93-9B3F-3EDA2A250F0D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2111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ollins_family/6833688727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rthur35.deviantart.com/art/Hobbies-Freeware-Icons-Pack-32231889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F3894-C8C6-482F-8615-45244ED81E81}"/>
              </a:ext>
            </a:extLst>
          </p:cNvPr>
          <p:cNvSpPr txBox="1"/>
          <p:nvPr/>
        </p:nvSpPr>
        <p:spPr>
          <a:xfrm>
            <a:off x="309488" y="121031"/>
            <a:ext cx="116621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2F5FC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091F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of Computer Science &amp; Engineering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Subject: Data Electronic Devices and Circuits &amp; Pulse Techniques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     Course Code: </a:t>
            </a:r>
            <a:r>
              <a:rPr lang="en-US" sz="2400" dirty="0">
                <a:solidFill>
                  <a:srgbClr val="4091F3">
                    <a:lumMod val="40000"/>
                    <a:lumOff val="60000"/>
                  </a:srgbClr>
                </a:solidFill>
                <a:latin typeface="Arial" panose="020B0604020202020204"/>
              </a:rPr>
              <a:t>EEE-203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     </a:t>
            </a:r>
            <a:r>
              <a:rPr lang="en-US" sz="2400" dirty="0">
                <a:solidFill>
                  <a:srgbClr val="4091F3">
                    <a:lumMod val="40000"/>
                    <a:lumOff val="60000"/>
                  </a:srgbClr>
                </a:solidFill>
                <a:latin typeface="Arial" panose="020B0604020202020204"/>
              </a:rPr>
              <a:t>My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 topic : About </a:t>
            </a:r>
            <a:r>
              <a:rPr lang="en-US" sz="2400" dirty="0">
                <a:solidFill>
                  <a:srgbClr val="4091F3">
                    <a:lumMod val="40000"/>
                    <a:lumOff val="60000"/>
                  </a:srgbClr>
                </a:solidFill>
                <a:latin typeface="Arial" panose="020B0604020202020204"/>
              </a:rPr>
              <a:t>My Self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4685-FAF6-44AB-8B9E-8FC3CE61BC71}"/>
              </a:ext>
            </a:extLst>
          </p:cNvPr>
          <p:cNvSpPr txBox="1"/>
          <p:nvPr/>
        </p:nvSpPr>
        <p:spPr>
          <a:xfrm>
            <a:off x="7296445" y="3724421"/>
            <a:ext cx="39389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by: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: Jakirul Islam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                :193002101</a:t>
            </a:r>
          </a:p>
          <a:p>
            <a:pPr defTabSz="91440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9E2BA-7C01-4E13-8D03-721FA16F9AE3}"/>
              </a:ext>
            </a:extLst>
          </p:cNvPr>
          <p:cNvSpPr txBox="1"/>
          <p:nvPr/>
        </p:nvSpPr>
        <p:spPr>
          <a:xfrm>
            <a:off x="1688123" y="3565303"/>
            <a:ext cx="3938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  : Md. Shariful Islam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Designation  : Lecturer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 : </a:t>
            </a:r>
            <a:r>
              <a:rPr lang="en-US" sz="2000" dirty="0">
                <a:solidFill>
                  <a:srgbClr val="4091F3">
                    <a:lumMod val="40000"/>
                    <a:lumOff val="60000"/>
                  </a:srgbClr>
                </a:solidFill>
                <a:latin typeface="Arial" panose="020B0604020202020204"/>
              </a:rPr>
              <a:t>EEE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30969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70F14-81DE-40C4-9CED-639BC618587F}"/>
              </a:ext>
            </a:extLst>
          </p:cNvPr>
          <p:cNvSpPr txBox="1"/>
          <p:nvPr/>
        </p:nvSpPr>
        <p:spPr>
          <a:xfrm>
            <a:off x="1377478" y="1393321"/>
            <a:ext cx="8723125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Hello Everyone.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 Name is Jakirul Islam.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 have Passed My  HSC From  Vashantack Govt college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Present I am Studying At green university of Bangladesh In Computer Science &amp; Engineering.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 home district is Jamalpur  and I currently live in Dhaka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E0D2F-8656-409D-9564-E3C94B925275}"/>
              </a:ext>
            </a:extLst>
          </p:cNvPr>
          <p:cNvSpPr txBox="1"/>
          <p:nvPr/>
        </p:nvSpPr>
        <p:spPr>
          <a:xfrm flipH="1">
            <a:off x="1124260" y="497673"/>
            <a:ext cx="316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50543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E8E23F-F945-43A2-BBE3-3AE18AF22AFC}"/>
              </a:ext>
            </a:extLst>
          </p:cNvPr>
          <p:cNvSpPr txBox="1"/>
          <p:nvPr/>
        </p:nvSpPr>
        <p:spPr>
          <a:xfrm>
            <a:off x="1244431" y="539328"/>
            <a:ext cx="789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ABOUT MY FAMILY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70F14-81DE-40C4-9CED-639BC618587F}"/>
              </a:ext>
            </a:extLst>
          </p:cNvPr>
          <p:cNvSpPr txBox="1"/>
          <p:nvPr/>
        </p:nvSpPr>
        <p:spPr>
          <a:xfrm>
            <a:off x="1454293" y="1656442"/>
            <a:ext cx="7689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are four members , In My Family , including me. My father , My mother And my one Sister.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 Father is  Private service Holder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 Mother is a housewife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My sister is a student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A7728-3568-43BD-9015-58345D24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1872" y="3569648"/>
            <a:ext cx="4486180" cy="295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3244C-B562-4B4F-ABDC-73040B2F2C3D}"/>
              </a:ext>
            </a:extLst>
          </p:cNvPr>
          <p:cNvSpPr txBox="1"/>
          <p:nvPr/>
        </p:nvSpPr>
        <p:spPr>
          <a:xfrm>
            <a:off x="1279871" y="497299"/>
            <a:ext cx="756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3600" dirty="0">
                <a:solidFill>
                  <a:srgbClr val="92D050"/>
                </a:solidFill>
              </a:rPr>
              <a:t>MY HOBBIES AND INTEREST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774AC-E05D-415B-B139-3758CFC0C7D1}"/>
              </a:ext>
            </a:extLst>
          </p:cNvPr>
          <p:cNvSpPr txBox="1"/>
          <p:nvPr/>
        </p:nvSpPr>
        <p:spPr>
          <a:xfrm>
            <a:off x="1162487" y="1576892"/>
            <a:ext cx="800964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 like To do creative things like  Photoshop 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 like to spent my leisure time with my family and my friends .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79FCB-EA7D-4D26-8488-A806FA8F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16316" y="3644654"/>
            <a:ext cx="4776631" cy="2144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9488F-F9FC-416C-BFD4-CA99371FBC93}"/>
              </a:ext>
            </a:extLst>
          </p:cNvPr>
          <p:cNvSpPr txBox="1"/>
          <p:nvPr/>
        </p:nvSpPr>
        <p:spPr>
          <a:xfrm>
            <a:off x="6606840" y="3658077"/>
            <a:ext cx="513059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I like  Listening music , watching TV , Net surfing and learning &amp; I have Interest At learning Computer language.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745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4F136-FB48-4CA9-8541-D2EAFDA1A815}"/>
              </a:ext>
            </a:extLst>
          </p:cNvPr>
          <p:cNvSpPr txBox="1"/>
          <p:nvPr/>
        </p:nvSpPr>
        <p:spPr>
          <a:xfrm>
            <a:off x="1054183" y="422348"/>
            <a:ext cx="976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ABOUT MY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FAFDC-B7A7-4A63-B09A-776387CE1938}"/>
              </a:ext>
            </a:extLst>
          </p:cNvPr>
          <p:cNvSpPr txBox="1"/>
          <p:nvPr/>
        </p:nvSpPr>
        <p:spPr>
          <a:xfrm>
            <a:off x="1065488" y="1728179"/>
            <a:ext cx="100610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 goal is to get a high position job in abroad and keep a business aside. </a:t>
            </a: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My short term goal is to work in a good company where I want to enhance my knowledge and my skill and show my talent.</a:t>
            </a: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my long term goal is get a very respected position.</a:t>
            </a: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where I Make my parents to smile feel proud.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1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3E243-6200-4784-849D-9BD916FD0996}"/>
              </a:ext>
            </a:extLst>
          </p:cNvPr>
          <p:cNvSpPr txBox="1"/>
          <p:nvPr/>
        </p:nvSpPr>
        <p:spPr>
          <a:xfrm>
            <a:off x="1786597" y="675249"/>
            <a:ext cx="445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SKILL </a:t>
            </a:r>
            <a:r>
              <a:rPr lang="en-US" sz="1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C4778-2155-4862-AD36-940F248EB53A}"/>
              </a:ext>
            </a:extLst>
          </p:cNvPr>
          <p:cNvSpPr txBox="1"/>
          <p:nvPr/>
        </p:nvSpPr>
        <p:spPr>
          <a:xfrm>
            <a:off x="1786597" y="1533378"/>
            <a:ext cx="7962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Computer Programming language like C, C++ and JAVA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Good oral and Written Communication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Microsoft Word , Excel , PowerPoint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2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9D6F6-D283-4064-B0AB-167E21117355}"/>
              </a:ext>
            </a:extLst>
          </p:cNvPr>
          <p:cNvSpPr txBox="1"/>
          <p:nvPr/>
        </p:nvSpPr>
        <p:spPr>
          <a:xfrm>
            <a:off x="1314224" y="373087"/>
            <a:ext cx="1009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I HAVE SOME WEAK POINTS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C1047-952E-4CD5-8110-617CC74FE11A}"/>
              </a:ext>
            </a:extLst>
          </p:cNvPr>
          <p:cNvSpPr txBox="1"/>
          <p:nvPr/>
        </p:nvSpPr>
        <p:spPr>
          <a:xfrm>
            <a:off x="1181849" y="1290113"/>
            <a:ext cx="7136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 am bit lazy person and I can’t say no to anyone since I am very kind person</a:t>
            </a:r>
            <a:r>
              <a:rPr lang="en-US" dirty="0"/>
              <a:t>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1A134-8D51-4E2A-B501-8DB04F29E675}"/>
              </a:ext>
            </a:extLst>
          </p:cNvPr>
          <p:cNvSpPr txBox="1"/>
          <p:nvPr/>
        </p:nvSpPr>
        <p:spPr>
          <a:xfrm>
            <a:off x="1314224" y="2810413"/>
            <a:ext cx="740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AND MY STRONG POINTS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9DE3C-792C-4672-B1B5-F288A9EA36E4}"/>
              </a:ext>
            </a:extLst>
          </p:cNvPr>
          <p:cNvSpPr txBox="1"/>
          <p:nvPr/>
        </p:nvSpPr>
        <p:spPr>
          <a:xfrm>
            <a:off x="1159480" y="3853423"/>
            <a:ext cx="7406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 strong sides are I am a Fast learner and I am also very self motivated With positive attitude towards my career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D8E5A-7775-427E-81C0-8F0C307D6BB4}"/>
              </a:ext>
            </a:extLst>
          </p:cNvPr>
          <p:cNvSpPr txBox="1"/>
          <p:nvPr/>
        </p:nvSpPr>
        <p:spPr>
          <a:xfrm>
            <a:off x="3888449" y="2839599"/>
            <a:ext cx="4625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3377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257</TotalTime>
  <Words>354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64</cp:revision>
  <dcterms:created xsi:type="dcterms:W3CDTF">2021-02-13T15:38:58Z</dcterms:created>
  <dcterms:modified xsi:type="dcterms:W3CDTF">2021-02-18T04:43:21Z</dcterms:modified>
</cp:coreProperties>
</file>