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7A3E880-0540-4B2F-98EB-DEC72982BA4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DC6C52C-763F-4F8D-97E7-40C9E31C1E3C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28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E880-0540-4B2F-98EB-DEC72982BA4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C52C-763F-4F8D-97E7-40C9E31C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7A3E880-0540-4B2F-98EB-DEC72982BA4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DC6C52C-763F-4F8D-97E7-40C9E31C1E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E880-0540-4B2F-98EB-DEC72982BA4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C52C-763F-4F8D-97E7-40C9E31C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0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7A3E880-0540-4B2F-98EB-DEC72982BA4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C6C52C-763F-4F8D-97E7-40C9E31C1E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56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E880-0540-4B2F-98EB-DEC72982BA4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C52C-763F-4F8D-97E7-40C9E31C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E880-0540-4B2F-98EB-DEC72982BA4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C52C-763F-4F8D-97E7-40C9E31C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E880-0540-4B2F-98EB-DEC72982BA4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C52C-763F-4F8D-97E7-40C9E31C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E880-0540-4B2F-98EB-DEC72982BA4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C52C-763F-4F8D-97E7-40C9E31C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1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7A3E880-0540-4B2F-98EB-DEC72982BA4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DC6C52C-763F-4F8D-97E7-40C9E31C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91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7A3E880-0540-4B2F-98EB-DEC72982BA4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DC6C52C-763F-4F8D-97E7-40C9E31C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4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7A3E880-0540-4B2F-98EB-DEC72982BA4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DC6C52C-763F-4F8D-97E7-40C9E31C1E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9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F3894-C8C6-482F-8615-45244ED81E81}"/>
              </a:ext>
            </a:extLst>
          </p:cNvPr>
          <p:cNvSpPr txBox="1"/>
          <p:nvPr/>
        </p:nvSpPr>
        <p:spPr>
          <a:xfrm>
            <a:off x="309488" y="121031"/>
            <a:ext cx="1167618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2F5FC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of Computer Science &amp; Engineering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091F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Subject:</a:t>
            </a:r>
            <a:r>
              <a:rPr lang="en-US" sz="2800" b="0" i="0" dirty="0">
                <a:effectLst/>
                <a:latin typeface="Google Sans"/>
              </a:rPr>
              <a:t>Introduction to Electrical Engineering</a:t>
            </a:r>
            <a:endParaRPr kumimoji="0" lang="bn-BD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BD" sz="2800" dirty="0">
                <a:latin typeface="Arial" panose="020B0604020202020204"/>
              </a:rPr>
              <a:t>       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Course Code: </a:t>
            </a:r>
            <a:r>
              <a:rPr kumimoji="0" lang="bn-BD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EEE201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BD" sz="2800" dirty="0">
                <a:latin typeface="Arial" panose="020B0604020202020204"/>
              </a:rPr>
              <a:t>  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My Presentation topic :</a:t>
            </a:r>
            <a:r>
              <a:rPr kumimoji="0" lang="bn-BD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Electric Motor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B4685-FAF6-44AB-8B9E-8FC3CE61BC71}"/>
              </a:ext>
            </a:extLst>
          </p:cNvPr>
          <p:cNvSpPr txBox="1"/>
          <p:nvPr/>
        </p:nvSpPr>
        <p:spPr>
          <a:xfrm>
            <a:off x="6883789" y="3813092"/>
            <a:ext cx="4548555" cy="232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by: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:Jakirul Islam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               :193002101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Department: CSE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9E2BA-7C01-4E13-8D03-721FA16F9AE3}"/>
              </a:ext>
            </a:extLst>
          </p:cNvPr>
          <p:cNvSpPr txBox="1"/>
          <p:nvPr/>
        </p:nvSpPr>
        <p:spPr>
          <a:xfrm>
            <a:off x="1425526" y="3813092"/>
            <a:ext cx="467047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To: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: </a:t>
            </a:r>
            <a:r>
              <a:rPr lang="en-US" sz="2400" i="0" u="none" strike="noStrike" dirty="0" err="1">
                <a:effectLst/>
                <a:latin typeface="Arial Nova Cond" panose="020B0506020202020204" pitchFamily="34" charset="0"/>
              </a:rPr>
              <a:t>Md.Tariqul</a:t>
            </a:r>
            <a:r>
              <a:rPr lang="en-US" sz="2400" i="0" u="none" strike="noStrike" dirty="0">
                <a:effectLst/>
                <a:latin typeface="Arial Nova Cond" panose="020B0506020202020204" pitchFamily="34" charset="0"/>
              </a:rPr>
              <a:t> Islam</a:t>
            </a:r>
            <a:endParaRPr kumimoji="0" lang="bn-BD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ova Cond" panose="020B0506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Designation : Lecturer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: </a:t>
            </a:r>
            <a:r>
              <a:rPr lang="bn-BD" sz="2400" dirty="0">
                <a:latin typeface="Arial" panose="020B0604020202020204"/>
              </a:rPr>
              <a:t>EEE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</p:txBody>
      </p:sp>
    </p:spTree>
    <p:extLst>
      <p:ext uri="{BB962C8B-B14F-4D97-AF65-F5344CB8AC3E}">
        <p14:creationId xmlns:p14="http://schemas.microsoft.com/office/powerpoint/2010/main" val="30969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D2366D-5895-48A0-8B8D-F9FB4D431659}"/>
              </a:ext>
            </a:extLst>
          </p:cNvPr>
          <p:cNvSpPr txBox="1"/>
          <p:nvPr/>
        </p:nvSpPr>
        <p:spPr>
          <a:xfrm>
            <a:off x="1617784" y="582067"/>
            <a:ext cx="1021314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4000" dirty="0"/>
              <a:t>INDEX: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bn-BD" sz="2400" b="0" i="0" dirty="0">
                <a:solidFill>
                  <a:srgbClr val="3B3835"/>
                </a:solidFill>
                <a:effectLst/>
                <a:latin typeface="Helvetica Neue"/>
              </a:rPr>
              <a:t> WHAT IS </a:t>
            </a: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ELECTRIC MOTOR</a:t>
            </a:r>
            <a:endParaRPr lang="bn-BD" sz="2400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TYPES OF MOTOR LOADS</a:t>
            </a:r>
            <a:endParaRPr lang="bn-BD" sz="2400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CLASSIFICATION OF MOTORS</a:t>
            </a:r>
            <a:endParaRPr lang="bn-BD" sz="2400" dirty="0">
              <a:solidFill>
                <a:srgbClr val="3B3835"/>
              </a:solidFill>
              <a:latin typeface="Helvetica Neue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TYPES OF AC MOTORS</a:t>
            </a:r>
            <a:endParaRPr lang="bn-BD" sz="2400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bn-BD" sz="2400" b="0" i="0" dirty="0">
                <a:solidFill>
                  <a:srgbClr val="3B3835"/>
                </a:solidFill>
                <a:effectLst/>
                <a:latin typeface="Helvetica Neue"/>
              </a:rPr>
              <a:t>CONCLUSION</a:t>
            </a:r>
          </a:p>
          <a:p>
            <a:endParaRPr lang="bn-B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1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BDB87-60AF-43FD-8F09-CD8051FC9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98" y="7274"/>
            <a:ext cx="8778124" cy="659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E9D4F-301F-46D0-BDFB-B4E45A32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88" y="272839"/>
            <a:ext cx="8407645" cy="63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3AA46-86D2-4C0C-890C-C7408D8F3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16" y="303699"/>
            <a:ext cx="8182561" cy="61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1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44905-4D4B-400A-94F1-88037B39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44" y="289633"/>
            <a:ext cx="8773404" cy="65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3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3F7F3-B5FD-4639-BED9-65DC8F8F26AD}"/>
              </a:ext>
            </a:extLst>
          </p:cNvPr>
          <p:cNvSpPr txBox="1"/>
          <p:nvPr/>
        </p:nvSpPr>
        <p:spPr>
          <a:xfrm>
            <a:off x="1531034" y="1786596"/>
            <a:ext cx="7880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In conclusion my hypothesis that the  learned that making a simple electric motor isn't all that easy. I learned that in order for the wire to spin the insulation has to be sanded off. I also learned the wire has to be centered  with the magnet to help conduct electricity.</a:t>
            </a:r>
            <a:endParaRPr lang="bn-BD" sz="2800" b="1" i="0" dirty="0">
              <a:solidFill>
                <a:srgbClr val="444444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04C8A-F1FD-4F56-BFE6-DE366C8EB48B}"/>
              </a:ext>
            </a:extLst>
          </p:cNvPr>
          <p:cNvSpPr txBox="1"/>
          <p:nvPr/>
        </p:nvSpPr>
        <p:spPr>
          <a:xfrm>
            <a:off x="1871003" y="539075"/>
            <a:ext cx="6302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bn-BD" sz="3200" b="1" i="0" dirty="0">
                <a:solidFill>
                  <a:srgbClr val="3B3835"/>
                </a:solidFill>
                <a:effectLst/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703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426C2-CF09-4D0F-B751-A17E1385FE95}"/>
              </a:ext>
            </a:extLst>
          </p:cNvPr>
          <p:cNvSpPr txBox="1"/>
          <p:nvPr/>
        </p:nvSpPr>
        <p:spPr>
          <a:xfrm>
            <a:off x="1631853" y="2039814"/>
            <a:ext cx="80748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3800" dirty="0"/>
              <a:t>Thank You 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25139436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43</TotalTime>
  <Words>142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Nova Cond</vt:lpstr>
      <vt:lpstr>Calibri</vt:lpstr>
      <vt:lpstr>Century Schoolbook</vt:lpstr>
      <vt:lpstr>Corbel</vt:lpstr>
      <vt:lpstr>Google Sans</vt:lpstr>
      <vt:lpstr>Helvetica Neue</vt:lpstr>
      <vt:lpstr>Wingdings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12</cp:revision>
  <dcterms:created xsi:type="dcterms:W3CDTF">2021-01-16T19:04:18Z</dcterms:created>
  <dcterms:modified xsi:type="dcterms:W3CDTF">2021-01-16T19:47:23Z</dcterms:modified>
</cp:coreProperties>
</file>