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63" r:id="rId3"/>
    <p:sldId id="257" r:id="rId4"/>
    <p:sldId id="259" r:id="rId5"/>
    <p:sldId id="260" r:id="rId6"/>
    <p:sldId id="265" r:id="rId7"/>
    <p:sldId id="266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DCEA2A17-B49A-4F27-A02E-340D4F9815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8828C151-1215-4185-8308-73DD6B481351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02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2A17-B49A-4F27-A02E-340D4F9815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151-1215-4185-8308-73DD6B481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1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DCEA2A17-B49A-4F27-A02E-340D4F9815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8828C151-1215-4185-8308-73DD6B48135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4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2A17-B49A-4F27-A02E-340D4F9815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151-1215-4185-8308-73DD6B481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3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CEA2A17-B49A-4F27-A02E-340D4F9815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828C151-1215-4185-8308-73DD6B48135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593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2A17-B49A-4F27-A02E-340D4F9815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151-1215-4185-8308-73DD6B481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7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2A17-B49A-4F27-A02E-340D4F9815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151-1215-4185-8308-73DD6B481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0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2A17-B49A-4F27-A02E-340D4F9815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151-1215-4185-8308-73DD6B481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8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2A17-B49A-4F27-A02E-340D4F9815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151-1215-4185-8308-73DD6B481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1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DCEA2A17-B49A-4F27-A02E-340D4F9815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8828C151-1215-4185-8308-73DD6B481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9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DCEA2A17-B49A-4F27-A02E-340D4F9815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8828C151-1215-4185-8308-73DD6B481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6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CEA2A17-B49A-4F27-A02E-340D4F9815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828C151-1215-4185-8308-73DD6B4813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06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mple_harmonic_motion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taeta.com/7210306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question-mark-question-response-1019820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ock-free.org/sign-label-thank-you-holiday-thanksgiving-day-thanks-gratitude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D7B0F5-C1DD-4BE4-AD13-043C3C66C206}"/>
              </a:ext>
            </a:extLst>
          </p:cNvPr>
          <p:cNvSpPr txBox="1"/>
          <p:nvPr/>
        </p:nvSpPr>
        <p:spPr>
          <a:xfrm>
            <a:off x="1139483" y="1797784"/>
            <a:ext cx="969264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          </a:t>
            </a:r>
            <a:r>
              <a:rPr lang="en-US" sz="4000" dirty="0"/>
              <a:t>Green university of Bangladesh</a:t>
            </a:r>
            <a:endParaRPr lang="en-US" sz="2800" dirty="0"/>
          </a:p>
          <a:p>
            <a:r>
              <a:rPr lang="en-US" sz="1800" dirty="0"/>
              <a:t>                                       </a:t>
            </a:r>
            <a:r>
              <a:rPr lang="en-US" sz="2800" dirty="0"/>
              <a:t>Computer Science and Engineering </a:t>
            </a:r>
          </a:p>
          <a:p>
            <a:r>
              <a:rPr lang="en-US" sz="2400" dirty="0"/>
              <a:t>  </a:t>
            </a:r>
          </a:p>
          <a:p>
            <a:r>
              <a:rPr lang="en-US" sz="2000" dirty="0"/>
              <a:t>                                                  </a:t>
            </a:r>
            <a:r>
              <a:rPr lang="en-US" sz="2400" dirty="0"/>
              <a:t>Name   : Jakirul Islam</a:t>
            </a:r>
          </a:p>
          <a:p>
            <a:r>
              <a:rPr lang="en-US" sz="2400" dirty="0"/>
              <a:t>                                          ID          : 193002101</a:t>
            </a:r>
          </a:p>
          <a:p>
            <a:r>
              <a:rPr lang="en-US" sz="2400" dirty="0"/>
              <a:t>                                          Course  : PHY104</a:t>
            </a:r>
          </a:p>
          <a:p>
            <a:r>
              <a:rPr lang="en-US" sz="2400" dirty="0"/>
              <a:t>                                          Topic     : Simple Harmonic Motion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BD9B59-0919-4DC9-AD2F-7378634A92D8}"/>
              </a:ext>
            </a:extLst>
          </p:cNvPr>
          <p:cNvSpPr txBox="1"/>
          <p:nvPr/>
        </p:nvSpPr>
        <p:spPr>
          <a:xfrm>
            <a:off x="1181686" y="847578"/>
            <a:ext cx="7160456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Outlines:</a:t>
            </a:r>
          </a:p>
          <a:p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B3835"/>
                </a:solidFill>
                <a:effectLst/>
                <a:latin typeface="Helvetica Neue"/>
              </a:rPr>
              <a:t>Definition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B3835"/>
                </a:solidFill>
                <a:effectLst/>
                <a:latin typeface="Helvetica Neue"/>
              </a:rPr>
              <a:t>Hooke’s Law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B3835"/>
                </a:solidFill>
                <a:effectLst/>
                <a:latin typeface="Helvetica Neue"/>
              </a:rPr>
              <a:t>Simple pendulum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B3835"/>
                </a:solidFill>
                <a:effectLst/>
                <a:latin typeface="Helvetica Neue"/>
              </a:rPr>
              <a:t>Energy conservation in Simple harmonic motion</a:t>
            </a:r>
            <a:endParaRPr lang="en-US" sz="2400" dirty="0">
              <a:solidFill>
                <a:srgbClr val="3B3835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3B3835"/>
              </a:solidFill>
              <a:latin typeface="Helvetica Neue"/>
            </a:endParaRPr>
          </a:p>
          <a:p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739A2-38CC-41D7-AC78-BE784D15010C}"/>
              </a:ext>
            </a:extLst>
          </p:cNvPr>
          <p:cNvSpPr txBox="1"/>
          <p:nvPr/>
        </p:nvSpPr>
        <p:spPr>
          <a:xfrm>
            <a:off x="11010314" y="478246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92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D0885F-1A4C-4C5F-AACD-2B0E62F31B4F}"/>
              </a:ext>
            </a:extLst>
          </p:cNvPr>
          <p:cNvSpPr txBox="1"/>
          <p:nvPr/>
        </p:nvSpPr>
        <p:spPr>
          <a:xfrm>
            <a:off x="799806" y="1306243"/>
            <a:ext cx="5516587" cy="3449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 </a:t>
            </a:r>
            <a:r>
              <a:rPr lang="en-US" sz="2400" b="1" i="0" u="sng" dirty="0">
                <a:solidFill>
                  <a:srgbClr val="3B3835"/>
                </a:solidFill>
                <a:effectLst/>
                <a:latin typeface="Helvetica Neue"/>
              </a:rPr>
              <a:t>Definition:</a:t>
            </a:r>
          </a:p>
          <a:p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B3835"/>
                </a:solidFill>
                <a:effectLst/>
                <a:latin typeface="Helvetica Neue"/>
              </a:rPr>
              <a:t>Such a motion in which acceleration is directly proportional to the displacement and is directed towards the mean position is called simple harmonic motion(SHM).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5B4CB-666D-4E0A-87E1-C7D71A6EC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87208" y="1584447"/>
            <a:ext cx="4219575" cy="3267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030B63-6233-4CC8-B178-42B0B90F1BEF}"/>
              </a:ext>
            </a:extLst>
          </p:cNvPr>
          <p:cNvSpPr txBox="1"/>
          <p:nvPr/>
        </p:nvSpPr>
        <p:spPr>
          <a:xfrm>
            <a:off x="10906783" y="393895"/>
            <a:ext cx="89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8F4B74-26C9-42E4-B415-C9E0145481C7}"/>
              </a:ext>
            </a:extLst>
          </p:cNvPr>
          <p:cNvSpPr txBox="1"/>
          <p:nvPr/>
        </p:nvSpPr>
        <p:spPr>
          <a:xfrm>
            <a:off x="268752" y="86361"/>
            <a:ext cx="5827248" cy="5933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sng" dirty="0">
                <a:solidFill>
                  <a:srgbClr val="3B3835"/>
                </a:solidFill>
                <a:effectLst/>
                <a:latin typeface="Helvetica Neue"/>
              </a:rPr>
              <a:t>Hooke’s Law: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B3835"/>
                </a:solidFill>
                <a:effectLst/>
                <a:latin typeface="Helvetica Neue"/>
              </a:rPr>
              <a:t>force that is applied to spring is directly proportional to the displacement.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B3835"/>
                </a:solidFill>
                <a:effectLst/>
                <a:latin typeface="Helvetica Neue"/>
              </a:rPr>
              <a:t>If the spring is un stretched, there is no net force on the mass or the system is in equilibrium.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B3835"/>
                </a:solidFill>
                <a:effectLst/>
                <a:latin typeface="Helvetica Neue"/>
              </a:rPr>
              <a:t>if the mass is displaced from equilibrium, the spring will exert a restoring force, which is a force that tends to restore it to the equilibrium position. </a:t>
            </a:r>
            <a:endParaRPr lang="en-US" sz="2400" dirty="0">
              <a:solidFill>
                <a:srgbClr val="3B3835"/>
              </a:solidFill>
              <a:latin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E8F73-1680-4B9B-AAC4-F143054AB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348" y="1694643"/>
            <a:ext cx="5676900" cy="2962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928ABF-5942-4BD3-8D70-E913E9F29721}"/>
              </a:ext>
            </a:extLst>
          </p:cNvPr>
          <p:cNvSpPr txBox="1"/>
          <p:nvPr/>
        </p:nvSpPr>
        <p:spPr>
          <a:xfrm>
            <a:off x="10874326" y="337625"/>
            <a:ext cx="78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3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E7A94D-F819-41BC-8DF8-2BF8B1260B96}"/>
              </a:ext>
            </a:extLst>
          </p:cNvPr>
          <p:cNvSpPr txBox="1"/>
          <p:nvPr/>
        </p:nvSpPr>
        <p:spPr>
          <a:xfrm>
            <a:off x="937847" y="943764"/>
            <a:ext cx="6307016" cy="4834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sng" dirty="0">
                <a:solidFill>
                  <a:srgbClr val="3B3835"/>
                </a:solidFill>
                <a:effectLst/>
                <a:latin typeface="Helvetica Neue"/>
              </a:rPr>
              <a:t>Simple pendulum: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B3835"/>
                </a:solidFill>
                <a:effectLst/>
                <a:latin typeface="Helvetica Neue"/>
              </a:rPr>
              <a:t>A simple pendulum is idealized model consist of a point mass suspended by an inextensible string of length l fixed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3B3835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B3835"/>
                </a:solidFill>
                <a:effectLst/>
                <a:latin typeface="Helvetica Neue"/>
              </a:rPr>
              <a:t>When pulled to one side of its equilibrium position A to the position B through a small angle θ and released, it starts oscillating to and  over the small.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9F0B4-E4C6-45F1-B68E-32C3405DA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26658" y="1646272"/>
            <a:ext cx="2796636" cy="342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594F72-BFC3-4D95-9A84-EF834AF327BD}"/>
              </a:ext>
            </a:extLst>
          </p:cNvPr>
          <p:cNvSpPr txBox="1"/>
          <p:nvPr/>
        </p:nvSpPr>
        <p:spPr>
          <a:xfrm>
            <a:off x="10719582" y="450166"/>
            <a:ext cx="94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F3D9B3-2363-42E3-AD90-E7C1696D96B2}"/>
              </a:ext>
            </a:extLst>
          </p:cNvPr>
          <p:cNvSpPr txBox="1"/>
          <p:nvPr/>
        </p:nvSpPr>
        <p:spPr>
          <a:xfrm>
            <a:off x="1079694" y="829895"/>
            <a:ext cx="7993967" cy="4649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sng" dirty="0">
                <a:solidFill>
                  <a:srgbClr val="3B3835"/>
                </a:solidFill>
                <a:effectLst/>
                <a:latin typeface="Helvetica Neue"/>
              </a:rPr>
              <a:t>Energy conservation in Simple harmonic motion:</a:t>
            </a:r>
          </a:p>
          <a:p>
            <a:endParaRPr lang="en-US" sz="2400" b="1" i="0" u="sng" dirty="0">
              <a:solidFill>
                <a:srgbClr val="3B3835"/>
              </a:solidFill>
              <a:effectLst/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B3835"/>
                </a:solidFill>
                <a:effectLst/>
                <a:latin typeface="Helvetica Neue"/>
              </a:rPr>
              <a:t>if the friction effect are neglected, total mechanical energy of vibrating mass spring system remains constant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B3835"/>
                </a:solidFill>
                <a:effectLst/>
                <a:latin typeface="Helvetica Neue"/>
              </a:rPr>
              <a:t>The velocity and position of the vibrating body are continually changing </a:t>
            </a:r>
            <a:endParaRPr lang="en-US" sz="2400" dirty="0">
              <a:solidFill>
                <a:srgbClr val="3B3835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B3835"/>
                </a:solidFill>
                <a:effectLst/>
                <a:latin typeface="Helvetica Neue"/>
              </a:rPr>
              <a:t>The kinetic and potential energies also change, but their sum must have the same values at any instant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A0D85F-65AA-46DC-9FB5-7D7925856E7A}"/>
              </a:ext>
            </a:extLst>
          </p:cNvPr>
          <p:cNvSpPr txBox="1"/>
          <p:nvPr/>
        </p:nvSpPr>
        <p:spPr>
          <a:xfrm>
            <a:off x="10663311" y="492369"/>
            <a:ext cx="12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/>
              <a:t>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6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2ACBC-D6EF-489C-93B2-9596B1DC50C3}"/>
              </a:ext>
            </a:extLst>
          </p:cNvPr>
          <p:cNvSpPr txBox="1"/>
          <p:nvPr/>
        </p:nvSpPr>
        <p:spPr>
          <a:xfrm>
            <a:off x="1221545" y="942534"/>
            <a:ext cx="9748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</a:t>
            </a:r>
            <a:r>
              <a:rPr lang="bn-BD" sz="2400" b="1" dirty="0"/>
              <a:t>eference</a:t>
            </a:r>
            <a:r>
              <a:rPr lang="bn-BD" dirty="0"/>
              <a:t>:</a:t>
            </a:r>
          </a:p>
          <a:p>
            <a:endParaRPr lang="bn-BD" dirty="0"/>
          </a:p>
          <a:p>
            <a:r>
              <a:rPr lang="en-US" dirty="0"/>
              <a:t>https://en.wikipedia.org/wiki/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0F9A4-3D4B-41FA-ABBF-4C7534054671}"/>
              </a:ext>
            </a:extLst>
          </p:cNvPr>
          <p:cNvSpPr txBox="1"/>
          <p:nvPr/>
        </p:nvSpPr>
        <p:spPr>
          <a:xfrm>
            <a:off x="10958732" y="436098"/>
            <a:ext cx="97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/>
              <a:t>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5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C8DDC2-4CBA-49B8-A566-510E92174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37317" y="1267264"/>
            <a:ext cx="4323471" cy="432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2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F214B2-E7FE-4170-A709-92E85C0EF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27606" y="2133014"/>
            <a:ext cx="5759938" cy="259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92378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150</TotalTime>
  <Words>268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Century Schoolbook</vt:lpstr>
      <vt:lpstr>Corbel</vt:lpstr>
      <vt:lpstr>Helvetica Neue</vt:lpstr>
      <vt:lpstr>Wingdings</vt:lpstr>
      <vt:lpstr>Feathered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Jakirul Islam</dc:creator>
  <cp:lastModifiedBy>Jakirul Islam</cp:lastModifiedBy>
  <cp:revision>15</cp:revision>
  <dcterms:created xsi:type="dcterms:W3CDTF">2020-10-14T18:14:18Z</dcterms:created>
  <dcterms:modified xsi:type="dcterms:W3CDTF">2020-10-15T03:48:46Z</dcterms:modified>
</cp:coreProperties>
</file>