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05918D1-7BD4-4E54-939A-08DA4D4D7A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DEB14E-D183-4966-A0CD-FF2B94AA8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18D1-7BD4-4E54-939A-08DA4D4D7A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14E-D183-4966-A0CD-FF2B94AA8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18D1-7BD4-4E54-939A-08DA4D4D7A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14E-D183-4966-A0CD-FF2B94AA8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05918D1-7BD4-4E54-939A-08DA4D4D7A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14E-D183-4966-A0CD-FF2B94AA8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05918D1-7BD4-4E54-939A-08DA4D4D7A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DEB14E-D183-4966-A0CD-FF2B94AA8C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05918D1-7BD4-4E54-939A-08DA4D4D7A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DEB14E-D183-4966-A0CD-FF2B94AA8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05918D1-7BD4-4E54-939A-08DA4D4D7A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DEB14E-D183-4966-A0CD-FF2B94AA8C0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18D1-7BD4-4E54-939A-08DA4D4D7A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14E-D183-4966-A0CD-FF2B94AA8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05918D1-7BD4-4E54-939A-08DA4D4D7A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DEB14E-D183-4966-A0CD-FF2B94AA8C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05918D1-7BD4-4E54-939A-08DA4D4D7A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DEB14E-D183-4966-A0CD-FF2B94AA8C0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05918D1-7BD4-4E54-939A-08DA4D4D7A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DEB14E-D183-4966-A0CD-FF2B94AA8C0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05918D1-7BD4-4E54-939A-08DA4D4D7ADD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DEB14E-D183-4966-A0CD-FF2B94AA8C01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US" dirty="0" smtClean="0"/>
              <a:t> Name : JAKIRUL ISLAM</a:t>
            </a:r>
          </a:p>
          <a:p>
            <a:pPr marL="64008" indent="0">
              <a:buNone/>
            </a:pPr>
            <a:r>
              <a:rPr lang="en-US" dirty="0" smtClean="0"/>
              <a:t> Id. 193002101</a:t>
            </a:r>
          </a:p>
          <a:p>
            <a:pPr marL="64008" indent="0">
              <a:buNone/>
            </a:pPr>
            <a:r>
              <a:rPr lang="en-US" dirty="0"/>
              <a:t> </a:t>
            </a:r>
            <a:r>
              <a:rPr lang="en-US" dirty="0" smtClean="0"/>
              <a:t>Department: CSE</a:t>
            </a:r>
          </a:p>
          <a:p>
            <a:pPr marL="64008" indent="0">
              <a:buNone/>
            </a:pPr>
            <a:r>
              <a:rPr lang="en-US" dirty="0"/>
              <a:t> </a:t>
            </a:r>
            <a:r>
              <a:rPr lang="en-US" dirty="0" smtClean="0"/>
              <a:t>Batch: 193</a:t>
            </a:r>
          </a:p>
          <a:p>
            <a:pPr marL="64008" indent="0">
              <a:buNone/>
            </a:pPr>
            <a:r>
              <a:rPr lang="en-US" dirty="0"/>
              <a:t> </a:t>
            </a:r>
            <a:r>
              <a:rPr lang="en-US" dirty="0" smtClean="0"/>
              <a:t>Section: C</a:t>
            </a:r>
          </a:p>
          <a:p>
            <a:pPr marL="64008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64008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64008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64008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4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066799"/>
          </a:xfrm>
        </p:spPr>
        <p:txBody>
          <a:bodyPr/>
          <a:lstStyle/>
          <a:p>
            <a:pPr algn="just"/>
            <a:r>
              <a:rPr lang="en-US" dirty="0" smtClean="0"/>
              <a:t>       DETERMINANT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8600" y="1676400"/>
                <a:ext cx="8686800" cy="4953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b="1" dirty="0" smtClean="0"/>
                  <a:t>Every square matrix has associated with it a scalar called its determinant.</a:t>
                </a:r>
              </a:p>
              <a:p>
                <a:pPr algn="just"/>
                <a:r>
                  <a:rPr lang="en-US" sz="2000" b="1" dirty="0" smtClean="0"/>
                  <a:t>Given a matrix A, we use det (A) or |A| to designate its determinant.</a:t>
                </a:r>
              </a:p>
              <a:p>
                <a:pPr algn="just"/>
                <a:endParaRPr lang="en-US" sz="2400" b="1" dirty="0" smtClean="0"/>
              </a:p>
              <a:p>
                <a:pPr algn="just"/>
                <a:endParaRPr lang="en-US" sz="2400" b="1" dirty="0" smtClean="0"/>
              </a:p>
              <a:p>
                <a:pPr algn="just"/>
                <a:r>
                  <a:rPr lang="en-US" sz="2400" b="1" dirty="0" smtClean="0"/>
                  <a:t>We can also designate the determinant of matrix A by replacing the brackets by vertical straight lines.</a:t>
                </a:r>
              </a:p>
              <a:p>
                <a:pPr algn="just"/>
                <a:r>
                  <a:rPr lang="en-US" sz="2400" b="1" dirty="0" smtClean="0"/>
                  <a:t>For example,</a:t>
                </a:r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 smtClean="0"/>
                  <a:t> </a:t>
                </a:r>
              </a:p>
              <a:p>
                <a:pPr algn="just"/>
                <a:r>
                  <a:rPr lang="en-US" sz="2400" b="1" dirty="0" smtClean="0"/>
                  <a:t>                             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dirty="0" smtClean="0"/>
                  <a:t>     det (A)=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e>
                        </m:eqAr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endParaRPr lang="en-US" sz="2400" b="1" dirty="0" smtClean="0"/>
              </a:p>
              <a:p>
                <a:pPr algn="just"/>
                <a:endParaRPr lang="en-US" sz="2400" b="1" dirty="0"/>
              </a:p>
              <a:p>
                <a:pPr algn="just"/>
                <a:endParaRPr lang="en-US" sz="2400" b="1" dirty="0" smtClean="0"/>
              </a:p>
              <a:p>
                <a:pPr algn="just"/>
                <a:endParaRPr lang="en-US" sz="2400" b="1" dirty="0"/>
              </a:p>
              <a:p>
                <a:pPr algn="just"/>
                <a:endParaRPr lang="en-US" sz="2400" b="1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8600" y="1676400"/>
                <a:ext cx="8686800" cy="4953000"/>
              </a:xfrm>
              <a:blipFill rotWithShape="1">
                <a:blip r:embed="rId2"/>
                <a:stretch>
                  <a:fillRect l="-1123" t="-615" r="-1614" b="-16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8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845208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Defnition</a:t>
                </a:r>
                <a:r>
                  <a:rPr lang="en-US" dirty="0" smtClean="0"/>
                  <a:t> </a:t>
                </a:r>
                <a:r>
                  <a:rPr lang="en-US" dirty="0" smtClean="0"/>
                  <a:t>1: The determinant of a 1</a:t>
                </a:r>
                <a:r>
                  <a:rPr lang="en-US" sz="2800" dirty="0" smtClean="0"/>
                  <a:t>x</a:t>
                </a:r>
                <a:r>
                  <a:rPr lang="en-US" dirty="0" smtClean="0"/>
                  <a:t>1 matrix [a] is the scalar a.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Definition 2: The determinant of a 2x2 matrix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    is the scalar ad-</a:t>
                </a:r>
                <a:r>
                  <a:rPr lang="en-US" dirty="0" err="1" smtClean="0"/>
                  <a:t>bc</a:t>
                </a:r>
                <a:r>
                  <a:rPr lang="en-US" dirty="0" smtClean="0"/>
                  <a:t>.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845208"/>
              </a:xfrm>
              <a:blipFill rotWithShape="1">
                <a:blip r:embed="rId2"/>
                <a:stretch>
                  <a:fillRect l="-1704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4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839200" cy="5562600"/>
              </a:xfrm>
            </p:spPr>
            <p:txBody>
              <a:bodyPr/>
              <a:lstStyle/>
              <a:p>
                <a:pPr marL="64008" indent="0">
                  <a:buNone/>
                </a:pPr>
                <a:r>
                  <a:rPr lang="en-US" dirty="0" smtClean="0"/>
                  <a:t>Evaluate the determinate 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endParaRPr lang="en-US" dirty="0"/>
              </a:p>
              <a:p>
                <a:pPr marL="64008" indent="0">
                  <a:buNone/>
                </a:pPr>
                <a:r>
                  <a:rPr lang="en-US" dirty="0" smtClean="0"/>
                  <a:t>Solution: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4 x 5 – 2 x (-3) </a:t>
                </a:r>
              </a:p>
              <a:p>
                <a:pPr marL="64008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= 20 + 6</a:t>
                </a:r>
              </a:p>
              <a:p>
                <a:pPr marL="64008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= 26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839200" cy="5562600"/>
              </a:xfrm>
              <a:blipFill rotWithShape="1">
                <a:blip r:embed="rId2"/>
                <a:stretch>
                  <a:fillRect l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67494"/>
                <a:ext cx="8229600" cy="163750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Evaluate the determinate: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67494"/>
                <a:ext cx="8229600" cy="163750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64008" indent="0">
                  <a:buNone/>
                </a:pPr>
                <a:r>
                  <a:rPr lang="en-US" dirty="0" smtClean="0"/>
                  <a:t>Solution :</a:t>
                </a:r>
              </a:p>
              <a:p>
                <a:pPr marL="64008" indent="0">
                  <a:buNone/>
                </a:pPr>
                <a:endParaRPr lang="en-US" dirty="0"/>
              </a:p>
              <a:p>
                <a:pPr marL="64008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=2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- 3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+ (-5)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endParaRPr lang="en-US" dirty="0"/>
              </a:p>
              <a:p>
                <a:pPr marL="64008" indent="0">
                  <a:buNone/>
                </a:pPr>
                <a:r>
                  <a:rPr lang="en-US" dirty="0" smtClean="0"/>
                  <a:t>[Expanding along first row]</a:t>
                </a:r>
              </a:p>
              <a:p>
                <a:pPr marL="64008" indent="0">
                  <a:buNone/>
                </a:pPr>
                <a:r>
                  <a:rPr lang="en-US" dirty="0" smtClean="0"/>
                  <a:t>=2(1+8)-3(7-6)-5(28+3)</a:t>
                </a:r>
              </a:p>
              <a:p>
                <a:pPr marL="64008" indent="0">
                  <a:buNone/>
                </a:pPr>
                <a:r>
                  <a:rPr lang="en-US" dirty="0" smtClean="0"/>
                  <a:t>=18-3-155</a:t>
                </a:r>
              </a:p>
              <a:p>
                <a:pPr marL="64008" indent="0">
                  <a:buNone/>
                </a:pPr>
                <a:r>
                  <a:rPr lang="en-US" dirty="0" smtClean="0"/>
                  <a:t>=-140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416</TotalTime>
  <Words>296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  </vt:lpstr>
      <vt:lpstr>       DETERMINANT</vt:lpstr>
      <vt:lpstr>  </vt:lpstr>
      <vt:lpstr>Example:</vt:lpstr>
      <vt:lpstr>Evaluate the determinate:  [■8(2&amp;3&amp;-5@7&amp;1&amp;-2@-3&amp;4&amp;1)]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DETERMINANT</dc:title>
  <dc:creator>Neouse</dc:creator>
  <cp:lastModifiedBy>Neouse</cp:lastModifiedBy>
  <cp:revision>22</cp:revision>
  <dcterms:created xsi:type="dcterms:W3CDTF">2019-11-21T14:38:39Z</dcterms:created>
  <dcterms:modified xsi:type="dcterms:W3CDTF">2019-11-26T14:41:23Z</dcterms:modified>
</cp:coreProperties>
</file>