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44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3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09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65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48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02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67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94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2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4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8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6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1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6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7A41-2015-420D-BF2B-F130D308DA0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0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E09288-A198-4A69-8690-A37CDF85251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2214D5-8732-48A8-B13A-4B673D2C8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61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F3894-C8C6-482F-8615-45244ED81E81}"/>
              </a:ext>
            </a:extLst>
          </p:cNvPr>
          <p:cNvSpPr txBox="1"/>
          <p:nvPr/>
        </p:nvSpPr>
        <p:spPr>
          <a:xfrm>
            <a:off x="309488" y="121031"/>
            <a:ext cx="116621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Green University of Bangladesh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091F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Department of Computer Science &amp; Engineering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091F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Subject: Data Electronic Devices and Circuits &amp; Pulse Techniques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              Course Code: EEE-203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91F3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              </a:t>
            </a:r>
            <a:r>
              <a:rPr lang="en-US" sz="2400" dirty="0">
                <a:latin typeface="Arial" panose="020B0604020202020204"/>
              </a:rPr>
              <a:t>My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Presentation topic :About  My Self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B4685-FAF6-44AB-8B9E-8FC3CE61BC71}"/>
              </a:ext>
            </a:extLst>
          </p:cNvPr>
          <p:cNvSpPr txBox="1"/>
          <p:nvPr/>
        </p:nvSpPr>
        <p:spPr>
          <a:xfrm>
            <a:off x="7437121" y="3710354"/>
            <a:ext cx="39389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Submitted by: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Name          : </a:t>
            </a:r>
            <a:r>
              <a:rPr lang="en-US" sz="2000" dirty="0" err="1">
                <a:latin typeface="Arial" panose="020B0604020202020204"/>
              </a:rPr>
              <a:t>Nazifa</a:t>
            </a:r>
            <a:r>
              <a:rPr lang="en-US" sz="2000" dirty="0">
                <a:latin typeface="Arial" panose="020B0604020202020204"/>
              </a:rPr>
              <a:t> </a:t>
            </a:r>
            <a:r>
              <a:rPr lang="en-US" sz="2000" dirty="0" err="1">
                <a:latin typeface="Arial" panose="020B0604020202020204"/>
              </a:rPr>
              <a:t>Alam</a:t>
            </a:r>
            <a:r>
              <a:rPr lang="en-US" sz="2000" dirty="0">
                <a:latin typeface="Arial" panose="020B0604020202020204"/>
              </a:rPr>
              <a:t> </a:t>
            </a:r>
            <a:r>
              <a:rPr lang="en-US" sz="2000" dirty="0" err="1">
                <a:latin typeface="Arial" panose="020B0604020202020204"/>
              </a:rPr>
              <a:t>Nowrin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ID                :193002103</a:t>
            </a:r>
          </a:p>
          <a:p>
            <a:pP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Department : CSE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091F3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9E2BA-7C01-4E13-8D03-721FA16F9AE3}"/>
              </a:ext>
            </a:extLst>
          </p:cNvPr>
          <p:cNvSpPr txBox="1"/>
          <p:nvPr/>
        </p:nvSpPr>
        <p:spPr>
          <a:xfrm>
            <a:off x="1688123" y="3565303"/>
            <a:ext cx="39389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Submitted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Name           : Md.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Shariful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Islam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Designation : Lecturer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Department : EEE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Green university of Bangladesh</a:t>
            </a:r>
          </a:p>
        </p:txBody>
      </p:sp>
    </p:spTree>
    <p:extLst>
      <p:ext uri="{BB962C8B-B14F-4D97-AF65-F5344CB8AC3E}">
        <p14:creationId xmlns:p14="http://schemas.microsoft.com/office/powerpoint/2010/main" val="30969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D5BA13-CD9E-4B87-80FD-2115209E8AE4}"/>
              </a:ext>
            </a:extLst>
          </p:cNvPr>
          <p:cNvSpPr txBox="1"/>
          <p:nvPr/>
        </p:nvSpPr>
        <p:spPr>
          <a:xfrm>
            <a:off x="1432267" y="502041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F7F52-6564-470F-ADB6-7EF17A75849C}"/>
              </a:ext>
            </a:extLst>
          </p:cNvPr>
          <p:cNvSpPr txBox="1"/>
          <p:nvPr/>
        </p:nvSpPr>
        <p:spPr>
          <a:xfrm>
            <a:off x="1622474" y="1862838"/>
            <a:ext cx="894705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Name                           : </a:t>
            </a:r>
            <a:r>
              <a:rPr lang="en-US" sz="2800" dirty="0" err="1"/>
              <a:t>Nazifa</a:t>
            </a:r>
            <a:r>
              <a:rPr lang="en-US" sz="2800" dirty="0"/>
              <a:t> </a:t>
            </a:r>
            <a:r>
              <a:rPr lang="en-US" sz="2800" dirty="0" err="1"/>
              <a:t>Alam</a:t>
            </a:r>
            <a:r>
              <a:rPr lang="en-US" sz="2800" dirty="0"/>
              <a:t> </a:t>
            </a:r>
            <a:r>
              <a:rPr lang="en-US" sz="2800" dirty="0" err="1"/>
              <a:t>Nowrin</a:t>
            </a:r>
            <a:r>
              <a:rPr lang="en-US" sz="2800" dirty="0"/>
              <a:t> </a:t>
            </a:r>
          </a:p>
          <a:p>
            <a:r>
              <a:rPr lang="en-US" sz="2800" dirty="0"/>
              <a:t>Profession                   : Student</a:t>
            </a:r>
          </a:p>
          <a:p>
            <a:r>
              <a:rPr lang="en-US" sz="2800" dirty="0"/>
              <a:t>Civil Status                  : Single</a:t>
            </a:r>
          </a:p>
          <a:p>
            <a:r>
              <a:rPr lang="en-US" sz="2800" dirty="0"/>
              <a:t>Permanent Location  : Pabna</a:t>
            </a:r>
          </a:p>
          <a:p>
            <a:r>
              <a:rPr lang="en-US" sz="2800" dirty="0"/>
              <a:t>Current Location        : Mirpur-1 dhaka-1216</a:t>
            </a:r>
          </a:p>
          <a:p>
            <a:r>
              <a:rPr lang="en-US" sz="2800" dirty="0"/>
              <a:t>Father’s </a:t>
            </a:r>
            <a:r>
              <a:rPr lang="en-US" sz="2800" dirty="0" err="1"/>
              <a:t>Namer</a:t>
            </a:r>
            <a:r>
              <a:rPr lang="en-US" sz="2800" dirty="0"/>
              <a:t>          : Md. </a:t>
            </a:r>
            <a:r>
              <a:rPr lang="en-US" sz="2800" dirty="0" err="1"/>
              <a:t>Zahangir</a:t>
            </a:r>
            <a:r>
              <a:rPr lang="en-US" sz="2800" dirty="0"/>
              <a:t> </a:t>
            </a:r>
            <a:r>
              <a:rPr lang="en-US" sz="2800" dirty="0" err="1"/>
              <a:t>Alam</a:t>
            </a:r>
            <a:endParaRPr lang="en-US" sz="2800" dirty="0"/>
          </a:p>
          <a:p>
            <a:r>
              <a:rPr lang="en-US" sz="2800" dirty="0"/>
              <a:t>Mother’s Name         : </a:t>
            </a:r>
            <a:r>
              <a:rPr lang="en-US" sz="2800" dirty="0" err="1"/>
              <a:t>Shahnaj</a:t>
            </a:r>
            <a:r>
              <a:rPr lang="en-US" sz="2800" dirty="0"/>
              <a:t> Parvin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3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0F27FA-B21F-4569-B794-7AEFBE0D9C80}"/>
              </a:ext>
            </a:extLst>
          </p:cNvPr>
          <p:cNvSpPr txBox="1"/>
          <p:nvPr/>
        </p:nvSpPr>
        <p:spPr>
          <a:xfrm>
            <a:off x="576776" y="0"/>
            <a:ext cx="935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EDUCATIONAL BACKGROUND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D05F57-5C95-410C-8ECD-A73E42C0C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37303"/>
              </p:ext>
            </p:extLst>
          </p:nvPr>
        </p:nvGraphicFramePr>
        <p:xfrm>
          <a:off x="576776" y="1076275"/>
          <a:ext cx="11197882" cy="539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2941">
                  <a:extLst>
                    <a:ext uri="{9D8B030D-6E8A-4147-A177-3AD203B41FA5}">
                      <a16:colId xmlns:a16="http://schemas.microsoft.com/office/drawing/2014/main" val="193109678"/>
                    </a:ext>
                  </a:extLst>
                </a:gridCol>
                <a:gridCol w="5874941">
                  <a:extLst>
                    <a:ext uri="{9D8B030D-6E8A-4147-A177-3AD203B41FA5}">
                      <a16:colId xmlns:a16="http://schemas.microsoft.com/office/drawing/2014/main" val="3176313389"/>
                    </a:ext>
                  </a:extLst>
                </a:gridCol>
              </a:tblGrid>
              <a:tr h="1328521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Dhanmondi Govt. Girl’s School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Dhanmondi , Dhaka</a:t>
                      </a:r>
                    </a:p>
                    <a:p>
                      <a:r>
                        <a:rPr lang="en-US" sz="2400" dirty="0"/>
                        <a:t>Cosmic kinder Garden pre-Cadet School , Dhaka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20277"/>
                  </a:ext>
                </a:extLst>
              </a:tr>
              <a:tr h="2189181">
                <a:tc>
                  <a:txBody>
                    <a:bodyPr/>
                    <a:lstStyle/>
                    <a:p>
                      <a:r>
                        <a:rPr lang="en-US" sz="2400" dirty="0"/>
                        <a:t>Secondary </a:t>
                      </a:r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Dhaka Shiksha Board Laboratory School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darusalam</a:t>
                      </a:r>
                      <a:r>
                        <a:rPr lang="en-US" sz="2400" dirty="0"/>
                        <a:t> road, Dhaka</a:t>
                      </a:r>
                    </a:p>
                    <a:p>
                      <a:endParaRPr lang="en-US" sz="2400" dirty="0"/>
                    </a:p>
                    <a:p>
                      <a:endParaRPr lang="en-US" sz="2400"/>
                    </a:p>
                    <a:p>
                      <a:r>
                        <a:rPr lang="en-US" sz="2400"/>
                        <a:t>Dhaka </a:t>
                      </a:r>
                      <a:r>
                        <a:rPr lang="en-US" sz="2400" dirty="0"/>
                        <a:t>city college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Dhanmondi , Dhaka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456764"/>
                  </a:ext>
                </a:extLst>
              </a:tr>
              <a:tr h="1328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Tertiary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Bachelor of Science in Computer Science &amp; Engineering At Green University of Bangladesh , City Campus </a:t>
                      </a:r>
                    </a:p>
                    <a:p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Shewrapara</a:t>
                      </a:r>
                      <a:r>
                        <a:rPr lang="en-US" sz="2400" dirty="0"/>
                        <a:t> , Dhaka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79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48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BCC57A-1A09-4718-A507-F32E1AD735FC}"/>
              </a:ext>
            </a:extLst>
          </p:cNvPr>
          <p:cNvSpPr txBox="1"/>
          <p:nvPr/>
        </p:nvSpPr>
        <p:spPr>
          <a:xfrm>
            <a:off x="937260" y="845820"/>
            <a:ext cx="989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SKILL AND INTEREST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2AA3DD-70A7-4374-97E5-A2C38A1E7FF6}"/>
              </a:ext>
            </a:extLst>
          </p:cNvPr>
          <p:cNvSpPr txBox="1"/>
          <p:nvPr/>
        </p:nvSpPr>
        <p:spPr>
          <a:xfrm>
            <a:off x="1143000" y="2252589"/>
            <a:ext cx="9692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Computer Programming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Good oral and Written Communication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Fluent in English and Bengali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415705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C49F5D-F07E-4381-B803-612A7FA50FF8}"/>
              </a:ext>
            </a:extLst>
          </p:cNvPr>
          <p:cNvSpPr txBox="1"/>
          <p:nvPr/>
        </p:nvSpPr>
        <p:spPr>
          <a:xfrm>
            <a:off x="4146452" y="2736111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130251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178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Jakirul Islam</dc:creator>
  <cp:lastModifiedBy>Jakirul Islam</cp:lastModifiedBy>
  <cp:revision>13</cp:revision>
  <dcterms:created xsi:type="dcterms:W3CDTF">2021-02-17T16:27:06Z</dcterms:created>
  <dcterms:modified xsi:type="dcterms:W3CDTF">2021-02-18T04:10:05Z</dcterms:modified>
</cp:coreProperties>
</file>