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1CBD43-D55C-4388-8BA3-7F08ECCEBF0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9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1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8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BC57-2688-44A8-8D80-501E6530BFB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BFE6-7C57-4A08-BE13-4C77A4621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B5EA-5F67-492F-9A4D-7EE511D0400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D387-6CBC-449E-B539-96F7E1F5FA2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B3E-26EA-4848-9CA5-EBFA486B484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EEE6-3DB2-44B6-9FDA-A58CA918B38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223-9A07-49E5-BD16-5AF38088FBE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9CEE-88D2-4654-BAEE-9AF91772B88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5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866C-6728-4A4C-9EEF-0BB29EC43E9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2AD0-7E76-4CC6-95DF-4E76832C135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0163D-7E89-4067-956E-909BEE281E25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6E8FB-CA68-4BC2-953C-C9305D991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2F5FC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Subject: Statistics and Complex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  Course Code: MAT-201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My Presentation topic :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7296445" y="3724421"/>
            <a:ext cx="39389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/>
              </a:rPr>
              <a:t>Nazifa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/>
              </a:rPr>
              <a:t>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/>
              </a:rPr>
              <a:t>Alam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/>
              </a:rPr>
              <a:t>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/>
              </a:rPr>
              <a:t>Nowrin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88123" y="3565303"/>
            <a:ext cx="44078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Tanzila Yeasmin Nilu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99558-C0EE-4D83-8ECD-C1E2B90B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11D14-B322-4F57-8CC7-F94E355D827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CE915-1DD2-4ABE-865E-4F89E04AF6D9}"/>
                  </a:ext>
                </a:extLst>
              </p:cNvPr>
              <p:cNvSpPr txBox="1"/>
              <p:nvPr/>
            </p:nvSpPr>
            <p:spPr>
              <a:xfrm>
                <a:off x="1397978" y="1079402"/>
                <a:ext cx="6761285" cy="3669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What Is matrix ?</a:t>
                </a:r>
              </a:p>
              <a:p>
                <a:endParaRPr lang="en-US" b="1" dirty="0"/>
              </a:p>
              <a:p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Definition: A matrix is a rectangular array of numbers arranged in rows and columns .</a:t>
                </a:r>
              </a:p>
              <a:p>
                <a:endPara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Example:</a:t>
                </a:r>
                <a:endParaRPr lang="en-US" sz="2400" b="0" i="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Segoe UI" panose="020B0502040204020203" pitchFamily="34" charset="0"/>
                </a:endParaRPr>
              </a:p>
              <a:p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</a:endParaRPr>
              </a:p>
              <a:p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</a:rPr>
                  <a:t>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CE915-1DD2-4ABE-865E-4F89E04A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78" y="1079402"/>
                <a:ext cx="6761285" cy="3669018"/>
              </a:xfrm>
              <a:prstGeom prst="rect">
                <a:avLst/>
              </a:prstGeom>
              <a:blipFill>
                <a:blip r:embed="rId2"/>
                <a:stretch>
                  <a:fillRect l="-2705" t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A3D25-4854-4C6A-BD06-29A47F37A266}"/>
              </a:ext>
            </a:extLst>
          </p:cNvPr>
          <p:cNvSpPr txBox="1"/>
          <p:nvPr/>
        </p:nvSpPr>
        <p:spPr>
          <a:xfrm>
            <a:off x="1311226" y="659011"/>
            <a:ext cx="95695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Matrices are of many types such as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Square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Null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Diagonal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Identity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Rectangular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Scalar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Inverse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Transpose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Symmetric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Orthogonal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Skew symmetric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0CE647-B9EA-45E4-ACC3-854A57C97C10}"/>
                  </a:ext>
                </a:extLst>
              </p:cNvPr>
              <p:cNvSpPr txBox="1"/>
              <p:nvPr/>
            </p:nvSpPr>
            <p:spPr>
              <a:xfrm>
                <a:off x="1169670" y="442734"/>
                <a:ext cx="6806712" cy="59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Basic Matrix Operations: Examples</a:t>
                </a:r>
              </a:p>
              <a:p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Matrix addition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                                                              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Matrix Subtraction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Matrix multiplication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Scalar multiplication       1/8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1/8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0CE647-B9EA-45E4-ACC3-854A57C9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70" y="442734"/>
                <a:ext cx="6806712" cy="5972532"/>
              </a:xfrm>
              <a:prstGeom prst="rect">
                <a:avLst/>
              </a:prstGeom>
              <a:blipFill>
                <a:blip r:embed="rId2"/>
                <a:stretch>
                  <a:fillRect l="-2778" t="-1634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8F0F-6F97-4C5D-B7C6-32AC364410B5}"/>
              </a:ext>
            </a:extLst>
          </p:cNvPr>
          <p:cNvSpPr txBox="1"/>
          <p:nvPr/>
        </p:nvSpPr>
        <p:spPr>
          <a:xfrm>
            <a:off x="1486486" y="561536"/>
            <a:ext cx="7938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Application of matrices in real Life 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 geology matrices are used for taking seismic surveys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Solving the problem using kirchoff’s laws or voltage and current , the matrices are essential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Matrices is the best method for putting common survey things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Some properties of matrix mathematics are important in math theory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Cryptogram is one of the best application of matrices .</a:t>
            </a:r>
          </a:p>
        </p:txBody>
      </p:sp>
    </p:spTree>
    <p:extLst>
      <p:ext uri="{BB962C8B-B14F-4D97-AF65-F5344CB8AC3E}">
        <p14:creationId xmlns:p14="http://schemas.microsoft.com/office/powerpoint/2010/main" val="6716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D0685-8156-4DF1-B4D9-25BA7DBA06F7}"/>
              </a:ext>
            </a:extLst>
          </p:cNvPr>
          <p:cNvSpPr txBox="1"/>
          <p:nvPr/>
        </p:nvSpPr>
        <p:spPr>
          <a:xfrm>
            <a:off x="3967088" y="2560321"/>
            <a:ext cx="509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013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</TotalTime>
  <Words>218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Segoe UI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17</cp:revision>
  <dcterms:created xsi:type="dcterms:W3CDTF">2020-09-08T08:06:42Z</dcterms:created>
  <dcterms:modified xsi:type="dcterms:W3CDTF">2021-03-09T16:43:55Z</dcterms:modified>
</cp:coreProperties>
</file>