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8"/>
  </p:notesMasterIdLst>
  <p:sldIdLst>
    <p:sldId id="256" r:id="rId2"/>
    <p:sldId id="270" r:id="rId3"/>
    <p:sldId id="271" r:id="rId4"/>
    <p:sldId id="283" r:id="rId5"/>
    <p:sldId id="272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irul Islam" initials="JI" lastIdx="2" clrIdx="0">
    <p:extLst>
      <p:ext uri="{19B8F6BF-5375-455C-9EA6-DF929625EA0E}">
        <p15:presenceInfo xmlns:p15="http://schemas.microsoft.com/office/powerpoint/2012/main" userId="abc7a32928a6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33CA-F2B1-4E35-9155-061FEAF2FC5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3ECA5-0378-4C99-B011-310DE169A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ECA5-0378-4C99-B011-310DE169AD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B972-7730-4157-A385-B96418645C0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E17-2B79-48FA-9DCB-8C08DD51931C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8586-9FC8-4031-86E9-C998D5F8BD2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246-E3D7-416C-A906-EDAE0D11E72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EA79-4A45-474F-A34C-6D942111EEB7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4DE3-6821-49CD-940C-24EB7012EE1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C28-5332-45B4-9DB0-6C59DDFD4DF9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5FD-13A1-4A12-989E-E8183ACA39C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FCD-6E07-44B0-A93D-D30024FF5677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D038-A74B-49C6-939D-0CD25F325D7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525-3650-4C37-AEA8-07B613C63C5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3A46844-1DC4-4A66-A9E6-71256AA4E6C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02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1735015" y="690805"/>
            <a:ext cx="94276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</a:p>
          <a:p>
            <a:pPr defTabSz="457200">
              <a:lnSpc>
                <a:spcPct val="150000"/>
              </a:lnSpc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</a:t>
            </a:r>
            <a:r>
              <a:rPr kumimoji="0" lang="bn-BD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Subject: Algorithms </a:t>
            </a:r>
            <a:endParaRPr lang="en-US" sz="2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kumimoji="0" lang="bn-BD" sz="2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Course Code: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CSE-205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Presentation topic : Breadth First Search (BFS)</a:t>
            </a:r>
          </a:p>
          <a:p>
            <a:pPr defTabSz="457200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E784-4A02-4846-803F-A309CA708C94}"/>
              </a:ext>
            </a:extLst>
          </p:cNvPr>
          <p:cNvSpPr/>
          <p:nvPr/>
        </p:nvSpPr>
        <p:spPr>
          <a:xfrm>
            <a:off x="1301261" y="142165"/>
            <a:ext cx="9861453" cy="1097280"/>
          </a:xfrm>
          <a:prstGeom prst="roundRect">
            <a:avLst>
              <a:gd name="adj" fmla="val 17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F2C-3FFE-43C1-868D-1843262D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BE181-050E-4D4C-BC20-1C7161BFDFAB}"/>
              </a:ext>
            </a:extLst>
          </p:cNvPr>
          <p:cNvSpPr/>
          <p:nvPr/>
        </p:nvSpPr>
        <p:spPr>
          <a:xfrm>
            <a:off x="6804075" y="3559199"/>
            <a:ext cx="3986233" cy="2363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by 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Jakirul Islam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 193002101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           :DC(193)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     : CSE</a:t>
            </a:r>
            <a:endParaRPr lang="en-US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91236-F2B6-4292-9F9F-B89FD6303EF5}"/>
              </a:ext>
            </a:extLst>
          </p:cNvPr>
          <p:cNvSpPr/>
          <p:nvPr/>
        </p:nvSpPr>
        <p:spPr>
          <a:xfrm>
            <a:off x="1339947" y="3559272"/>
            <a:ext cx="4255478" cy="2363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            :Jargis Ahmed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Department  :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8F2B1-F56D-4036-908C-021C8B3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CC13C-3243-48AD-957E-A585862F723D}"/>
              </a:ext>
            </a:extLst>
          </p:cNvPr>
          <p:cNvSpPr/>
          <p:nvPr/>
        </p:nvSpPr>
        <p:spPr>
          <a:xfrm>
            <a:off x="4385569" y="326017"/>
            <a:ext cx="3140580" cy="980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D8D18-28AA-4C28-AB0E-CF5B135662BC}"/>
              </a:ext>
            </a:extLst>
          </p:cNvPr>
          <p:cNvSpPr txBox="1"/>
          <p:nvPr/>
        </p:nvSpPr>
        <p:spPr>
          <a:xfrm>
            <a:off x="1305018" y="1455937"/>
            <a:ext cx="37552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Helvetica Neue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Helvetica Neue"/>
              </a:rPr>
              <a:t>What is BFS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Helvetica Neue"/>
              </a:rPr>
              <a:t>Graph Variations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Helvetica Neue"/>
              </a:rPr>
              <a:t>Application of BFS 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chemeClr val="tx2"/>
                </a:solidFill>
                <a:effectLst/>
                <a:latin typeface="Helvetica Neue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3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32954-52BC-44DF-818C-4F5DA6C8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74202-FA35-4BEE-A6B7-6332B011ED4E}"/>
              </a:ext>
            </a:extLst>
          </p:cNvPr>
          <p:cNvSpPr/>
          <p:nvPr/>
        </p:nvSpPr>
        <p:spPr>
          <a:xfrm>
            <a:off x="1041011" y="773723"/>
            <a:ext cx="10494500" cy="11417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Breadth First Search (BFS)? 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Breadth First Search Algorithm Tutorial | BFS Algorithm | Edureka">
            <a:extLst>
              <a:ext uri="{FF2B5EF4-FFF2-40B4-BE49-F238E27FC236}">
                <a16:creationId xmlns:a16="http://schemas.microsoft.com/office/drawing/2014/main" id="{1B9DF94D-3578-4E6A-A9C6-95154F79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06" y="2348359"/>
            <a:ext cx="5230285" cy="37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6C30E-F732-4AF6-98D4-BA9B865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DFDCB-2373-467B-B1F0-DFAA7D243B52}"/>
              </a:ext>
            </a:extLst>
          </p:cNvPr>
          <p:cNvSpPr/>
          <p:nvPr/>
        </p:nvSpPr>
        <p:spPr>
          <a:xfrm>
            <a:off x="1195752" y="283031"/>
            <a:ext cx="10079192" cy="1049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Breadth First Search (BFS)</a:t>
            </a: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F33F5-57E2-4A6F-8508-4ED49562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55" y="1786671"/>
            <a:ext cx="5159843" cy="45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C4761-7C49-43F2-AC55-5DE96A7B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6CE82D-C74A-40CC-ABB3-2AF67B3B891C}"/>
              </a:ext>
            </a:extLst>
          </p:cNvPr>
          <p:cNvSpPr/>
          <p:nvPr/>
        </p:nvSpPr>
        <p:spPr>
          <a:xfrm>
            <a:off x="2906244" y="269746"/>
            <a:ext cx="7081817" cy="1221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bn-BD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pplication </a:t>
            </a:r>
            <a:r>
              <a:rPr lang="bn-BD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bn-BD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43AD4-B983-4D50-A377-E73F212975EE}"/>
              </a:ext>
            </a:extLst>
          </p:cNvPr>
          <p:cNvSpPr txBox="1"/>
          <p:nvPr/>
        </p:nvSpPr>
        <p:spPr>
          <a:xfrm>
            <a:off x="1569813" y="2404016"/>
            <a:ext cx="87405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Broadcasting in Network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In Garbage Collection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Peer to Peer Networks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Social Networking Websites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2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7CF64-7009-4C9F-BF34-171D30D4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64189-9EFF-4C1B-9B1C-C275E8ED2081}"/>
              </a:ext>
            </a:extLst>
          </p:cNvPr>
          <p:cNvSpPr txBox="1"/>
          <p:nvPr/>
        </p:nvSpPr>
        <p:spPr>
          <a:xfrm>
            <a:off x="2518117" y="2427951"/>
            <a:ext cx="8074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043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776</TotalTime>
  <Words>123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207</cp:revision>
  <dcterms:created xsi:type="dcterms:W3CDTF">2021-04-18T18:00:06Z</dcterms:created>
  <dcterms:modified xsi:type="dcterms:W3CDTF">2021-05-06T03:03:38Z</dcterms:modified>
</cp:coreProperties>
</file>