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80" r:id="rId3"/>
    <p:sldId id="258" r:id="rId4"/>
    <p:sldId id="261" r:id="rId5"/>
    <p:sldId id="273" r:id="rId6"/>
    <p:sldId id="267" r:id="rId7"/>
    <p:sldId id="313" r:id="rId8"/>
    <p:sldId id="317" r:id="rId9"/>
    <p:sldId id="318" r:id="rId10"/>
    <p:sldId id="319" r:id="rId11"/>
    <p:sldId id="316" r:id="rId12"/>
    <p:sldId id="314" r:id="rId13"/>
    <p:sldId id="320" r:id="rId14"/>
    <p:sldId id="272" r:id="rId15"/>
    <p:sldId id="315" r:id="rId16"/>
    <p:sldId id="293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Oswald" panose="020B0604020202020204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69B39-1BEE-4FA8-812E-D6035CDB92F8}">
  <a:tblStyle styleId="{F5369B39-1BEE-4FA8-812E-D6035CDB9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3895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83155076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83155076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f1226f70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f1226f70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3155076b6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3155076b6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426872" y="253147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717200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717200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3"/>
          </p:nvPr>
        </p:nvSpPr>
        <p:spPr>
          <a:xfrm>
            <a:off x="4767475" y="1250450"/>
            <a:ext cx="36633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4"/>
          </p:nvPr>
        </p:nvSpPr>
        <p:spPr>
          <a:xfrm>
            <a:off x="4767475" y="1696050"/>
            <a:ext cx="3663300" cy="29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/>
          <p:nvPr/>
        </p:nvSpPr>
        <p:spPr>
          <a:xfrm rot="10800000" flipH="1">
            <a:off x="8082775" y="4226008"/>
            <a:ext cx="1061205" cy="917492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201750" y="806945"/>
            <a:ext cx="406500" cy="40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-4875" y="0"/>
            <a:ext cx="1657693" cy="7096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10800000">
            <a:off x="6101561" y="3264233"/>
            <a:ext cx="3042432" cy="1886189"/>
            <a:chOff x="1367050" y="3059225"/>
            <a:chExt cx="1407100" cy="848450"/>
          </a:xfrm>
        </p:grpSpPr>
        <p:sp>
          <p:nvSpPr>
            <p:cNvPr id="238" name="Google Shape;238;p29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720025" y="3474588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p29"/>
          <p:cNvSpPr/>
          <p:nvPr/>
        </p:nvSpPr>
        <p:spPr>
          <a:xfrm rot="10800000" flipH="1">
            <a:off x="4683699" y="3590850"/>
            <a:ext cx="3754885" cy="1600526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849765" y="2292276"/>
            <a:ext cx="862800" cy="8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19725" y="2003825"/>
            <a:ext cx="3085500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5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1" name="Google Shape;41;p5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790150" y="1898400"/>
            <a:ext cx="35637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790150" y="2976125"/>
            <a:ext cx="3563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877827" y="3443799"/>
            <a:ext cx="5266193" cy="1699686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 rot="5400000">
            <a:off x="532073" y="-532039"/>
            <a:ext cx="1779286" cy="2843367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5400000">
            <a:off x="3090461" y="4208970"/>
            <a:ext cx="587460" cy="65582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843025" y="12502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62" r:id="rId5"/>
    <p:sldLayoutId id="2147483667" r:id="rId6"/>
    <p:sldLayoutId id="2147483669" r:id="rId7"/>
    <p:sldLayoutId id="2147483670" r:id="rId8"/>
    <p:sldLayoutId id="2147483671" r:id="rId9"/>
    <p:sldLayoutId id="2147483672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By Elites &amp; Ambassador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713100" y="1659100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</a:t>
            </a:r>
            <a:r>
              <a:rPr lang="en-US" sz="6000" dirty="0"/>
              <a:t>P</a:t>
            </a:r>
            <a:r>
              <a:rPr lang="en-US" sz="6000" b="1" dirty="0">
                <a:solidFill>
                  <a:schemeClr val="lt1"/>
                </a:solidFill>
              </a:rPr>
              <a:t>arking </a:t>
            </a:r>
            <a:r>
              <a:rPr lang="en-US" sz="6000" dirty="0"/>
              <a:t>S</a:t>
            </a:r>
            <a:r>
              <a:rPr lang="en-US" sz="6000" b="1" dirty="0">
                <a:solidFill>
                  <a:schemeClr val="lt1"/>
                </a:solidFill>
              </a:rPr>
              <a:t>ystem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227002"/>
            <a:ext cx="2674586" cy="311400"/>
          </a:xfrm>
        </p:spPr>
        <p:txBody>
          <a:bodyPr/>
          <a:lstStyle/>
          <a:p>
            <a:pPr algn="l"/>
            <a:r>
              <a:rPr lang="en-US" dirty="0"/>
              <a:t>Compare jump and input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4015" y="1779815"/>
            <a:ext cx="23921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mov al,bl</a:t>
            </a:r>
          </a:p>
          <a:p>
            <a:r>
              <a:rPr lang="nl-NL" dirty="0"/>
              <a:t>cmp al,'1'</a:t>
            </a:r>
          </a:p>
          <a:p>
            <a:r>
              <a:rPr lang="nl-NL" dirty="0"/>
              <a:t>je rikshw</a:t>
            </a:r>
          </a:p>
          <a:p>
            <a:r>
              <a:rPr lang="nl-NL" dirty="0"/>
              <a:t>cmp al,'2'</a:t>
            </a:r>
          </a:p>
          <a:p>
            <a:r>
              <a:rPr lang="nl-NL" dirty="0"/>
              <a:t>je car</a:t>
            </a:r>
          </a:p>
          <a:p>
            <a:r>
              <a:rPr lang="nl-NL" dirty="0"/>
              <a:t>cmp al,'3'</a:t>
            </a:r>
          </a:p>
          <a:p>
            <a:r>
              <a:rPr lang="nl-NL" dirty="0"/>
              <a:t>je bus</a:t>
            </a:r>
          </a:p>
          <a:p>
            <a:r>
              <a:rPr lang="nl-NL" dirty="0"/>
              <a:t>cmp al,'4'</a:t>
            </a:r>
          </a:p>
          <a:p>
            <a:r>
              <a:rPr lang="nl-NL" dirty="0"/>
              <a:t>je rec</a:t>
            </a:r>
          </a:p>
          <a:p>
            <a:r>
              <a:rPr lang="nl-NL" dirty="0"/>
              <a:t>cmp al,'5'</a:t>
            </a:r>
          </a:p>
          <a:p>
            <a:r>
              <a:rPr lang="nl-NL" dirty="0"/>
              <a:t>je del</a:t>
            </a:r>
          </a:p>
          <a:p>
            <a:r>
              <a:rPr lang="nl-NL" dirty="0"/>
              <a:t>cmp al,'6'</a:t>
            </a:r>
          </a:p>
          <a:p>
            <a:r>
              <a:rPr lang="nl-NL" dirty="0"/>
              <a:t>je end_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790" y="1887537"/>
            <a:ext cx="2392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car:</a:t>
            </a:r>
          </a:p>
          <a:p>
            <a:r>
              <a:rPr lang="en-US" dirty="0"/>
              <a:t>call </a:t>
            </a:r>
            <a:r>
              <a:rPr lang="en-US" dirty="0" err="1"/>
              <a:t>caar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rec:</a:t>
            </a:r>
          </a:p>
          <a:p>
            <a:r>
              <a:rPr lang="en-US" dirty="0"/>
              <a:t>call </a:t>
            </a:r>
            <a:r>
              <a:rPr lang="en-US" dirty="0" err="1"/>
              <a:t>recrd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del:</a:t>
            </a:r>
          </a:p>
          <a:p>
            <a:r>
              <a:rPr lang="en-US" dirty="0"/>
              <a:t>call </a:t>
            </a:r>
            <a:r>
              <a:rPr lang="en-US" dirty="0" err="1"/>
              <a:t>delt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bus:</a:t>
            </a:r>
          </a:p>
          <a:p>
            <a:r>
              <a:rPr lang="en-US" dirty="0"/>
              <a:t>call buss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1280" y="1887537"/>
            <a:ext cx="2392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mov ah,1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bl,al  </a:t>
            </a:r>
          </a:p>
          <a:p>
            <a:endParaRPr lang="sv-SE" dirty="0"/>
          </a:p>
          <a:p>
            <a:r>
              <a:rPr lang="sv-SE" dirty="0"/>
              <a:t>mov dx,10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dx,13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2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 </a:t>
            </a:r>
            <a:r>
              <a:rPr lang="pt-BR" sz="3600" dirty="0"/>
              <a:t>F</a:t>
            </a:r>
            <a:r>
              <a:rPr lang="pt-BR" sz="32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100" y="1104538"/>
            <a:ext cx="2674586" cy="311400"/>
          </a:xfrm>
        </p:spPr>
        <p:txBody>
          <a:bodyPr/>
          <a:lstStyle/>
          <a:p>
            <a:r>
              <a:rPr lang="en-US" dirty="0"/>
              <a:t>PARKING MENU &amp; COST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49" y="1722671"/>
            <a:ext cx="47148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85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F0C-B974-40DB-A554-BDDDB9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</a:t>
            </a:r>
            <a:r>
              <a:rPr lang="pt-BR" sz="2800" dirty="0"/>
              <a:t> R O J E C T  </a:t>
            </a:r>
            <a:r>
              <a:rPr lang="pt-BR" sz="3200" dirty="0"/>
              <a:t>F</a:t>
            </a:r>
            <a:r>
              <a:rPr lang="pt-BR" sz="28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1975B5-9F64-4FA3-B566-D2040D4E2E3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9003" y="1093313"/>
            <a:ext cx="3663300" cy="311400"/>
          </a:xfrm>
        </p:spPr>
        <p:txBody>
          <a:bodyPr/>
          <a:lstStyle/>
          <a:p>
            <a:pPr algn="ctr"/>
            <a:r>
              <a:rPr lang="en-US" dirty="0"/>
              <a:t>DELETE THE RECORDS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45" y="1564821"/>
            <a:ext cx="52292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97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0F0C-B974-40DB-A554-BDDDB9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</a:t>
            </a:r>
            <a:r>
              <a:rPr lang="pt-BR" sz="2800" dirty="0"/>
              <a:t> R O J E C T  </a:t>
            </a:r>
            <a:r>
              <a:rPr lang="pt-BR" sz="3200" dirty="0"/>
              <a:t>F</a:t>
            </a:r>
            <a:r>
              <a:rPr lang="pt-BR" sz="2800" dirty="0"/>
              <a:t> </a:t>
            </a:r>
            <a:r>
              <a:rPr lang="pt-BR" dirty="0"/>
              <a:t>E A T U R E 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1975B5-9F64-4FA3-B566-D2040D4E2E3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69003" y="1093313"/>
            <a:ext cx="3663300" cy="311400"/>
          </a:xfrm>
        </p:spPr>
        <p:txBody>
          <a:bodyPr/>
          <a:lstStyle/>
          <a:p>
            <a:r>
              <a:rPr lang="en-US" dirty="0"/>
              <a:t>Exit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02" y="1053190"/>
            <a:ext cx="4486955" cy="391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8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169653" y="2067570"/>
            <a:ext cx="4911017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F U T U R E SCOPE </a:t>
            </a: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03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169653" y="2067570"/>
            <a:ext cx="4911017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</a:rPr>
              <a:t>Benefits of car Parking</a:t>
            </a: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03</a:t>
            </a:r>
            <a:endParaRPr sz="3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21" name="Google Shape;1121;p69"/>
          <p:cNvSpPr txBox="1"/>
          <p:nvPr/>
        </p:nvSpPr>
        <p:spPr>
          <a:xfrm flipH="1">
            <a:off x="713100" y="1194444"/>
            <a:ext cx="6708426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 sz="4000" b="1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23" name="Google Shape;1123;p69"/>
          <p:cNvGrpSpPr/>
          <p:nvPr/>
        </p:nvGrpSpPr>
        <p:grpSpPr>
          <a:xfrm>
            <a:off x="1217787" y="2698150"/>
            <a:ext cx="1513063" cy="437498"/>
            <a:chOff x="2263375" y="2447750"/>
            <a:chExt cx="1973475" cy="570625"/>
          </a:xfrm>
        </p:grpSpPr>
        <p:sp>
          <p:nvSpPr>
            <p:cNvPr id="1124" name="Google Shape;1124;p69"/>
            <p:cNvSpPr/>
            <p:nvPr/>
          </p:nvSpPr>
          <p:spPr>
            <a:xfrm>
              <a:off x="3812675" y="2617875"/>
              <a:ext cx="275650" cy="229650"/>
            </a:xfrm>
            <a:custGeom>
              <a:avLst/>
              <a:gdLst/>
              <a:ahLst/>
              <a:cxnLst/>
              <a:rect l="l" t="t" r="r" b="b"/>
              <a:pathLst>
                <a:path w="11026" h="9186" extrusionOk="0">
                  <a:moveTo>
                    <a:pt x="7566" y="480"/>
                  </a:moveTo>
                  <a:cubicBezTo>
                    <a:pt x="7832" y="480"/>
                    <a:pt x="8088" y="529"/>
                    <a:pt x="8335" y="625"/>
                  </a:cubicBezTo>
                  <a:cubicBezTo>
                    <a:pt x="8525" y="708"/>
                    <a:pt x="8704" y="816"/>
                    <a:pt x="8882" y="958"/>
                  </a:cubicBezTo>
                  <a:cubicBezTo>
                    <a:pt x="8894" y="994"/>
                    <a:pt x="8930" y="1018"/>
                    <a:pt x="8966" y="1066"/>
                  </a:cubicBezTo>
                  <a:cubicBezTo>
                    <a:pt x="9029" y="1138"/>
                    <a:pt x="9114" y="1169"/>
                    <a:pt x="9193" y="1169"/>
                  </a:cubicBezTo>
                  <a:cubicBezTo>
                    <a:pt x="9217" y="1169"/>
                    <a:pt x="9241" y="1166"/>
                    <a:pt x="9263" y="1161"/>
                  </a:cubicBezTo>
                  <a:cubicBezTo>
                    <a:pt x="9561" y="1078"/>
                    <a:pt x="9847" y="994"/>
                    <a:pt x="10120" y="875"/>
                  </a:cubicBezTo>
                  <a:lnTo>
                    <a:pt x="10120" y="875"/>
                  </a:lnTo>
                  <a:cubicBezTo>
                    <a:pt x="10085" y="923"/>
                    <a:pt x="10037" y="958"/>
                    <a:pt x="10013" y="1006"/>
                  </a:cubicBezTo>
                  <a:cubicBezTo>
                    <a:pt x="9739" y="1351"/>
                    <a:pt x="9644" y="1399"/>
                    <a:pt x="9620" y="1399"/>
                  </a:cubicBezTo>
                  <a:cubicBezTo>
                    <a:pt x="9501" y="1411"/>
                    <a:pt x="9430" y="1530"/>
                    <a:pt x="9442" y="1649"/>
                  </a:cubicBezTo>
                  <a:cubicBezTo>
                    <a:pt x="9464" y="1759"/>
                    <a:pt x="9568" y="1829"/>
                    <a:pt x="9678" y="1829"/>
                  </a:cubicBezTo>
                  <a:cubicBezTo>
                    <a:pt x="9686" y="1829"/>
                    <a:pt x="9695" y="1828"/>
                    <a:pt x="9704" y="1828"/>
                  </a:cubicBezTo>
                  <a:cubicBezTo>
                    <a:pt x="9894" y="1792"/>
                    <a:pt x="10085" y="1756"/>
                    <a:pt x="10251" y="1709"/>
                  </a:cubicBezTo>
                  <a:lnTo>
                    <a:pt x="10251" y="1709"/>
                  </a:lnTo>
                  <a:cubicBezTo>
                    <a:pt x="10085" y="1899"/>
                    <a:pt x="9918" y="2054"/>
                    <a:pt x="9739" y="2185"/>
                  </a:cubicBezTo>
                  <a:lnTo>
                    <a:pt x="9728" y="2197"/>
                  </a:lnTo>
                  <a:cubicBezTo>
                    <a:pt x="9668" y="2244"/>
                    <a:pt x="9537" y="2328"/>
                    <a:pt x="9537" y="2506"/>
                  </a:cubicBezTo>
                  <a:cubicBezTo>
                    <a:pt x="9537" y="4471"/>
                    <a:pt x="8989" y="6019"/>
                    <a:pt x="7882" y="7114"/>
                  </a:cubicBezTo>
                  <a:cubicBezTo>
                    <a:pt x="6800" y="8179"/>
                    <a:pt x="5295" y="8753"/>
                    <a:pt x="3703" y="8753"/>
                  </a:cubicBezTo>
                  <a:cubicBezTo>
                    <a:pt x="3106" y="8753"/>
                    <a:pt x="2497" y="8673"/>
                    <a:pt x="1893" y="8507"/>
                  </a:cubicBezTo>
                  <a:cubicBezTo>
                    <a:pt x="1608" y="8424"/>
                    <a:pt x="1310" y="8316"/>
                    <a:pt x="1024" y="8186"/>
                  </a:cubicBezTo>
                  <a:cubicBezTo>
                    <a:pt x="1441" y="8150"/>
                    <a:pt x="1858" y="8066"/>
                    <a:pt x="2215" y="7888"/>
                  </a:cubicBezTo>
                  <a:lnTo>
                    <a:pt x="2274" y="7864"/>
                  </a:lnTo>
                  <a:cubicBezTo>
                    <a:pt x="2762" y="7709"/>
                    <a:pt x="3286" y="7507"/>
                    <a:pt x="3513" y="7197"/>
                  </a:cubicBezTo>
                  <a:cubicBezTo>
                    <a:pt x="3524" y="7185"/>
                    <a:pt x="3536" y="7185"/>
                    <a:pt x="3536" y="7173"/>
                  </a:cubicBezTo>
                  <a:cubicBezTo>
                    <a:pt x="3584" y="7114"/>
                    <a:pt x="3596" y="7031"/>
                    <a:pt x="3572" y="6959"/>
                  </a:cubicBezTo>
                  <a:cubicBezTo>
                    <a:pt x="3536" y="6900"/>
                    <a:pt x="3477" y="6840"/>
                    <a:pt x="3405" y="6828"/>
                  </a:cubicBezTo>
                  <a:cubicBezTo>
                    <a:pt x="3346" y="6816"/>
                    <a:pt x="3286" y="6792"/>
                    <a:pt x="3239" y="6792"/>
                  </a:cubicBezTo>
                  <a:cubicBezTo>
                    <a:pt x="3215" y="6781"/>
                    <a:pt x="3191" y="6781"/>
                    <a:pt x="3167" y="6781"/>
                  </a:cubicBezTo>
                  <a:cubicBezTo>
                    <a:pt x="2584" y="6614"/>
                    <a:pt x="2024" y="6364"/>
                    <a:pt x="1691" y="5709"/>
                  </a:cubicBezTo>
                  <a:lnTo>
                    <a:pt x="1691" y="5709"/>
                  </a:lnTo>
                  <a:cubicBezTo>
                    <a:pt x="1750" y="5711"/>
                    <a:pt x="1803" y="5712"/>
                    <a:pt x="1851" y="5712"/>
                  </a:cubicBezTo>
                  <a:cubicBezTo>
                    <a:pt x="2075" y="5712"/>
                    <a:pt x="2195" y="5691"/>
                    <a:pt x="2322" y="5661"/>
                  </a:cubicBezTo>
                  <a:cubicBezTo>
                    <a:pt x="2417" y="5638"/>
                    <a:pt x="2500" y="5542"/>
                    <a:pt x="2500" y="5447"/>
                  </a:cubicBezTo>
                  <a:cubicBezTo>
                    <a:pt x="2500" y="5340"/>
                    <a:pt x="2417" y="5245"/>
                    <a:pt x="2322" y="5233"/>
                  </a:cubicBezTo>
                  <a:cubicBezTo>
                    <a:pt x="2239" y="5221"/>
                    <a:pt x="2167" y="5209"/>
                    <a:pt x="2084" y="5161"/>
                  </a:cubicBezTo>
                  <a:cubicBezTo>
                    <a:pt x="1441" y="4923"/>
                    <a:pt x="953" y="4292"/>
                    <a:pt x="846" y="3614"/>
                  </a:cubicBezTo>
                  <a:lnTo>
                    <a:pt x="846" y="3614"/>
                  </a:lnTo>
                  <a:cubicBezTo>
                    <a:pt x="1113" y="3713"/>
                    <a:pt x="1381" y="3762"/>
                    <a:pt x="1511" y="3762"/>
                  </a:cubicBezTo>
                  <a:cubicBezTo>
                    <a:pt x="1537" y="3762"/>
                    <a:pt x="1558" y="3760"/>
                    <a:pt x="1572" y="3756"/>
                  </a:cubicBezTo>
                  <a:cubicBezTo>
                    <a:pt x="1667" y="3745"/>
                    <a:pt x="1738" y="3685"/>
                    <a:pt x="1750" y="3602"/>
                  </a:cubicBezTo>
                  <a:cubicBezTo>
                    <a:pt x="1786" y="3518"/>
                    <a:pt x="1750" y="3435"/>
                    <a:pt x="1679" y="3375"/>
                  </a:cubicBezTo>
                  <a:cubicBezTo>
                    <a:pt x="1584" y="3316"/>
                    <a:pt x="1512" y="3244"/>
                    <a:pt x="1429" y="3149"/>
                  </a:cubicBezTo>
                  <a:cubicBezTo>
                    <a:pt x="917" y="2673"/>
                    <a:pt x="655" y="1697"/>
                    <a:pt x="976" y="994"/>
                  </a:cubicBezTo>
                  <a:lnTo>
                    <a:pt x="976" y="994"/>
                  </a:lnTo>
                  <a:cubicBezTo>
                    <a:pt x="2084" y="2173"/>
                    <a:pt x="3465" y="2852"/>
                    <a:pt x="5334" y="3137"/>
                  </a:cubicBezTo>
                  <a:cubicBezTo>
                    <a:pt x="5356" y="3140"/>
                    <a:pt x="5376" y="3141"/>
                    <a:pt x="5395" y="3141"/>
                  </a:cubicBezTo>
                  <a:cubicBezTo>
                    <a:pt x="5461" y="3141"/>
                    <a:pt x="5514" y="3124"/>
                    <a:pt x="5560" y="3078"/>
                  </a:cubicBezTo>
                  <a:cubicBezTo>
                    <a:pt x="5632" y="2983"/>
                    <a:pt x="5620" y="2887"/>
                    <a:pt x="5620" y="2840"/>
                  </a:cubicBezTo>
                  <a:cubicBezTo>
                    <a:pt x="5572" y="2530"/>
                    <a:pt x="5572" y="2256"/>
                    <a:pt x="5632" y="2018"/>
                  </a:cubicBezTo>
                  <a:cubicBezTo>
                    <a:pt x="5715" y="1732"/>
                    <a:pt x="5846" y="1470"/>
                    <a:pt x="6025" y="1244"/>
                  </a:cubicBezTo>
                  <a:cubicBezTo>
                    <a:pt x="6203" y="1018"/>
                    <a:pt x="6430" y="839"/>
                    <a:pt x="6680" y="708"/>
                  </a:cubicBezTo>
                  <a:cubicBezTo>
                    <a:pt x="6930" y="577"/>
                    <a:pt x="7203" y="506"/>
                    <a:pt x="7477" y="482"/>
                  </a:cubicBezTo>
                  <a:cubicBezTo>
                    <a:pt x="7507" y="481"/>
                    <a:pt x="7537" y="480"/>
                    <a:pt x="7566" y="480"/>
                  </a:cubicBezTo>
                  <a:close/>
                  <a:moveTo>
                    <a:pt x="7656" y="1"/>
                  </a:moveTo>
                  <a:cubicBezTo>
                    <a:pt x="7604" y="1"/>
                    <a:pt x="7553" y="3"/>
                    <a:pt x="7501" y="6"/>
                  </a:cubicBezTo>
                  <a:cubicBezTo>
                    <a:pt x="7156" y="42"/>
                    <a:pt x="6834" y="125"/>
                    <a:pt x="6513" y="292"/>
                  </a:cubicBezTo>
                  <a:cubicBezTo>
                    <a:pt x="6215" y="435"/>
                    <a:pt x="5941" y="661"/>
                    <a:pt x="5727" y="935"/>
                  </a:cubicBezTo>
                  <a:cubicBezTo>
                    <a:pt x="5501" y="1208"/>
                    <a:pt x="5346" y="1542"/>
                    <a:pt x="5251" y="1887"/>
                  </a:cubicBezTo>
                  <a:cubicBezTo>
                    <a:pt x="5191" y="2125"/>
                    <a:pt x="5179" y="2363"/>
                    <a:pt x="5191" y="2637"/>
                  </a:cubicBezTo>
                  <a:cubicBezTo>
                    <a:pt x="3477" y="2340"/>
                    <a:pt x="2203" y="1661"/>
                    <a:pt x="1203" y="530"/>
                  </a:cubicBezTo>
                  <a:cubicBezTo>
                    <a:pt x="1180" y="507"/>
                    <a:pt x="1093" y="410"/>
                    <a:pt x="973" y="410"/>
                  </a:cubicBezTo>
                  <a:cubicBezTo>
                    <a:pt x="966" y="410"/>
                    <a:pt x="960" y="410"/>
                    <a:pt x="953" y="411"/>
                  </a:cubicBezTo>
                  <a:cubicBezTo>
                    <a:pt x="857" y="423"/>
                    <a:pt x="786" y="470"/>
                    <a:pt x="726" y="554"/>
                  </a:cubicBezTo>
                  <a:cubicBezTo>
                    <a:pt x="229" y="1312"/>
                    <a:pt x="368" y="2399"/>
                    <a:pt x="838" y="3090"/>
                  </a:cubicBezTo>
                  <a:lnTo>
                    <a:pt x="838" y="3090"/>
                  </a:lnTo>
                  <a:cubicBezTo>
                    <a:pt x="836" y="3090"/>
                    <a:pt x="834" y="3090"/>
                    <a:pt x="834" y="3090"/>
                  </a:cubicBezTo>
                  <a:cubicBezTo>
                    <a:pt x="777" y="3056"/>
                    <a:pt x="724" y="3043"/>
                    <a:pt x="678" y="3043"/>
                  </a:cubicBezTo>
                  <a:cubicBezTo>
                    <a:pt x="627" y="3043"/>
                    <a:pt x="585" y="3059"/>
                    <a:pt x="560" y="3078"/>
                  </a:cubicBezTo>
                  <a:cubicBezTo>
                    <a:pt x="524" y="3090"/>
                    <a:pt x="429" y="3161"/>
                    <a:pt x="417" y="3316"/>
                  </a:cubicBezTo>
                  <a:cubicBezTo>
                    <a:pt x="417" y="3411"/>
                    <a:pt x="417" y="3506"/>
                    <a:pt x="429" y="3614"/>
                  </a:cubicBezTo>
                  <a:cubicBezTo>
                    <a:pt x="500" y="4268"/>
                    <a:pt x="881" y="4876"/>
                    <a:pt x="1381" y="5268"/>
                  </a:cubicBezTo>
                  <a:cubicBezTo>
                    <a:pt x="1310" y="5280"/>
                    <a:pt x="1262" y="5328"/>
                    <a:pt x="1250" y="5352"/>
                  </a:cubicBezTo>
                  <a:cubicBezTo>
                    <a:pt x="1215" y="5376"/>
                    <a:pt x="1155" y="5483"/>
                    <a:pt x="1215" y="5638"/>
                  </a:cubicBezTo>
                  <a:cubicBezTo>
                    <a:pt x="1560" y="6566"/>
                    <a:pt x="2250" y="6959"/>
                    <a:pt x="2905" y="7162"/>
                  </a:cubicBezTo>
                  <a:cubicBezTo>
                    <a:pt x="2667" y="7304"/>
                    <a:pt x="2346" y="7400"/>
                    <a:pt x="2191" y="7459"/>
                  </a:cubicBezTo>
                  <a:lnTo>
                    <a:pt x="2131" y="7483"/>
                  </a:lnTo>
                  <a:cubicBezTo>
                    <a:pt x="1682" y="7633"/>
                    <a:pt x="1218" y="7716"/>
                    <a:pt x="780" y="7716"/>
                  </a:cubicBezTo>
                  <a:cubicBezTo>
                    <a:pt x="661" y="7716"/>
                    <a:pt x="543" y="7710"/>
                    <a:pt x="429" y="7697"/>
                  </a:cubicBezTo>
                  <a:cubicBezTo>
                    <a:pt x="381" y="7692"/>
                    <a:pt x="338" y="7687"/>
                    <a:pt x="296" y="7687"/>
                  </a:cubicBezTo>
                  <a:cubicBezTo>
                    <a:pt x="245" y="7687"/>
                    <a:pt x="196" y="7695"/>
                    <a:pt x="143" y="7721"/>
                  </a:cubicBezTo>
                  <a:cubicBezTo>
                    <a:pt x="143" y="7733"/>
                    <a:pt x="131" y="7733"/>
                    <a:pt x="131" y="7733"/>
                  </a:cubicBezTo>
                  <a:cubicBezTo>
                    <a:pt x="60" y="7781"/>
                    <a:pt x="12" y="7852"/>
                    <a:pt x="12" y="7924"/>
                  </a:cubicBezTo>
                  <a:cubicBezTo>
                    <a:pt x="0" y="8055"/>
                    <a:pt x="107" y="8138"/>
                    <a:pt x="131" y="8162"/>
                  </a:cubicBezTo>
                  <a:lnTo>
                    <a:pt x="143" y="8186"/>
                  </a:lnTo>
                  <a:cubicBezTo>
                    <a:pt x="250" y="8257"/>
                    <a:pt x="369" y="8328"/>
                    <a:pt x="536" y="8424"/>
                  </a:cubicBezTo>
                  <a:cubicBezTo>
                    <a:pt x="941" y="8638"/>
                    <a:pt x="1369" y="8805"/>
                    <a:pt x="1786" y="8924"/>
                  </a:cubicBezTo>
                  <a:cubicBezTo>
                    <a:pt x="2429" y="9102"/>
                    <a:pt x="3084" y="9186"/>
                    <a:pt x="3715" y="9186"/>
                  </a:cubicBezTo>
                  <a:cubicBezTo>
                    <a:pt x="5429" y="9186"/>
                    <a:pt x="7049" y="8567"/>
                    <a:pt x="8215" y="7400"/>
                  </a:cubicBezTo>
                  <a:cubicBezTo>
                    <a:pt x="9382" y="6245"/>
                    <a:pt x="9990" y="4614"/>
                    <a:pt x="10001" y="2554"/>
                  </a:cubicBezTo>
                  <a:cubicBezTo>
                    <a:pt x="10013" y="2542"/>
                    <a:pt x="10025" y="2542"/>
                    <a:pt x="10037" y="2530"/>
                  </a:cubicBezTo>
                  <a:cubicBezTo>
                    <a:pt x="10359" y="2292"/>
                    <a:pt x="10632" y="2006"/>
                    <a:pt x="10930" y="1601"/>
                  </a:cubicBezTo>
                  <a:cubicBezTo>
                    <a:pt x="11025" y="1470"/>
                    <a:pt x="11025" y="1351"/>
                    <a:pt x="11025" y="1304"/>
                  </a:cubicBezTo>
                  <a:lnTo>
                    <a:pt x="10811" y="1304"/>
                  </a:lnTo>
                  <a:lnTo>
                    <a:pt x="11025" y="1292"/>
                  </a:lnTo>
                  <a:cubicBezTo>
                    <a:pt x="11025" y="1161"/>
                    <a:pt x="10954" y="1101"/>
                    <a:pt x="10918" y="1078"/>
                  </a:cubicBezTo>
                  <a:cubicBezTo>
                    <a:pt x="10882" y="1060"/>
                    <a:pt x="10841" y="1051"/>
                    <a:pt x="10799" y="1051"/>
                  </a:cubicBezTo>
                  <a:cubicBezTo>
                    <a:pt x="10757" y="1051"/>
                    <a:pt x="10716" y="1060"/>
                    <a:pt x="10680" y="1078"/>
                  </a:cubicBezTo>
                  <a:lnTo>
                    <a:pt x="10668" y="1078"/>
                  </a:lnTo>
                  <a:cubicBezTo>
                    <a:pt x="10609" y="1101"/>
                    <a:pt x="10549" y="1125"/>
                    <a:pt x="10478" y="1161"/>
                  </a:cubicBezTo>
                  <a:cubicBezTo>
                    <a:pt x="10621" y="958"/>
                    <a:pt x="10728" y="756"/>
                    <a:pt x="10787" y="542"/>
                  </a:cubicBezTo>
                  <a:cubicBezTo>
                    <a:pt x="10847" y="411"/>
                    <a:pt x="10787" y="292"/>
                    <a:pt x="10716" y="232"/>
                  </a:cubicBezTo>
                  <a:cubicBezTo>
                    <a:pt x="10692" y="220"/>
                    <a:pt x="10680" y="208"/>
                    <a:pt x="10668" y="208"/>
                  </a:cubicBezTo>
                  <a:cubicBezTo>
                    <a:pt x="10635" y="192"/>
                    <a:pt x="10599" y="183"/>
                    <a:pt x="10562" y="183"/>
                  </a:cubicBezTo>
                  <a:cubicBezTo>
                    <a:pt x="10519" y="183"/>
                    <a:pt x="10475" y="195"/>
                    <a:pt x="10430" y="220"/>
                  </a:cubicBezTo>
                  <a:cubicBezTo>
                    <a:pt x="10073" y="411"/>
                    <a:pt x="9704" y="566"/>
                    <a:pt x="9287" y="661"/>
                  </a:cubicBezTo>
                  <a:cubicBezTo>
                    <a:pt x="9251" y="637"/>
                    <a:pt x="9239" y="601"/>
                    <a:pt x="9216" y="589"/>
                  </a:cubicBezTo>
                  <a:cubicBezTo>
                    <a:pt x="9001" y="411"/>
                    <a:pt x="8775" y="280"/>
                    <a:pt x="8537" y="173"/>
                  </a:cubicBezTo>
                  <a:cubicBezTo>
                    <a:pt x="8262" y="61"/>
                    <a:pt x="7961" y="1"/>
                    <a:pt x="7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9"/>
            <p:cNvSpPr/>
            <p:nvPr/>
          </p:nvSpPr>
          <p:spPr>
            <a:xfrm>
              <a:off x="3998400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9"/>
            <p:cNvSpPr/>
            <p:nvPr/>
          </p:nvSpPr>
          <p:spPr>
            <a:xfrm>
              <a:off x="2476775" y="2586150"/>
              <a:ext cx="142900" cy="293825"/>
            </a:xfrm>
            <a:custGeom>
              <a:avLst/>
              <a:gdLst/>
              <a:ahLst/>
              <a:cxnLst/>
              <a:rect l="l" t="t" r="r" b="b"/>
              <a:pathLst>
                <a:path w="5716" h="11753" extrusionOk="0">
                  <a:moveTo>
                    <a:pt x="5275" y="430"/>
                  </a:moveTo>
                  <a:lnTo>
                    <a:pt x="5275" y="1954"/>
                  </a:lnTo>
                  <a:lnTo>
                    <a:pt x="4216" y="1954"/>
                  </a:lnTo>
                  <a:cubicBezTo>
                    <a:pt x="3811" y="1954"/>
                    <a:pt x="3489" y="2275"/>
                    <a:pt x="3489" y="2680"/>
                  </a:cubicBezTo>
                  <a:lnTo>
                    <a:pt x="3489" y="4097"/>
                  </a:lnTo>
                  <a:lnTo>
                    <a:pt x="5228" y="4097"/>
                  </a:lnTo>
                  <a:lnTo>
                    <a:pt x="5097" y="5609"/>
                  </a:lnTo>
                  <a:lnTo>
                    <a:pt x="3478" y="5609"/>
                  </a:lnTo>
                  <a:lnTo>
                    <a:pt x="3478" y="11312"/>
                  </a:lnTo>
                  <a:lnTo>
                    <a:pt x="1620" y="11312"/>
                  </a:lnTo>
                  <a:lnTo>
                    <a:pt x="1620" y="5609"/>
                  </a:lnTo>
                  <a:lnTo>
                    <a:pt x="465" y="5609"/>
                  </a:lnTo>
                  <a:lnTo>
                    <a:pt x="465" y="4097"/>
                  </a:lnTo>
                  <a:lnTo>
                    <a:pt x="1620" y="4097"/>
                  </a:lnTo>
                  <a:lnTo>
                    <a:pt x="1620" y="2251"/>
                  </a:lnTo>
                  <a:cubicBezTo>
                    <a:pt x="1620" y="1251"/>
                    <a:pt x="2442" y="430"/>
                    <a:pt x="3442" y="430"/>
                  </a:cubicBezTo>
                  <a:close/>
                  <a:moveTo>
                    <a:pt x="3430" y="1"/>
                  </a:moveTo>
                  <a:cubicBezTo>
                    <a:pt x="2180" y="1"/>
                    <a:pt x="1168" y="1013"/>
                    <a:pt x="1168" y="2263"/>
                  </a:cubicBezTo>
                  <a:lnTo>
                    <a:pt x="1168" y="3644"/>
                  </a:lnTo>
                  <a:lnTo>
                    <a:pt x="382" y="3644"/>
                  </a:lnTo>
                  <a:cubicBezTo>
                    <a:pt x="168" y="3644"/>
                    <a:pt x="1" y="3811"/>
                    <a:pt x="1" y="4013"/>
                  </a:cubicBezTo>
                  <a:lnTo>
                    <a:pt x="1" y="5680"/>
                  </a:lnTo>
                  <a:cubicBezTo>
                    <a:pt x="1" y="5895"/>
                    <a:pt x="168" y="6061"/>
                    <a:pt x="382" y="6061"/>
                  </a:cubicBezTo>
                  <a:lnTo>
                    <a:pt x="1168" y="6061"/>
                  </a:lnTo>
                  <a:lnTo>
                    <a:pt x="1168" y="11383"/>
                  </a:lnTo>
                  <a:cubicBezTo>
                    <a:pt x="1168" y="11598"/>
                    <a:pt x="1334" y="11752"/>
                    <a:pt x="1537" y="11752"/>
                  </a:cubicBezTo>
                  <a:lnTo>
                    <a:pt x="3561" y="11752"/>
                  </a:lnTo>
                  <a:cubicBezTo>
                    <a:pt x="3775" y="11752"/>
                    <a:pt x="3930" y="11598"/>
                    <a:pt x="3918" y="11383"/>
                  </a:cubicBezTo>
                  <a:lnTo>
                    <a:pt x="3918" y="6049"/>
                  </a:lnTo>
                  <a:lnTo>
                    <a:pt x="5168" y="6049"/>
                  </a:lnTo>
                  <a:cubicBezTo>
                    <a:pt x="5347" y="6049"/>
                    <a:pt x="5514" y="5918"/>
                    <a:pt x="5525" y="5728"/>
                  </a:cubicBezTo>
                  <a:lnTo>
                    <a:pt x="5668" y="4061"/>
                  </a:lnTo>
                  <a:cubicBezTo>
                    <a:pt x="5692" y="3954"/>
                    <a:pt x="5656" y="3859"/>
                    <a:pt x="5585" y="3775"/>
                  </a:cubicBezTo>
                  <a:cubicBezTo>
                    <a:pt x="5514" y="3704"/>
                    <a:pt x="5418" y="3656"/>
                    <a:pt x="5323" y="3656"/>
                  </a:cubicBezTo>
                  <a:lnTo>
                    <a:pt x="3930" y="3656"/>
                  </a:lnTo>
                  <a:lnTo>
                    <a:pt x="3930" y="2692"/>
                  </a:lnTo>
                  <a:cubicBezTo>
                    <a:pt x="3930" y="2525"/>
                    <a:pt x="4073" y="2406"/>
                    <a:pt x="4216" y="2406"/>
                  </a:cubicBezTo>
                  <a:lnTo>
                    <a:pt x="5347" y="2406"/>
                  </a:lnTo>
                  <a:cubicBezTo>
                    <a:pt x="5561" y="2406"/>
                    <a:pt x="5716" y="2251"/>
                    <a:pt x="5716" y="2037"/>
                  </a:cubicBezTo>
                  <a:lnTo>
                    <a:pt x="5716" y="370"/>
                  </a:lnTo>
                  <a:cubicBezTo>
                    <a:pt x="5716" y="168"/>
                    <a:pt x="5561" y="1"/>
                    <a:pt x="534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9"/>
            <p:cNvSpPr/>
            <p:nvPr/>
          </p:nvSpPr>
          <p:spPr>
            <a:xfrm>
              <a:off x="3103950" y="2659675"/>
              <a:ext cx="318800" cy="216725"/>
            </a:xfrm>
            <a:custGeom>
              <a:avLst/>
              <a:gdLst/>
              <a:ahLst/>
              <a:cxnLst/>
              <a:rect l="l" t="t" r="r" b="b"/>
              <a:pathLst>
                <a:path w="12752" h="8669" extrusionOk="0">
                  <a:moveTo>
                    <a:pt x="2655" y="632"/>
                  </a:moveTo>
                  <a:lnTo>
                    <a:pt x="2655" y="8216"/>
                  </a:lnTo>
                  <a:lnTo>
                    <a:pt x="441" y="8216"/>
                  </a:lnTo>
                  <a:lnTo>
                    <a:pt x="441" y="632"/>
                  </a:lnTo>
                  <a:close/>
                  <a:moveTo>
                    <a:pt x="9430" y="441"/>
                  </a:moveTo>
                  <a:cubicBezTo>
                    <a:pt x="11252" y="441"/>
                    <a:pt x="12288" y="1668"/>
                    <a:pt x="12288" y="3835"/>
                  </a:cubicBezTo>
                  <a:lnTo>
                    <a:pt x="12288" y="8216"/>
                  </a:lnTo>
                  <a:lnTo>
                    <a:pt x="10073" y="8216"/>
                  </a:lnTo>
                  <a:lnTo>
                    <a:pt x="10073" y="4156"/>
                  </a:lnTo>
                  <a:cubicBezTo>
                    <a:pt x="10073" y="2382"/>
                    <a:pt x="9085" y="2120"/>
                    <a:pt x="8490" y="2120"/>
                  </a:cubicBezTo>
                  <a:cubicBezTo>
                    <a:pt x="7775" y="2120"/>
                    <a:pt x="7204" y="2537"/>
                    <a:pt x="6918" y="3239"/>
                  </a:cubicBezTo>
                  <a:cubicBezTo>
                    <a:pt x="6846" y="3394"/>
                    <a:pt x="6811" y="3632"/>
                    <a:pt x="6811" y="3966"/>
                  </a:cubicBezTo>
                  <a:lnTo>
                    <a:pt x="6811" y="8216"/>
                  </a:lnTo>
                  <a:lnTo>
                    <a:pt x="4596" y="8216"/>
                  </a:lnTo>
                  <a:cubicBezTo>
                    <a:pt x="4596" y="6704"/>
                    <a:pt x="4608" y="1882"/>
                    <a:pt x="4596" y="632"/>
                  </a:cubicBezTo>
                  <a:lnTo>
                    <a:pt x="6811" y="632"/>
                  </a:lnTo>
                  <a:lnTo>
                    <a:pt x="6811" y="1537"/>
                  </a:lnTo>
                  <a:lnTo>
                    <a:pt x="7025" y="1537"/>
                  </a:lnTo>
                  <a:lnTo>
                    <a:pt x="7216" y="1656"/>
                  </a:lnTo>
                  <a:cubicBezTo>
                    <a:pt x="7585" y="1096"/>
                    <a:pt x="8168" y="441"/>
                    <a:pt x="9430" y="441"/>
                  </a:cubicBezTo>
                  <a:close/>
                  <a:moveTo>
                    <a:pt x="417" y="203"/>
                  </a:moveTo>
                  <a:cubicBezTo>
                    <a:pt x="191" y="203"/>
                    <a:pt x="0" y="382"/>
                    <a:pt x="0" y="620"/>
                  </a:cubicBezTo>
                  <a:lnTo>
                    <a:pt x="0" y="8252"/>
                  </a:lnTo>
                  <a:cubicBezTo>
                    <a:pt x="0" y="8478"/>
                    <a:pt x="179" y="8669"/>
                    <a:pt x="417" y="8669"/>
                  </a:cubicBezTo>
                  <a:lnTo>
                    <a:pt x="2691" y="8669"/>
                  </a:lnTo>
                  <a:cubicBezTo>
                    <a:pt x="2929" y="8669"/>
                    <a:pt x="3120" y="8478"/>
                    <a:pt x="3108" y="8252"/>
                  </a:cubicBezTo>
                  <a:lnTo>
                    <a:pt x="3108" y="620"/>
                  </a:lnTo>
                  <a:cubicBezTo>
                    <a:pt x="3108" y="394"/>
                    <a:pt x="2929" y="203"/>
                    <a:pt x="2691" y="203"/>
                  </a:cubicBezTo>
                  <a:close/>
                  <a:moveTo>
                    <a:pt x="9442" y="1"/>
                  </a:moveTo>
                  <a:cubicBezTo>
                    <a:pt x="8359" y="1"/>
                    <a:pt x="7704" y="418"/>
                    <a:pt x="7263" y="894"/>
                  </a:cubicBezTo>
                  <a:lnTo>
                    <a:pt x="7263" y="620"/>
                  </a:lnTo>
                  <a:cubicBezTo>
                    <a:pt x="7263" y="394"/>
                    <a:pt x="7085" y="203"/>
                    <a:pt x="6846" y="203"/>
                  </a:cubicBezTo>
                  <a:lnTo>
                    <a:pt x="4560" y="203"/>
                  </a:lnTo>
                  <a:cubicBezTo>
                    <a:pt x="4465" y="203"/>
                    <a:pt x="4346" y="239"/>
                    <a:pt x="4263" y="322"/>
                  </a:cubicBezTo>
                  <a:cubicBezTo>
                    <a:pt x="4191" y="394"/>
                    <a:pt x="4144" y="501"/>
                    <a:pt x="4144" y="620"/>
                  </a:cubicBezTo>
                  <a:cubicBezTo>
                    <a:pt x="4179" y="1846"/>
                    <a:pt x="4144" y="7192"/>
                    <a:pt x="4144" y="8252"/>
                  </a:cubicBezTo>
                  <a:cubicBezTo>
                    <a:pt x="4144" y="8371"/>
                    <a:pt x="4191" y="8478"/>
                    <a:pt x="4263" y="8549"/>
                  </a:cubicBezTo>
                  <a:cubicBezTo>
                    <a:pt x="4346" y="8621"/>
                    <a:pt x="4441" y="8669"/>
                    <a:pt x="4560" y="8669"/>
                  </a:cubicBezTo>
                  <a:lnTo>
                    <a:pt x="6846" y="8669"/>
                  </a:lnTo>
                  <a:cubicBezTo>
                    <a:pt x="7061" y="8669"/>
                    <a:pt x="7263" y="8490"/>
                    <a:pt x="7263" y="8252"/>
                  </a:cubicBezTo>
                  <a:lnTo>
                    <a:pt x="7263" y="3966"/>
                  </a:lnTo>
                  <a:cubicBezTo>
                    <a:pt x="7263" y="3692"/>
                    <a:pt x="7287" y="3513"/>
                    <a:pt x="7335" y="3394"/>
                  </a:cubicBezTo>
                  <a:cubicBezTo>
                    <a:pt x="7442" y="3144"/>
                    <a:pt x="7751" y="2561"/>
                    <a:pt x="8490" y="2561"/>
                  </a:cubicBezTo>
                  <a:cubicBezTo>
                    <a:pt x="8775" y="2561"/>
                    <a:pt x="9621" y="2561"/>
                    <a:pt x="9621" y="4156"/>
                  </a:cubicBezTo>
                  <a:lnTo>
                    <a:pt x="9621" y="8252"/>
                  </a:lnTo>
                  <a:cubicBezTo>
                    <a:pt x="9621" y="8478"/>
                    <a:pt x="9799" y="8669"/>
                    <a:pt x="10037" y="8669"/>
                  </a:cubicBezTo>
                  <a:lnTo>
                    <a:pt x="12323" y="8669"/>
                  </a:lnTo>
                  <a:cubicBezTo>
                    <a:pt x="12561" y="8669"/>
                    <a:pt x="12752" y="8478"/>
                    <a:pt x="12752" y="8252"/>
                  </a:cubicBezTo>
                  <a:lnTo>
                    <a:pt x="12752" y="3847"/>
                  </a:lnTo>
                  <a:cubicBezTo>
                    <a:pt x="12752" y="1430"/>
                    <a:pt x="11514" y="1"/>
                    <a:pt x="94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9"/>
            <p:cNvSpPr/>
            <p:nvPr/>
          </p:nvSpPr>
          <p:spPr>
            <a:xfrm>
              <a:off x="3099775" y="2567400"/>
              <a:ext cx="82475" cy="82775"/>
            </a:xfrm>
            <a:custGeom>
              <a:avLst/>
              <a:gdLst/>
              <a:ahLst/>
              <a:cxnLst/>
              <a:rect l="l" t="t" r="r" b="b"/>
              <a:pathLst>
                <a:path w="3299" h="3311" extrusionOk="0">
                  <a:moveTo>
                    <a:pt x="1656" y="453"/>
                  </a:moveTo>
                  <a:cubicBezTo>
                    <a:pt x="2311" y="453"/>
                    <a:pt x="2858" y="989"/>
                    <a:pt x="2858" y="1656"/>
                  </a:cubicBezTo>
                  <a:cubicBezTo>
                    <a:pt x="2858" y="2323"/>
                    <a:pt x="2322" y="2858"/>
                    <a:pt x="1656" y="2858"/>
                  </a:cubicBezTo>
                  <a:cubicBezTo>
                    <a:pt x="977" y="2858"/>
                    <a:pt x="441" y="2323"/>
                    <a:pt x="441" y="1656"/>
                  </a:cubicBezTo>
                  <a:cubicBezTo>
                    <a:pt x="441" y="989"/>
                    <a:pt x="977" y="453"/>
                    <a:pt x="1656" y="453"/>
                  </a:cubicBezTo>
                  <a:close/>
                  <a:moveTo>
                    <a:pt x="1656" y="1"/>
                  </a:moveTo>
                  <a:cubicBezTo>
                    <a:pt x="739" y="1"/>
                    <a:pt x="1" y="751"/>
                    <a:pt x="1" y="1656"/>
                  </a:cubicBezTo>
                  <a:cubicBezTo>
                    <a:pt x="1" y="2561"/>
                    <a:pt x="739" y="3311"/>
                    <a:pt x="1656" y="3311"/>
                  </a:cubicBezTo>
                  <a:cubicBezTo>
                    <a:pt x="2561" y="3311"/>
                    <a:pt x="3299" y="2561"/>
                    <a:pt x="3299" y="1656"/>
                  </a:cubicBezTo>
                  <a:cubicBezTo>
                    <a:pt x="3299" y="751"/>
                    <a:pt x="2561" y="1"/>
                    <a:pt x="16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9"/>
            <p:cNvSpPr/>
            <p:nvPr/>
          </p:nvSpPr>
          <p:spPr>
            <a:xfrm>
              <a:off x="3665925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79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82" y="22384"/>
                    <a:pt x="453" y="17455"/>
                    <a:pt x="453" y="11419"/>
                  </a:cubicBezTo>
                  <a:cubicBezTo>
                    <a:pt x="453" y="5370"/>
                    <a:pt x="5382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7" y="17705"/>
                    <a:pt x="22837" y="11419"/>
                  </a:cubicBezTo>
                  <a:cubicBezTo>
                    <a:pt x="22837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9"/>
            <p:cNvSpPr/>
            <p:nvPr/>
          </p:nvSpPr>
          <p:spPr>
            <a:xfrm>
              <a:off x="2964650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53" y="17455"/>
                    <a:pt x="453" y="11419"/>
                  </a:cubicBezTo>
                  <a:cubicBezTo>
                    <a:pt x="453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6" y="17705"/>
                    <a:pt x="22836" y="11419"/>
                  </a:cubicBezTo>
                  <a:cubicBezTo>
                    <a:pt x="22836" y="5120"/>
                    <a:pt x="17717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9"/>
            <p:cNvSpPr/>
            <p:nvPr/>
          </p:nvSpPr>
          <p:spPr>
            <a:xfrm>
              <a:off x="2263375" y="2447750"/>
              <a:ext cx="570625" cy="570625"/>
            </a:xfrm>
            <a:custGeom>
              <a:avLst/>
              <a:gdLst/>
              <a:ahLst/>
              <a:cxnLst/>
              <a:rect l="l" t="t" r="r" b="b"/>
              <a:pathLst>
                <a:path w="22825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41" y="17455"/>
                    <a:pt x="441" y="11419"/>
                  </a:cubicBezTo>
                  <a:cubicBezTo>
                    <a:pt x="441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05" y="22825"/>
                    <a:pt x="22824" y="17705"/>
                    <a:pt x="22824" y="11419"/>
                  </a:cubicBezTo>
                  <a:cubicBezTo>
                    <a:pt x="22824" y="5120"/>
                    <a:pt x="17705" y="1"/>
                    <a:pt x="114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Elites &amp; Ambassador</a:t>
            </a:r>
          </a:p>
        </p:txBody>
      </p:sp>
      <p:pic>
        <p:nvPicPr>
          <p:cNvPr id="825" name="Google Shape;825;p56"/>
          <p:cNvPicPr preferRelativeResize="0"/>
          <p:nvPr/>
        </p:nvPicPr>
        <p:blipFill>
          <a:blip r:embed="rId3"/>
          <a:srcRect t="399" b="399"/>
          <a:stretch/>
        </p:blipFill>
        <p:spPr>
          <a:xfrm>
            <a:off x="367324" y="1157100"/>
            <a:ext cx="1706037" cy="169242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6" name="Google Shape;826;p56"/>
          <p:cNvPicPr preferRelativeResize="0"/>
          <p:nvPr/>
        </p:nvPicPr>
        <p:blipFill>
          <a:blip r:embed="rId4"/>
          <a:srcRect t="8267" b="8267"/>
          <a:stretch/>
        </p:blipFill>
        <p:spPr>
          <a:xfrm>
            <a:off x="2270295" y="1120661"/>
            <a:ext cx="1706037" cy="176535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7" name="Google Shape;827;p56"/>
          <p:cNvPicPr preferRelativeResize="0"/>
          <p:nvPr/>
        </p:nvPicPr>
        <p:blipFill>
          <a:blip r:embed="rId5"/>
          <a:srcRect t="17085" b="17085"/>
          <a:stretch/>
        </p:blipFill>
        <p:spPr>
          <a:xfrm>
            <a:off x="4417825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828" name="Google Shape;828;p56"/>
          <p:cNvSpPr txBox="1">
            <a:spLocks noGrp="1"/>
          </p:cNvSpPr>
          <p:nvPr>
            <p:ph type="title" idx="4294967295"/>
          </p:nvPr>
        </p:nvSpPr>
        <p:spPr>
          <a:xfrm>
            <a:off x="-67697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AZMARY </a:t>
            </a:r>
            <a:endParaRPr sz="1800" dirty="0"/>
          </a:p>
        </p:txBody>
      </p:sp>
      <p:sp>
        <p:nvSpPr>
          <p:cNvPr id="829" name="Google Shape;829;p56"/>
          <p:cNvSpPr txBox="1">
            <a:spLocks noGrp="1"/>
          </p:cNvSpPr>
          <p:nvPr>
            <p:ph type="subTitle" idx="4294967295"/>
          </p:nvPr>
        </p:nvSpPr>
        <p:spPr>
          <a:xfrm>
            <a:off x="-75528" y="3236100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193902019</a:t>
            </a:r>
            <a:endParaRPr dirty="0"/>
          </a:p>
        </p:txBody>
      </p:sp>
      <p:sp>
        <p:nvSpPr>
          <p:cNvPr id="830" name="Google Shape;830;p56"/>
          <p:cNvSpPr txBox="1">
            <a:spLocks noGrp="1"/>
          </p:cNvSpPr>
          <p:nvPr>
            <p:ph type="title" idx="4294967295"/>
          </p:nvPr>
        </p:nvSpPr>
        <p:spPr>
          <a:xfrm>
            <a:off x="1928985" y="2972618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JAHID</a:t>
            </a:r>
            <a:endParaRPr sz="1800" dirty="0"/>
          </a:p>
        </p:txBody>
      </p:sp>
      <p:sp>
        <p:nvSpPr>
          <p:cNvPr id="831" name="Google Shape;831;p56"/>
          <p:cNvSpPr txBox="1">
            <a:spLocks noGrp="1"/>
          </p:cNvSpPr>
          <p:nvPr>
            <p:ph type="subTitle" idx="4294967295"/>
          </p:nvPr>
        </p:nvSpPr>
        <p:spPr>
          <a:xfrm>
            <a:off x="1947013" y="3209003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193902001</a:t>
            </a:r>
            <a:endParaRPr dirty="0"/>
          </a:p>
        </p:txBody>
      </p:sp>
      <p:sp>
        <p:nvSpPr>
          <p:cNvPr id="832" name="Google Shape;832;p56"/>
          <p:cNvSpPr txBox="1">
            <a:spLocks noGrp="1"/>
          </p:cNvSpPr>
          <p:nvPr>
            <p:ph type="title" idx="4294967295"/>
          </p:nvPr>
        </p:nvSpPr>
        <p:spPr>
          <a:xfrm>
            <a:off x="4163750" y="2940719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FAHIM</a:t>
            </a:r>
            <a:endParaRPr sz="1800" dirty="0"/>
          </a:p>
        </p:txBody>
      </p:sp>
      <p:sp>
        <p:nvSpPr>
          <p:cNvPr id="833" name="Google Shape;833;p56"/>
          <p:cNvSpPr txBox="1">
            <a:spLocks noGrp="1"/>
          </p:cNvSpPr>
          <p:nvPr>
            <p:ph type="subTitle" idx="4294967295"/>
          </p:nvPr>
        </p:nvSpPr>
        <p:spPr>
          <a:xfrm>
            <a:off x="4172017" y="3173369"/>
            <a:ext cx="23526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193902022</a:t>
            </a:r>
            <a:endParaRPr dirty="0"/>
          </a:p>
        </p:txBody>
      </p:sp>
      <p:pic>
        <p:nvPicPr>
          <p:cNvPr id="12" name="Google Shape;827;p56">
            <a:extLst>
              <a:ext uri="{FF2B5EF4-FFF2-40B4-BE49-F238E27FC236}">
                <a16:creationId xmlns:a16="http://schemas.microsoft.com/office/drawing/2014/main" id="{8BAD6EEF-3E5A-48A5-B35F-3E07CEDEEE6F}"/>
              </a:ext>
            </a:extLst>
          </p:cNvPr>
          <p:cNvPicPr preferRelativeResize="0"/>
          <p:nvPr/>
        </p:nvPicPr>
        <p:blipFill>
          <a:blip r:embed="rId6"/>
          <a:srcRect t="608" b="608"/>
          <a:stretch/>
        </p:blipFill>
        <p:spPr>
          <a:xfrm>
            <a:off x="6758920" y="1086641"/>
            <a:ext cx="1855382" cy="18328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832;p56">
            <a:extLst>
              <a:ext uri="{FF2B5EF4-FFF2-40B4-BE49-F238E27FC236}">
                <a16:creationId xmlns:a16="http://schemas.microsoft.com/office/drawing/2014/main" id="{7E0AC1E1-94E6-4EDF-93BA-5920897EEC2C}"/>
              </a:ext>
            </a:extLst>
          </p:cNvPr>
          <p:cNvSpPr txBox="1">
            <a:spLocks/>
          </p:cNvSpPr>
          <p:nvPr/>
        </p:nvSpPr>
        <p:spPr>
          <a:xfrm>
            <a:off x="6579276" y="2919453"/>
            <a:ext cx="23526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800" dirty="0"/>
              <a:t>NAZMUL</a:t>
            </a:r>
          </a:p>
        </p:txBody>
      </p:sp>
      <p:sp>
        <p:nvSpPr>
          <p:cNvPr id="14" name="Google Shape;833;p56">
            <a:extLst>
              <a:ext uri="{FF2B5EF4-FFF2-40B4-BE49-F238E27FC236}">
                <a16:creationId xmlns:a16="http://schemas.microsoft.com/office/drawing/2014/main" id="{EB9AC3CE-F7EE-4578-BCD0-98746C442E10}"/>
              </a:ext>
            </a:extLst>
          </p:cNvPr>
          <p:cNvSpPr txBox="1">
            <a:spLocks/>
          </p:cNvSpPr>
          <p:nvPr/>
        </p:nvSpPr>
        <p:spPr>
          <a:xfrm>
            <a:off x="6576910" y="3152103"/>
            <a:ext cx="23526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en-US" dirty="0"/>
              <a:t>193902031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460821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2140338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2C364-C1D5-4D5A-B0B3-5AB25CF496CC}"/>
              </a:ext>
            </a:extLst>
          </p:cNvPr>
          <p:cNvSpPr txBox="1"/>
          <p:nvPr/>
        </p:nvSpPr>
        <p:spPr>
          <a:xfrm>
            <a:off x="1010093" y="1222744"/>
            <a:ext cx="620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 to </a:t>
            </a:r>
            <a:r>
              <a:rPr lang="en-US"/>
              <a:t>our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804241" y="8274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648586" y="2082377"/>
            <a:ext cx="3999657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PROJCT </a:t>
            </a:r>
            <a:br>
              <a:rPr lang="pt-BR" dirty="0"/>
            </a:br>
            <a:r>
              <a:rPr lang="pt-BR" dirty="0"/>
              <a:t>OVERVIEW</a:t>
            </a:r>
          </a:p>
        </p:txBody>
      </p:sp>
      <p:sp>
        <p:nvSpPr>
          <p:cNvPr id="339" name="Google Shape;339;p37"/>
          <p:cNvSpPr txBox="1">
            <a:spLocks noGrp="1"/>
          </p:cNvSpPr>
          <p:nvPr>
            <p:ph type="title" idx="2"/>
          </p:nvPr>
        </p:nvSpPr>
        <p:spPr>
          <a:xfrm>
            <a:off x="936091" y="974950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432772" y="85890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3176422" y="1483558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PARKING SYSTEM</a:t>
            </a:r>
            <a:endParaRPr dirty="0"/>
          </a:p>
        </p:txBody>
      </p:sp>
      <p:grpSp>
        <p:nvGrpSpPr>
          <p:cNvPr id="668" name="Google Shape;668;p49"/>
          <p:cNvGrpSpPr/>
          <p:nvPr/>
        </p:nvGrpSpPr>
        <p:grpSpPr>
          <a:xfrm>
            <a:off x="3426015" y="199329"/>
            <a:ext cx="1736491" cy="1324591"/>
            <a:chOff x="2978825" y="486050"/>
            <a:chExt cx="352225" cy="253200"/>
          </a:xfrm>
        </p:grpSpPr>
        <p:sp>
          <p:nvSpPr>
            <p:cNvPr id="669" name="Google Shape;669;p49"/>
            <p:cNvSpPr/>
            <p:nvPr/>
          </p:nvSpPr>
          <p:spPr>
            <a:xfrm>
              <a:off x="2978825" y="580200"/>
              <a:ext cx="351175" cy="159050"/>
            </a:xfrm>
            <a:custGeom>
              <a:avLst/>
              <a:gdLst/>
              <a:ahLst/>
              <a:cxnLst/>
              <a:rect l="l" t="t" r="r" b="b"/>
              <a:pathLst>
                <a:path w="14047" h="6362" extrusionOk="0">
                  <a:moveTo>
                    <a:pt x="5036" y="475"/>
                  </a:moveTo>
                  <a:lnTo>
                    <a:pt x="5036" y="1633"/>
                  </a:lnTo>
                  <a:lnTo>
                    <a:pt x="3390" y="879"/>
                  </a:lnTo>
                  <a:cubicBezTo>
                    <a:pt x="3878" y="684"/>
                    <a:pt x="4436" y="545"/>
                    <a:pt x="5036" y="475"/>
                  </a:cubicBezTo>
                  <a:close/>
                  <a:moveTo>
                    <a:pt x="5692" y="447"/>
                  </a:moveTo>
                  <a:cubicBezTo>
                    <a:pt x="7296" y="447"/>
                    <a:pt x="8718" y="1242"/>
                    <a:pt x="9444" y="1744"/>
                  </a:cubicBezTo>
                  <a:lnTo>
                    <a:pt x="5482" y="1744"/>
                  </a:lnTo>
                  <a:lnTo>
                    <a:pt x="5482" y="447"/>
                  </a:lnTo>
                  <a:close/>
                  <a:moveTo>
                    <a:pt x="2832" y="1116"/>
                  </a:moveTo>
                  <a:lnTo>
                    <a:pt x="5161" y="2191"/>
                  </a:lnTo>
                  <a:lnTo>
                    <a:pt x="10071" y="2191"/>
                  </a:lnTo>
                  <a:lnTo>
                    <a:pt x="12484" y="2428"/>
                  </a:lnTo>
                  <a:cubicBezTo>
                    <a:pt x="13001" y="2511"/>
                    <a:pt x="13391" y="2972"/>
                    <a:pt x="13391" y="3516"/>
                  </a:cubicBezTo>
                  <a:lnTo>
                    <a:pt x="13391" y="3739"/>
                  </a:lnTo>
                  <a:cubicBezTo>
                    <a:pt x="13266" y="3739"/>
                    <a:pt x="13154" y="3836"/>
                    <a:pt x="13154" y="3962"/>
                  </a:cubicBezTo>
                  <a:cubicBezTo>
                    <a:pt x="13154" y="4088"/>
                    <a:pt x="13266" y="4185"/>
                    <a:pt x="13391" y="4185"/>
                  </a:cubicBezTo>
                  <a:lnTo>
                    <a:pt x="13614" y="4185"/>
                  </a:lnTo>
                  <a:lnTo>
                    <a:pt x="13614" y="4855"/>
                  </a:lnTo>
                  <a:lnTo>
                    <a:pt x="12722" y="4855"/>
                  </a:lnTo>
                  <a:lnTo>
                    <a:pt x="12722" y="4743"/>
                  </a:lnTo>
                  <a:cubicBezTo>
                    <a:pt x="12722" y="3809"/>
                    <a:pt x="11996" y="3069"/>
                    <a:pt x="11090" y="3069"/>
                  </a:cubicBezTo>
                  <a:cubicBezTo>
                    <a:pt x="10183" y="3069"/>
                    <a:pt x="9444" y="3809"/>
                    <a:pt x="9444" y="4715"/>
                  </a:cubicBezTo>
                  <a:lnTo>
                    <a:pt x="9444" y="4813"/>
                  </a:lnTo>
                  <a:lnTo>
                    <a:pt x="4617" y="4813"/>
                  </a:lnTo>
                  <a:lnTo>
                    <a:pt x="4617" y="4715"/>
                  </a:lnTo>
                  <a:cubicBezTo>
                    <a:pt x="4617" y="3809"/>
                    <a:pt x="3878" y="3069"/>
                    <a:pt x="2972" y="3069"/>
                  </a:cubicBezTo>
                  <a:cubicBezTo>
                    <a:pt x="2065" y="3069"/>
                    <a:pt x="1340" y="3809"/>
                    <a:pt x="1340" y="4715"/>
                  </a:cubicBezTo>
                  <a:lnTo>
                    <a:pt x="1340" y="4813"/>
                  </a:lnTo>
                  <a:lnTo>
                    <a:pt x="1186" y="4813"/>
                  </a:lnTo>
                  <a:lnTo>
                    <a:pt x="447" y="4283"/>
                  </a:lnTo>
                  <a:lnTo>
                    <a:pt x="447" y="1981"/>
                  </a:lnTo>
                  <a:lnTo>
                    <a:pt x="1409" y="1981"/>
                  </a:lnTo>
                  <a:cubicBezTo>
                    <a:pt x="1409" y="1981"/>
                    <a:pt x="1423" y="1981"/>
                    <a:pt x="1423" y="1953"/>
                  </a:cubicBezTo>
                  <a:cubicBezTo>
                    <a:pt x="1423" y="1953"/>
                    <a:pt x="1437" y="1953"/>
                    <a:pt x="1437" y="1939"/>
                  </a:cubicBezTo>
                  <a:cubicBezTo>
                    <a:pt x="1465" y="1939"/>
                    <a:pt x="1995" y="1521"/>
                    <a:pt x="2832" y="1116"/>
                  </a:cubicBezTo>
                  <a:close/>
                  <a:moveTo>
                    <a:pt x="2958" y="3530"/>
                  </a:moveTo>
                  <a:cubicBezTo>
                    <a:pt x="3613" y="3530"/>
                    <a:pt x="4157" y="4060"/>
                    <a:pt x="4157" y="4729"/>
                  </a:cubicBezTo>
                  <a:cubicBezTo>
                    <a:pt x="4157" y="5371"/>
                    <a:pt x="3627" y="5929"/>
                    <a:pt x="2958" y="5929"/>
                  </a:cubicBezTo>
                  <a:cubicBezTo>
                    <a:pt x="2302" y="5929"/>
                    <a:pt x="1758" y="5399"/>
                    <a:pt x="1758" y="4729"/>
                  </a:cubicBezTo>
                  <a:cubicBezTo>
                    <a:pt x="1758" y="4074"/>
                    <a:pt x="2302" y="3530"/>
                    <a:pt x="2958" y="3530"/>
                  </a:cubicBezTo>
                  <a:close/>
                  <a:moveTo>
                    <a:pt x="11090" y="3530"/>
                  </a:moveTo>
                  <a:cubicBezTo>
                    <a:pt x="11745" y="3530"/>
                    <a:pt x="12289" y="4060"/>
                    <a:pt x="12289" y="4729"/>
                  </a:cubicBezTo>
                  <a:cubicBezTo>
                    <a:pt x="12289" y="5371"/>
                    <a:pt x="11745" y="5929"/>
                    <a:pt x="11090" y="5929"/>
                  </a:cubicBezTo>
                  <a:cubicBezTo>
                    <a:pt x="10420" y="5929"/>
                    <a:pt x="9876" y="5399"/>
                    <a:pt x="9876" y="4729"/>
                  </a:cubicBezTo>
                  <a:cubicBezTo>
                    <a:pt x="9876" y="4074"/>
                    <a:pt x="10420" y="3530"/>
                    <a:pt x="11090" y="3530"/>
                  </a:cubicBezTo>
                  <a:close/>
                  <a:moveTo>
                    <a:pt x="5719" y="1"/>
                  </a:moveTo>
                  <a:cubicBezTo>
                    <a:pt x="3460" y="1"/>
                    <a:pt x="1619" y="1284"/>
                    <a:pt x="1256" y="1535"/>
                  </a:cubicBezTo>
                  <a:lnTo>
                    <a:pt x="224" y="1535"/>
                  </a:lnTo>
                  <a:cubicBezTo>
                    <a:pt x="98" y="1535"/>
                    <a:pt x="0" y="1647"/>
                    <a:pt x="0" y="1772"/>
                  </a:cubicBezTo>
                  <a:lnTo>
                    <a:pt x="0" y="4394"/>
                  </a:lnTo>
                  <a:lnTo>
                    <a:pt x="0" y="4422"/>
                  </a:lnTo>
                  <a:lnTo>
                    <a:pt x="0" y="4436"/>
                  </a:lnTo>
                  <a:lnTo>
                    <a:pt x="0" y="4450"/>
                  </a:lnTo>
                  <a:lnTo>
                    <a:pt x="0" y="4464"/>
                  </a:lnTo>
                  <a:lnTo>
                    <a:pt x="0" y="4478"/>
                  </a:lnTo>
                  <a:lnTo>
                    <a:pt x="0" y="4506"/>
                  </a:lnTo>
                  <a:lnTo>
                    <a:pt x="0" y="4520"/>
                  </a:lnTo>
                  <a:lnTo>
                    <a:pt x="0" y="4534"/>
                  </a:lnTo>
                  <a:lnTo>
                    <a:pt x="14" y="4548"/>
                  </a:lnTo>
                  <a:lnTo>
                    <a:pt x="28" y="4576"/>
                  </a:lnTo>
                  <a:lnTo>
                    <a:pt x="907" y="5231"/>
                  </a:lnTo>
                  <a:cubicBezTo>
                    <a:pt x="921" y="5231"/>
                    <a:pt x="921" y="5245"/>
                    <a:pt x="935" y="5245"/>
                  </a:cubicBezTo>
                  <a:cubicBezTo>
                    <a:pt x="949" y="5245"/>
                    <a:pt x="949" y="5273"/>
                    <a:pt x="977" y="5273"/>
                  </a:cubicBezTo>
                  <a:lnTo>
                    <a:pt x="1354" y="5273"/>
                  </a:lnTo>
                  <a:cubicBezTo>
                    <a:pt x="1577" y="5915"/>
                    <a:pt x="2190" y="6361"/>
                    <a:pt x="2902" y="6361"/>
                  </a:cubicBezTo>
                  <a:cubicBezTo>
                    <a:pt x="3613" y="6361"/>
                    <a:pt x="4227" y="5915"/>
                    <a:pt x="4450" y="5273"/>
                  </a:cubicBezTo>
                  <a:lnTo>
                    <a:pt x="9486" y="5273"/>
                  </a:lnTo>
                  <a:cubicBezTo>
                    <a:pt x="9709" y="5915"/>
                    <a:pt x="10322" y="6361"/>
                    <a:pt x="11034" y="6361"/>
                  </a:cubicBezTo>
                  <a:cubicBezTo>
                    <a:pt x="11745" y="6361"/>
                    <a:pt x="12359" y="5915"/>
                    <a:pt x="12582" y="5273"/>
                  </a:cubicBezTo>
                  <a:lnTo>
                    <a:pt x="13768" y="5273"/>
                  </a:lnTo>
                  <a:cubicBezTo>
                    <a:pt x="13893" y="5273"/>
                    <a:pt x="13991" y="5162"/>
                    <a:pt x="13991" y="5036"/>
                  </a:cubicBezTo>
                  <a:lnTo>
                    <a:pt x="13991" y="3948"/>
                  </a:lnTo>
                  <a:cubicBezTo>
                    <a:pt x="14047" y="3823"/>
                    <a:pt x="13949" y="3739"/>
                    <a:pt x="13824" y="3739"/>
                  </a:cubicBezTo>
                  <a:lnTo>
                    <a:pt x="13824" y="3516"/>
                  </a:lnTo>
                  <a:cubicBezTo>
                    <a:pt x="13824" y="2762"/>
                    <a:pt x="13280" y="2135"/>
                    <a:pt x="12554" y="1995"/>
                  </a:cubicBezTo>
                  <a:lnTo>
                    <a:pt x="12526" y="1995"/>
                  </a:lnTo>
                  <a:lnTo>
                    <a:pt x="10197" y="1772"/>
                  </a:lnTo>
                  <a:cubicBezTo>
                    <a:pt x="9848" y="1465"/>
                    <a:pt x="7979" y="1"/>
                    <a:pt x="571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30335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49" y="432"/>
                    <a:pt x="1102" y="572"/>
                    <a:pt x="1102" y="767"/>
                  </a:cubicBezTo>
                  <a:cubicBezTo>
                    <a:pt x="1102" y="963"/>
                    <a:pt x="949" y="1102"/>
                    <a:pt x="768" y="1102"/>
                  </a:cubicBezTo>
                  <a:cubicBezTo>
                    <a:pt x="600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32368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35" y="432"/>
                    <a:pt x="1088" y="572"/>
                    <a:pt x="1088" y="767"/>
                  </a:cubicBezTo>
                  <a:cubicBezTo>
                    <a:pt x="1088" y="963"/>
                    <a:pt x="935" y="1102"/>
                    <a:pt x="768" y="1102"/>
                  </a:cubicBezTo>
                  <a:cubicBezTo>
                    <a:pt x="586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3104025" y="486050"/>
              <a:ext cx="227025" cy="116150"/>
            </a:xfrm>
            <a:custGeom>
              <a:avLst/>
              <a:gdLst/>
              <a:ahLst/>
              <a:cxnLst/>
              <a:rect l="l" t="t" r="r" b="b"/>
              <a:pathLst>
                <a:path w="9081" h="4646" extrusionOk="0">
                  <a:moveTo>
                    <a:pt x="4422" y="1340"/>
                  </a:moveTo>
                  <a:lnTo>
                    <a:pt x="4422" y="1786"/>
                  </a:lnTo>
                  <a:lnTo>
                    <a:pt x="3543" y="1786"/>
                  </a:lnTo>
                  <a:lnTo>
                    <a:pt x="3543" y="1340"/>
                  </a:lnTo>
                  <a:close/>
                  <a:moveTo>
                    <a:pt x="3111" y="1144"/>
                  </a:moveTo>
                  <a:lnTo>
                    <a:pt x="3111" y="2009"/>
                  </a:lnTo>
                  <a:lnTo>
                    <a:pt x="1576" y="2009"/>
                  </a:lnTo>
                  <a:cubicBezTo>
                    <a:pt x="1339" y="2009"/>
                    <a:pt x="1144" y="1814"/>
                    <a:pt x="1144" y="1577"/>
                  </a:cubicBezTo>
                  <a:cubicBezTo>
                    <a:pt x="1144" y="1326"/>
                    <a:pt x="1339" y="1144"/>
                    <a:pt x="1576" y="1144"/>
                  </a:cubicBezTo>
                  <a:close/>
                  <a:moveTo>
                    <a:pt x="1576" y="475"/>
                  </a:moveTo>
                  <a:cubicBezTo>
                    <a:pt x="1827" y="475"/>
                    <a:pt x="2050" y="558"/>
                    <a:pt x="2246" y="698"/>
                  </a:cubicBezTo>
                  <a:lnTo>
                    <a:pt x="1576" y="698"/>
                  </a:lnTo>
                  <a:cubicBezTo>
                    <a:pt x="1088" y="698"/>
                    <a:pt x="711" y="1102"/>
                    <a:pt x="711" y="1577"/>
                  </a:cubicBezTo>
                  <a:cubicBezTo>
                    <a:pt x="711" y="2065"/>
                    <a:pt x="1102" y="2441"/>
                    <a:pt x="1576" y="2441"/>
                  </a:cubicBezTo>
                  <a:lnTo>
                    <a:pt x="2246" y="2441"/>
                  </a:lnTo>
                  <a:cubicBezTo>
                    <a:pt x="2050" y="2581"/>
                    <a:pt x="1827" y="2679"/>
                    <a:pt x="1576" y="2679"/>
                  </a:cubicBezTo>
                  <a:cubicBezTo>
                    <a:pt x="962" y="2679"/>
                    <a:pt x="474" y="2190"/>
                    <a:pt x="474" y="1577"/>
                  </a:cubicBezTo>
                  <a:cubicBezTo>
                    <a:pt x="474" y="963"/>
                    <a:pt x="962" y="475"/>
                    <a:pt x="1576" y="475"/>
                  </a:cubicBezTo>
                  <a:close/>
                  <a:moveTo>
                    <a:pt x="1534" y="0"/>
                  </a:moveTo>
                  <a:cubicBezTo>
                    <a:pt x="684" y="0"/>
                    <a:pt x="0" y="698"/>
                    <a:pt x="0" y="1535"/>
                  </a:cubicBezTo>
                  <a:cubicBezTo>
                    <a:pt x="0" y="2372"/>
                    <a:pt x="725" y="3111"/>
                    <a:pt x="1576" y="3111"/>
                  </a:cubicBezTo>
                  <a:cubicBezTo>
                    <a:pt x="2078" y="3111"/>
                    <a:pt x="2553" y="2860"/>
                    <a:pt x="2832" y="2441"/>
                  </a:cubicBezTo>
                  <a:lnTo>
                    <a:pt x="3320" y="2441"/>
                  </a:lnTo>
                  <a:cubicBezTo>
                    <a:pt x="3445" y="2441"/>
                    <a:pt x="3543" y="2344"/>
                    <a:pt x="3543" y="2218"/>
                  </a:cubicBezTo>
                  <a:lnTo>
                    <a:pt x="4645" y="2218"/>
                  </a:lnTo>
                  <a:cubicBezTo>
                    <a:pt x="4770" y="2218"/>
                    <a:pt x="4868" y="2121"/>
                    <a:pt x="4868" y="1995"/>
                  </a:cubicBezTo>
                  <a:lnTo>
                    <a:pt x="4868" y="1772"/>
                  </a:lnTo>
                  <a:lnTo>
                    <a:pt x="5747" y="1772"/>
                  </a:lnTo>
                  <a:cubicBezTo>
                    <a:pt x="5872" y="1772"/>
                    <a:pt x="5970" y="1870"/>
                    <a:pt x="5970" y="1995"/>
                  </a:cubicBezTo>
                  <a:lnTo>
                    <a:pt x="5970" y="3962"/>
                  </a:lnTo>
                  <a:cubicBezTo>
                    <a:pt x="5970" y="4325"/>
                    <a:pt x="6263" y="4631"/>
                    <a:pt x="6640" y="4631"/>
                  </a:cubicBezTo>
                  <a:cubicBezTo>
                    <a:pt x="7002" y="4631"/>
                    <a:pt x="7295" y="4325"/>
                    <a:pt x="7295" y="3962"/>
                  </a:cubicBezTo>
                  <a:lnTo>
                    <a:pt x="7295" y="2009"/>
                  </a:lnTo>
                  <a:cubicBezTo>
                    <a:pt x="7295" y="1884"/>
                    <a:pt x="7407" y="1786"/>
                    <a:pt x="7518" y="1786"/>
                  </a:cubicBezTo>
                  <a:cubicBezTo>
                    <a:pt x="7644" y="1786"/>
                    <a:pt x="7755" y="1884"/>
                    <a:pt x="7755" y="2009"/>
                  </a:cubicBezTo>
                  <a:lnTo>
                    <a:pt x="7755" y="3976"/>
                  </a:lnTo>
                  <a:cubicBezTo>
                    <a:pt x="7755" y="4352"/>
                    <a:pt x="8048" y="4645"/>
                    <a:pt x="8411" y="4645"/>
                  </a:cubicBezTo>
                  <a:lnTo>
                    <a:pt x="8843" y="4645"/>
                  </a:lnTo>
                  <a:cubicBezTo>
                    <a:pt x="8969" y="4645"/>
                    <a:pt x="9081" y="4534"/>
                    <a:pt x="9081" y="4422"/>
                  </a:cubicBezTo>
                  <a:cubicBezTo>
                    <a:pt x="9081" y="4297"/>
                    <a:pt x="8969" y="4185"/>
                    <a:pt x="8843" y="4185"/>
                  </a:cubicBezTo>
                  <a:lnTo>
                    <a:pt x="8383" y="4185"/>
                  </a:lnTo>
                  <a:cubicBezTo>
                    <a:pt x="8258" y="4185"/>
                    <a:pt x="8146" y="4087"/>
                    <a:pt x="8146" y="3976"/>
                  </a:cubicBezTo>
                  <a:lnTo>
                    <a:pt x="8146" y="2009"/>
                  </a:lnTo>
                  <a:cubicBezTo>
                    <a:pt x="8146" y="1646"/>
                    <a:pt x="7853" y="1353"/>
                    <a:pt x="7490" y="1353"/>
                  </a:cubicBezTo>
                  <a:cubicBezTo>
                    <a:pt x="7114" y="1353"/>
                    <a:pt x="6849" y="1646"/>
                    <a:pt x="6821" y="1995"/>
                  </a:cubicBezTo>
                  <a:lnTo>
                    <a:pt x="6821" y="2009"/>
                  </a:lnTo>
                  <a:lnTo>
                    <a:pt x="6821" y="3976"/>
                  </a:lnTo>
                  <a:cubicBezTo>
                    <a:pt x="6821" y="4101"/>
                    <a:pt x="6723" y="4213"/>
                    <a:pt x="6598" y="4213"/>
                  </a:cubicBezTo>
                  <a:cubicBezTo>
                    <a:pt x="6472" y="4213"/>
                    <a:pt x="6375" y="4101"/>
                    <a:pt x="6375" y="3976"/>
                  </a:cubicBezTo>
                  <a:lnTo>
                    <a:pt x="6375" y="2009"/>
                  </a:lnTo>
                  <a:cubicBezTo>
                    <a:pt x="6375" y="1646"/>
                    <a:pt x="6068" y="1353"/>
                    <a:pt x="5705" y="1353"/>
                  </a:cubicBezTo>
                  <a:lnTo>
                    <a:pt x="4840" y="1353"/>
                  </a:lnTo>
                  <a:lnTo>
                    <a:pt x="4840" y="1116"/>
                  </a:lnTo>
                  <a:cubicBezTo>
                    <a:pt x="4840" y="1005"/>
                    <a:pt x="4729" y="893"/>
                    <a:pt x="4603" y="893"/>
                  </a:cubicBezTo>
                  <a:lnTo>
                    <a:pt x="3515" y="893"/>
                  </a:lnTo>
                  <a:cubicBezTo>
                    <a:pt x="3515" y="768"/>
                    <a:pt x="3404" y="670"/>
                    <a:pt x="3278" y="670"/>
                  </a:cubicBezTo>
                  <a:lnTo>
                    <a:pt x="2790" y="670"/>
                  </a:lnTo>
                  <a:cubicBezTo>
                    <a:pt x="2511" y="265"/>
                    <a:pt x="2050" y="0"/>
                    <a:pt x="15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3060775" y="508025"/>
              <a:ext cx="22700" cy="33850"/>
            </a:xfrm>
            <a:custGeom>
              <a:avLst/>
              <a:gdLst/>
              <a:ahLst/>
              <a:cxnLst/>
              <a:rect l="l" t="t" r="r" b="b"/>
              <a:pathLst>
                <a:path w="908" h="1354" extrusionOk="0">
                  <a:moveTo>
                    <a:pt x="447" y="0"/>
                  </a:moveTo>
                  <a:cubicBezTo>
                    <a:pt x="321" y="0"/>
                    <a:pt x="224" y="98"/>
                    <a:pt x="224" y="223"/>
                  </a:cubicBezTo>
                  <a:lnTo>
                    <a:pt x="224" y="447"/>
                  </a:lnTo>
                  <a:cubicBezTo>
                    <a:pt x="98" y="447"/>
                    <a:pt x="0" y="558"/>
                    <a:pt x="0" y="684"/>
                  </a:cubicBezTo>
                  <a:cubicBezTo>
                    <a:pt x="14" y="809"/>
                    <a:pt x="98" y="907"/>
                    <a:pt x="224" y="907"/>
                  </a:cubicBezTo>
                  <a:lnTo>
                    <a:pt x="224" y="1130"/>
                  </a:lnTo>
                  <a:cubicBezTo>
                    <a:pt x="224" y="1256"/>
                    <a:pt x="321" y="1353"/>
                    <a:pt x="447" y="1353"/>
                  </a:cubicBezTo>
                  <a:cubicBezTo>
                    <a:pt x="572" y="1353"/>
                    <a:pt x="670" y="1256"/>
                    <a:pt x="670" y="1130"/>
                  </a:cubicBezTo>
                  <a:lnTo>
                    <a:pt x="670" y="907"/>
                  </a:lnTo>
                  <a:cubicBezTo>
                    <a:pt x="795" y="907"/>
                    <a:pt x="907" y="795"/>
                    <a:pt x="907" y="684"/>
                  </a:cubicBezTo>
                  <a:cubicBezTo>
                    <a:pt x="907" y="558"/>
                    <a:pt x="795" y="447"/>
                    <a:pt x="670" y="447"/>
                  </a:cubicBezTo>
                  <a:lnTo>
                    <a:pt x="670" y="223"/>
                  </a:lnTo>
                  <a:cubicBezTo>
                    <a:pt x="670" y="98"/>
                    <a:pt x="572" y="0"/>
                    <a:pt x="44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044375" y="546725"/>
              <a:ext cx="11550" cy="11525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238" y="1"/>
                  </a:moveTo>
                  <a:cubicBezTo>
                    <a:pt x="112" y="1"/>
                    <a:pt x="1" y="112"/>
                    <a:pt x="1" y="224"/>
                  </a:cubicBezTo>
                  <a:cubicBezTo>
                    <a:pt x="1" y="363"/>
                    <a:pt x="112" y="461"/>
                    <a:pt x="238" y="461"/>
                  </a:cubicBezTo>
                  <a:cubicBezTo>
                    <a:pt x="350" y="461"/>
                    <a:pt x="461" y="349"/>
                    <a:pt x="461" y="224"/>
                  </a:cubicBezTo>
                  <a:cubicBezTo>
                    <a:pt x="461" y="112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3077500" y="558225"/>
              <a:ext cx="11550" cy="11200"/>
            </a:xfrm>
            <a:custGeom>
              <a:avLst/>
              <a:gdLst/>
              <a:ahLst/>
              <a:cxnLst/>
              <a:rect l="l" t="t" r="r" b="b"/>
              <a:pathLst>
                <a:path w="462" h="448" extrusionOk="0">
                  <a:moveTo>
                    <a:pt x="238" y="1"/>
                  </a:moveTo>
                  <a:cubicBezTo>
                    <a:pt x="99" y="1"/>
                    <a:pt x="1" y="98"/>
                    <a:pt x="1" y="224"/>
                  </a:cubicBezTo>
                  <a:cubicBezTo>
                    <a:pt x="1" y="350"/>
                    <a:pt x="113" y="447"/>
                    <a:pt x="238" y="447"/>
                  </a:cubicBezTo>
                  <a:cubicBezTo>
                    <a:pt x="350" y="447"/>
                    <a:pt x="461" y="350"/>
                    <a:pt x="461" y="224"/>
                  </a:cubicBezTo>
                  <a:cubicBezTo>
                    <a:pt x="461" y="98"/>
                    <a:pt x="35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74C3508-533B-4F65-8EE4-8C5DCE3E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23" y="1873218"/>
            <a:ext cx="6950353" cy="2475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4848457" y="2003825"/>
            <a:ext cx="3845876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F </a:t>
            </a:r>
            <a:r>
              <a:rPr lang="pt-BR" dirty="0"/>
              <a:t>E A T U R E S</a:t>
            </a:r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2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/>
          <p:nvPr/>
        </p:nvSpPr>
        <p:spPr>
          <a:xfrm>
            <a:off x="6159075" y="846644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2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43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MEJOR ENTITY OF OUR PROJECT</a:t>
            </a:r>
            <a:endParaRPr dirty="0"/>
          </a:p>
        </p:txBody>
      </p:sp>
      <p:sp>
        <p:nvSpPr>
          <p:cNvPr id="435" name="Google Shape;435;p43"/>
          <p:cNvSpPr/>
          <p:nvPr/>
        </p:nvSpPr>
        <p:spPr>
          <a:xfrm rot="-5400000" flipH="1">
            <a:off x="1690800" y="2264378"/>
            <a:ext cx="5164037" cy="60113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3"/>
          <p:cNvSpPr/>
          <p:nvPr/>
        </p:nvSpPr>
        <p:spPr>
          <a:xfrm>
            <a:off x="-55399" y="3495671"/>
            <a:ext cx="4750667" cy="1692943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flipH="1">
            <a:off x="3972250" y="0"/>
            <a:ext cx="2468114" cy="742050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3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39" name="Google Shape;439;p4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/>
              <a:t>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while_:   </a:t>
            </a:r>
          </a:p>
          <a:p>
            <a:r>
              <a:rPr lang="en-US" dirty="0"/>
              <a:t>             ;Menu</a:t>
            </a:r>
          </a:p>
          <a:p>
            <a:r>
              <a:rPr lang="en-US" dirty="0" err="1"/>
              <a:t>mov</a:t>
            </a:r>
            <a:r>
              <a:rPr lang="en-US" dirty="0"/>
              <a:t> dx,10</a:t>
            </a:r>
          </a:p>
          <a:p>
            <a:r>
              <a:rPr lang="en-US" dirty="0" err="1"/>
              <a:t>mov</a:t>
            </a:r>
            <a:r>
              <a:rPr lang="en-US" dirty="0"/>
              <a:t> ah,2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r>
              <a:rPr lang="en-US" dirty="0" err="1"/>
              <a:t>mov</a:t>
            </a:r>
            <a:r>
              <a:rPr lang="en-US" dirty="0"/>
              <a:t> dx,13</a:t>
            </a:r>
          </a:p>
          <a:p>
            <a:r>
              <a:rPr lang="en-US" dirty="0" err="1"/>
              <a:t>mov</a:t>
            </a:r>
            <a:r>
              <a:rPr lang="en-US" dirty="0"/>
              <a:t> ah,2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84" y="1736160"/>
            <a:ext cx="5310445" cy="17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28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/>
              <a:t>offset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dx,offset</a:t>
            </a:r>
            <a:r>
              <a:rPr lang="en-US" dirty="0"/>
              <a:t> menu</a:t>
            </a:r>
          </a:p>
          <a:p>
            <a:r>
              <a:rPr lang="en-US" dirty="0" err="1"/>
              <a:t>mov</a:t>
            </a:r>
            <a:r>
              <a:rPr lang="en-US" dirty="0"/>
              <a:t> ah,9</a:t>
            </a:r>
          </a:p>
          <a:p>
            <a:r>
              <a:rPr lang="en-US" dirty="0" err="1"/>
              <a:t>int</a:t>
            </a:r>
            <a:r>
              <a:rPr lang="en-US" dirty="0"/>
              <a:t> 21h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70" y="1700212"/>
            <a:ext cx="531018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32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8EE8-FA13-4937-980C-9D9D1A42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</a:t>
            </a:r>
            <a:r>
              <a:rPr lang="pt-BR" sz="3200" dirty="0"/>
              <a:t> R O J E C T Function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A25F-5DBB-47B0-9214-0036AA9D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14" y="1341302"/>
            <a:ext cx="2674586" cy="311400"/>
          </a:xfrm>
        </p:spPr>
        <p:txBody>
          <a:bodyPr/>
          <a:lstStyle/>
          <a:p>
            <a:pPr algn="l"/>
            <a:r>
              <a:rPr lang="en-US" dirty="0"/>
              <a:t>New 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7300" y="1902279"/>
            <a:ext cx="693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mov dx,10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</a:p>
          <a:p>
            <a:r>
              <a:rPr lang="sv-SE" dirty="0"/>
              <a:t>mov dx,13</a:t>
            </a:r>
          </a:p>
          <a:p>
            <a:r>
              <a:rPr lang="sv-SE" dirty="0"/>
              <a:t>mov ah,2</a:t>
            </a:r>
          </a:p>
          <a:p>
            <a:r>
              <a:rPr lang="sv-SE" dirty="0"/>
              <a:t>int 21h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92" y="1902279"/>
            <a:ext cx="531018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860562"/>
      </p:ext>
    </p:extLst>
  </p:cSld>
  <p:clrMapOvr>
    <a:masterClrMapping/>
  </p:clrMapOvr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314</Words>
  <Application>Microsoft Office PowerPoint</Application>
  <PresentationFormat>On-screen Show (16:9)</PresentationFormat>
  <Paragraphs>94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Barlow</vt:lpstr>
      <vt:lpstr>Car Wash Business Plan by Slidesgo</vt:lpstr>
      <vt:lpstr>CAR Parking System</vt:lpstr>
      <vt:lpstr>Elites &amp; Ambassador</vt:lpstr>
      <vt:lpstr>TABLE OF CONTENTS</vt:lpstr>
      <vt:lpstr>PROJCT  OVERVIEW</vt:lpstr>
      <vt:lpstr>OUR SERVICES</vt:lpstr>
      <vt:lpstr>F E A T U R E S</vt:lpstr>
      <vt:lpstr>P R O J E C T Function</vt:lpstr>
      <vt:lpstr>P R O J E C T Function</vt:lpstr>
      <vt:lpstr>P R O J E C T Function</vt:lpstr>
      <vt:lpstr>P R O J E C T Function</vt:lpstr>
      <vt:lpstr>P R O J E C T  F E A T U R E S</vt:lpstr>
      <vt:lpstr>P R O J E C T  F E A T U R E S</vt:lpstr>
      <vt:lpstr>P R O J E C T  F E A T U R E S</vt:lpstr>
      <vt:lpstr>F U T U R E SCOPE </vt:lpstr>
      <vt:lpstr>Benefits of car Parking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System</dc:title>
  <dc:creator>naz365</dc:creator>
  <cp:lastModifiedBy>Jakirul Islam</cp:lastModifiedBy>
  <cp:revision>14</cp:revision>
  <dcterms:modified xsi:type="dcterms:W3CDTF">2022-01-03T06:59:17Z</dcterms:modified>
</cp:coreProperties>
</file>